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fif" ContentType="image/jpeg"/>
  <Default Extension="jpeg" ContentType="image/jpeg"/>
  <Default Extension="jpg" ContentType="image/jpeg"/>
  <Default Extension="org&amp;utm_campaign=index&amp;utm_content=thumbnail&amp;_=20200131140441" ContentType="image/png"/>
  <Default Extension="org&amp;utm_campaign=index&amp;utm_content=thumbnail&amp;_=20240807103955"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theme/theme6.xml" ContentType="application/vnd.openxmlformats-officedocument.theme+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theme/theme8.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9.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10.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19.jpg" ContentType="image/jpg"/>
  <Override PartName="/ppt/notesSlides/notesSlide23.xml" ContentType="application/vnd.openxmlformats-officedocument.presentationml.notesSlide+xml"/>
  <Override PartName="/ppt/media/image20.jpg" ContentType="image/jpg"/>
  <Override PartName="/ppt/notesSlides/notesSlide24.xml" ContentType="application/vnd.openxmlformats-officedocument.presentationml.notesSlide+xml"/>
  <Override PartName="/ppt/media/image21.jpg" ContentType="image/jpg"/>
  <Override PartName="/ppt/notesSlides/notesSlide25.xml" ContentType="application/vnd.openxmlformats-officedocument.presentationml.notesSlide+xml"/>
  <Override PartName="/ppt/media/image22.jpg" ContentType="image/jpg"/>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23.jpg" ContentType="image/jpg"/>
  <Override PartName="/ppt/notesSlides/notesSlide28.xml" ContentType="application/vnd.openxmlformats-officedocument.presentationml.notesSlide+xml"/>
  <Override PartName="/ppt/media/image24.jpg" ContentType="image/jpg"/>
  <Override PartName="/ppt/media/image25.jpg" ContentType="image/jpg"/>
  <Override PartName="/ppt/notesSlides/notesSlide29.xml" ContentType="application/vnd.openxmlformats-officedocument.presentationml.notesSlide+xml"/>
  <Override PartName="/ppt/media/image26.jpg" ContentType="image/jpg"/>
  <Override PartName="/ppt/media/image27.jpg" ContentType="image/jpg"/>
  <Override PartName="/ppt/notesSlides/notesSlide30.xml" ContentType="application/vnd.openxmlformats-officedocument.presentationml.notesSlide+xml"/>
  <Override PartName="/ppt/media/image28.jpg" ContentType="image/jpg"/>
  <Override PartName="/ppt/media/image29.jpg" ContentType="image/jpg"/>
  <Override PartName="/ppt/media/image30.jpg" ContentType="image/jpg"/>
  <Override PartName="/ppt/notesSlides/notesSlide31.xml" ContentType="application/vnd.openxmlformats-officedocument.presentationml.notesSlide+xml"/>
  <Override PartName="/ppt/media/image31.jpg" ContentType="image/jpg"/>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5" r:id="rId5"/>
    <p:sldMasterId id="2147483657" r:id="rId6"/>
    <p:sldMasterId id="2147483659" r:id="rId7"/>
    <p:sldMasterId id="2147483663" r:id="rId8"/>
    <p:sldMasterId id="2147483665" r:id="rId9"/>
    <p:sldMasterId id="2147483667" r:id="rId10"/>
    <p:sldMasterId id="2147483669" r:id="rId11"/>
    <p:sldMasterId id="2147483671" r:id="rId12"/>
    <p:sldMasterId id="2147483677" r:id="rId13"/>
    <p:sldMasterId id="2147483694" r:id="rId14"/>
  </p:sldMasterIdLst>
  <p:notesMasterIdLst>
    <p:notesMasterId r:id="rId308"/>
  </p:notesMasterIdLst>
  <p:sldIdLst>
    <p:sldId id="256" r:id="rId15"/>
    <p:sldId id="257" r:id="rId16"/>
    <p:sldId id="1448944013" r:id="rId17"/>
    <p:sldId id="1448944014" r:id="rId18"/>
    <p:sldId id="1448944015" r:id="rId19"/>
    <p:sldId id="1448944016" r:id="rId20"/>
    <p:sldId id="1448944017" r:id="rId21"/>
    <p:sldId id="1448944018" r:id="rId22"/>
    <p:sldId id="1448944019" r:id="rId23"/>
    <p:sldId id="1448944020" r:id="rId24"/>
    <p:sldId id="1448944021" r:id="rId25"/>
    <p:sldId id="258" r:id="rId26"/>
    <p:sldId id="259" r:id="rId27"/>
    <p:sldId id="260" r:id="rId28"/>
    <p:sldId id="261" r:id="rId29"/>
    <p:sldId id="262" r:id="rId30"/>
    <p:sldId id="263" r:id="rId31"/>
    <p:sldId id="264" r:id="rId32"/>
    <p:sldId id="265" r:id="rId33"/>
    <p:sldId id="266" r:id="rId34"/>
    <p:sldId id="267" r:id="rId35"/>
    <p:sldId id="1448944023" r:id="rId36"/>
    <p:sldId id="1448944024" r:id="rId37"/>
    <p:sldId id="1448944025" r:id="rId38"/>
    <p:sldId id="1448944026" r:id="rId39"/>
    <p:sldId id="1448944027" r:id="rId40"/>
    <p:sldId id="1448944028" r:id="rId41"/>
    <p:sldId id="1448944029" r:id="rId42"/>
    <p:sldId id="1448944030" r:id="rId43"/>
    <p:sldId id="1448944031" r:id="rId44"/>
    <p:sldId id="1448944032" r:id="rId45"/>
    <p:sldId id="1448944033" r:id="rId46"/>
    <p:sldId id="1448944034" r:id="rId47"/>
    <p:sldId id="268" r:id="rId48"/>
    <p:sldId id="1575" r:id="rId49"/>
    <p:sldId id="1505" r:id="rId50"/>
    <p:sldId id="1482" r:id="rId51"/>
    <p:sldId id="1506" r:id="rId52"/>
    <p:sldId id="1507" r:id="rId53"/>
    <p:sldId id="1510" r:id="rId54"/>
    <p:sldId id="1517" r:id="rId55"/>
    <p:sldId id="1519" r:id="rId56"/>
    <p:sldId id="1598" r:id="rId57"/>
    <p:sldId id="1503" r:id="rId58"/>
    <p:sldId id="1553" r:id="rId59"/>
    <p:sldId id="1560" r:id="rId60"/>
    <p:sldId id="1504" r:id="rId61"/>
    <p:sldId id="1477" r:id="rId62"/>
    <p:sldId id="1561" r:id="rId63"/>
    <p:sldId id="1337" r:id="rId64"/>
    <p:sldId id="1358" r:id="rId65"/>
    <p:sldId id="1562" r:id="rId66"/>
    <p:sldId id="1338" r:id="rId67"/>
    <p:sldId id="1563" r:id="rId68"/>
    <p:sldId id="1341" r:id="rId69"/>
    <p:sldId id="1566" r:id="rId70"/>
    <p:sldId id="1605" r:id="rId71"/>
    <p:sldId id="1565" r:id="rId72"/>
    <p:sldId id="1345" r:id="rId73"/>
    <p:sldId id="1346" r:id="rId74"/>
    <p:sldId id="1347" r:id="rId75"/>
    <p:sldId id="1606" r:id="rId76"/>
    <p:sldId id="1581" r:id="rId77"/>
    <p:sldId id="1582" r:id="rId78"/>
    <p:sldId id="1583" r:id="rId79"/>
    <p:sldId id="1584" r:id="rId80"/>
    <p:sldId id="1585" r:id="rId81"/>
    <p:sldId id="1586" r:id="rId82"/>
    <p:sldId id="1587" r:id="rId83"/>
    <p:sldId id="1588" r:id="rId84"/>
    <p:sldId id="1589" r:id="rId85"/>
    <p:sldId id="1590" r:id="rId86"/>
    <p:sldId id="1591" r:id="rId87"/>
    <p:sldId id="1592" r:id="rId88"/>
    <p:sldId id="1593" r:id="rId89"/>
    <p:sldId id="1594" r:id="rId90"/>
    <p:sldId id="1595" r:id="rId91"/>
    <p:sldId id="1564" r:id="rId92"/>
    <p:sldId id="1343" r:id="rId93"/>
    <p:sldId id="1568" r:id="rId94"/>
    <p:sldId id="1348" r:id="rId95"/>
    <p:sldId id="1569" r:id="rId96"/>
    <p:sldId id="1570" r:id="rId97"/>
    <p:sldId id="1354" r:id="rId98"/>
    <p:sldId id="1571" r:id="rId99"/>
    <p:sldId id="1366" r:id="rId100"/>
    <p:sldId id="1367" r:id="rId101"/>
    <p:sldId id="1572" r:id="rId102"/>
    <p:sldId id="1356" r:id="rId103"/>
    <p:sldId id="1573" r:id="rId104"/>
    <p:sldId id="1439" r:id="rId105"/>
    <p:sldId id="1376" r:id="rId106"/>
    <p:sldId id="1377" r:id="rId107"/>
    <p:sldId id="1378" r:id="rId108"/>
    <p:sldId id="1381" r:id="rId109"/>
    <p:sldId id="1383" r:id="rId110"/>
    <p:sldId id="1382" r:id="rId111"/>
    <p:sldId id="1384" r:id="rId112"/>
    <p:sldId id="1385" r:id="rId113"/>
    <p:sldId id="1438" r:id="rId114"/>
    <p:sldId id="1389" r:id="rId115"/>
    <p:sldId id="1390" r:id="rId116"/>
    <p:sldId id="269" r:id="rId117"/>
    <p:sldId id="1607" r:id="rId118"/>
    <p:sldId id="1608" r:id="rId119"/>
    <p:sldId id="1609" r:id="rId120"/>
    <p:sldId id="1610" r:id="rId121"/>
    <p:sldId id="1611" r:id="rId122"/>
    <p:sldId id="1612" r:id="rId123"/>
    <p:sldId id="1613" r:id="rId124"/>
    <p:sldId id="1614" r:id="rId125"/>
    <p:sldId id="1448943810" r:id="rId126"/>
    <p:sldId id="1448943977" r:id="rId127"/>
    <p:sldId id="1448943978" r:id="rId128"/>
    <p:sldId id="1448943979" r:id="rId129"/>
    <p:sldId id="1448943831" r:id="rId130"/>
    <p:sldId id="796" r:id="rId131"/>
    <p:sldId id="1448944009" r:id="rId132"/>
    <p:sldId id="4781" r:id="rId133"/>
    <p:sldId id="4782" r:id="rId134"/>
    <p:sldId id="1448943988" r:id="rId135"/>
    <p:sldId id="4783" r:id="rId136"/>
    <p:sldId id="1448944008" r:id="rId137"/>
    <p:sldId id="1448944002" r:id="rId138"/>
    <p:sldId id="1448943975" r:id="rId139"/>
    <p:sldId id="1448944007" r:id="rId140"/>
    <p:sldId id="976" r:id="rId141"/>
    <p:sldId id="4784" r:id="rId142"/>
    <p:sldId id="4785" r:id="rId143"/>
    <p:sldId id="1448944012" r:id="rId144"/>
    <p:sldId id="4788" r:id="rId145"/>
    <p:sldId id="4807" r:id="rId146"/>
    <p:sldId id="1448943976" r:id="rId147"/>
    <p:sldId id="1448944010" r:id="rId148"/>
    <p:sldId id="4790" r:id="rId149"/>
    <p:sldId id="1448943834" r:id="rId150"/>
    <p:sldId id="1448943999" r:id="rId151"/>
    <p:sldId id="1448944011" r:id="rId152"/>
    <p:sldId id="1448943992" r:id="rId153"/>
    <p:sldId id="4820" r:id="rId154"/>
    <p:sldId id="270" r:id="rId155"/>
    <p:sldId id="1448944022" r:id="rId156"/>
    <p:sldId id="1008" r:id="rId157"/>
    <p:sldId id="1010" r:id="rId158"/>
    <p:sldId id="1009" r:id="rId159"/>
    <p:sldId id="1013" r:id="rId160"/>
    <p:sldId id="1012" r:id="rId161"/>
    <p:sldId id="276" r:id="rId162"/>
    <p:sldId id="1011" r:id="rId163"/>
    <p:sldId id="1014" r:id="rId164"/>
    <p:sldId id="1015" r:id="rId165"/>
    <p:sldId id="297" r:id="rId166"/>
    <p:sldId id="335" r:id="rId167"/>
    <p:sldId id="347" r:id="rId168"/>
    <p:sldId id="336" r:id="rId169"/>
    <p:sldId id="341" r:id="rId170"/>
    <p:sldId id="361" r:id="rId171"/>
    <p:sldId id="675" r:id="rId172"/>
    <p:sldId id="369" r:id="rId173"/>
    <p:sldId id="371" r:id="rId174"/>
    <p:sldId id="373" r:id="rId175"/>
    <p:sldId id="434" r:id="rId176"/>
    <p:sldId id="387" r:id="rId177"/>
    <p:sldId id="389" r:id="rId178"/>
    <p:sldId id="407" r:id="rId179"/>
    <p:sldId id="738" r:id="rId180"/>
    <p:sldId id="740" r:id="rId181"/>
    <p:sldId id="742" r:id="rId182"/>
    <p:sldId id="743" r:id="rId183"/>
    <p:sldId id="744" r:id="rId184"/>
    <p:sldId id="745" r:id="rId185"/>
    <p:sldId id="746" r:id="rId186"/>
    <p:sldId id="747" r:id="rId187"/>
    <p:sldId id="748" r:id="rId188"/>
    <p:sldId id="749" r:id="rId189"/>
    <p:sldId id="750" r:id="rId190"/>
    <p:sldId id="751" r:id="rId191"/>
    <p:sldId id="775" r:id="rId192"/>
    <p:sldId id="299" r:id="rId193"/>
    <p:sldId id="300" r:id="rId194"/>
    <p:sldId id="304" r:id="rId195"/>
    <p:sldId id="305" r:id="rId196"/>
    <p:sldId id="306" r:id="rId197"/>
    <p:sldId id="307" r:id="rId198"/>
    <p:sldId id="308" r:id="rId199"/>
    <p:sldId id="309" r:id="rId200"/>
    <p:sldId id="310" r:id="rId201"/>
    <p:sldId id="311" r:id="rId202"/>
    <p:sldId id="312" r:id="rId203"/>
    <p:sldId id="313" r:id="rId204"/>
    <p:sldId id="314" r:id="rId205"/>
    <p:sldId id="315" r:id="rId206"/>
    <p:sldId id="316" r:id="rId207"/>
    <p:sldId id="317" r:id="rId208"/>
    <p:sldId id="318" r:id="rId209"/>
    <p:sldId id="319" r:id="rId210"/>
    <p:sldId id="320" r:id="rId211"/>
    <p:sldId id="321" r:id="rId212"/>
    <p:sldId id="322" r:id="rId213"/>
    <p:sldId id="323" r:id="rId214"/>
    <p:sldId id="324" r:id="rId215"/>
    <p:sldId id="325" r:id="rId216"/>
    <p:sldId id="326" r:id="rId217"/>
    <p:sldId id="327" r:id="rId218"/>
    <p:sldId id="328" r:id="rId219"/>
    <p:sldId id="329" r:id="rId220"/>
    <p:sldId id="330" r:id="rId221"/>
    <p:sldId id="331" r:id="rId222"/>
    <p:sldId id="332" r:id="rId223"/>
    <p:sldId id="806" r:id="rId224"/>
    <p:sldId id="808" r:id="rId225"/>
    <p:sldId id="812" r:id="rId226"/>
    <p:sldId id="813" r:id="rId227"/>
    <p:sldId id="814" r:id="rId228"/>
    <p:sldId id="815" r:id="rId229"/>
    <p:sldId id="816" r:id="rId230"/>
    <p:sldId id="817" r:id="rId231"/>
    <p:sldId id="819" r:id="rId232"/>
    <p:sldId id="820" r:id="rId233"/>
    <p:sldId id="821" r:id="rId234"/>
    <p:sldId id="822" r:id="rId235"/>
    <p:sldId id="823" r:id="rId236"/>
    <p:sldId id="824" r:id="rId237"/>
    <p:sldId id="825" r:id="rId238"/>
    <p:sldId id="826" r:id="rId239"/>
    <p:sldId id="827" r:id="rId240"/>
    <p:sldId id="828" r:id="rId241"/>
    <p:sldId id="829" r:id="rId242"/>
    <p:sldId id="830" r:id="rId243"/>
    <p:sldId id="831" r:id="rId244"/>
    <p:sldId id="846" r:id="rId245"/>
    <p:sldId id="847" r:id="rId246"/>
    <p:sldId id="848" r:id="rId247"/>
    <p:sldId id="849" r:id="rId248"/>
    <p:sldId id="850" r:id="rId249"/>
    <p:sldId id="851" r:id="rId250"/>
    <p:sldId id="852" r:id="rId251"/>
    <p:sldId id="853" r:id="rId252"/>
    <p:sldId id="864" r:id="rId253"/>
    <p:sldId id="865" r:id="rId254"/>
    <p:sldId id="866" r:id="rId255"/>
    <p:sldId id="867" r:id="rId256"/>
    <p:sldId id="868" r:id="rId257"/>
    <p:sldId id="869" r:id="rId258"/>
    <p:sldId id="870" r:id="rId259"/>
    <p:sldId id="871" r:id="rId260"/>
    <p:sldId id="872" r:id="rId261"/>
    <p:sldId id="873" r:id="rId262"/>
    <p:sldId id="874" r:id="rId263"/>
    <p:sldId id="875" r:id="rId264"/>
    <p:sldId id="876" r:id="rId265"/>
    <p:sldId id="877" r:id="rId266"/>
    <p:sldId id="878" r:id="rId267"/>
    <p:sldId id="879" r:id="rId268"/>
    <p:sldId id="880" r:id="rId269"/>
    <p:sldId id="881" r:id="rId270"/>
    <p:sldId id="882" r:id="rId271"/>
    <p:sldId id="883" r:id="rId272"/>
    <p:sldId id="884" r:id="rId273"/>
    <p:sldId id="885" r:id="rId274"/>
    <p:sldId id="886" r:id="rId275"/>
    <p:sldId id="887" r:id="rId276"/>
    <p:sldId id="888" r:id="rId277"/>
    <p:sldId id="889" r:id="rId278"/>
    <p:sldId id="890" r:id="rId279"/>
    <p:sldId id="891" r:id="rId280"/>
    <p:sldId id="892" r:id="rId281"/>
    <p:sldId id="893" r:id="rId282"/>
    <p:sldId id="894" r:id="rId283"/>
    <p:sldId id="895" r:id="rId284"/>
    <p:sldId id="896" r:id="rId285"/>
    <p:sldId id="897" r:id="rId286"/>
    <p:sldId id="914" r:id="rId287"/>
    <p:sldId id="977" r:id="rId288"/>
    <p:sldId id="978" r:id="rId289"/>
    <p:sldId id="981" r:id="rId290"/>
    <p:sldId id="984" r:id="rId291"/>
    <p:sldId id="985" r:id="rId292"/>
    <p:sldId id="986" r:id="rId293"/>
    <p:sldId id="987" r:id="rId294"/>
    <p:sldId id="988" r:id="rId295"/>
    <p:sldId id="989" r:id="rId296"/>
    <p:sldId id="990" r:id="rId297"/>
    <p:sldId id="991" r:id="rId298"/>
    <p:sldId id="992" r:id="rId299"/>
    <p:sldId id="993" r:id="rId300"/>
    <p:sldId id="994" r:id="rId301"/>
    <p:sldId id="995" r:id="rId302"/>
    <p:sldId id="996" r:id="rId303"/>
    <p:sldId id="1004" r:id="rId304"/>
    <p:sldId id="1016" r:id="rId305"/>
    <p:sldId id="1005" r:id="rId306"/>
    <p:sldId id="271" r:id="rId30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BB6549-AB0B-49B2-8F1D-18502A5201CB}" v="2" dt="2026-10-13T13:10:10.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1"/>
    <p:restoredTop sz="94610"/>
  </p:normalViewPr>
  <p:slideViewPr>
    <p:cSldViewPr snapToGrid="0" snapToObjects="1">
      <p:cViewPr varScale="1">
        <p:scale>
          <a:sx n="90" d="100"/>
          <a:sy n="90" d="100"/>
        </p:scale>
        <p:origin x="370" y="67"/>
      </p:cViewPr>
      <p:guideLst/>
    </p:cSldViewPr>
  </p:slideViewPr>
  <p:notesTextViewPr>
    <p:cViewPr>
      <p:scale>
        <a:sx n="1" d="1"/>
        <a:sy n="1" d="1"/>
      </p:scale>
      <p:origin x="0" y="0"/>
    </p:cViewPr>
  </p:notesTextViewPr>
  <p:sorterViewPr>
    <p:cViewPr>
      <p:scale>
        <a:sx n="80" d="100"/>
        <a:sy n="80" d="100"/>
      </p:scale>
      <p:origin x="0" y="-9989"/>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99" Type="http://schemas.openxmlformats.org/officeDocument/2006/relationships/slide" Target="slides/slide285.xml"/><Relationship Id="rId21" Type="http://schemas.openxmlformats.org/officeDocument/2006/relationships/slide" Target="slides/slide7.xml"/><Relationship Id="rId63" Type="http://schemas.openxmlformats.org/officeDocument/2006/relationships/slide" Target="slides/slide49.xml"/><Relationship Id="rId159" Type="http://schemas.openxmlformats.org/officeDocument/2006/relationships/slide" Target="slides/slide145.xml"/><Relationship Id="rId170" Type="http://schemas.openxmlformats.org/officeDocument/2006/relationships/slide" Target="slides/slide156.xml"/><Relationship Id="rId226" Type="http://schemas.openxmlformats.org/officeDocument/2006/relationships/slide" Target="slides/slide212.xml"/><Relationship Id="rId268" Type="http://schemas.openxmlformats.org/officeDocument/2006/relationships/slide" Target="slides/slide254.xml"/><Relationship Id="rId32" Type="http://schemas.openxmlformats.org/officeDocument/2006/relationships/slide" Target="slides/slide18.xml"/><Relationship Id="rId74" Type="http://schemas.openxmlformats.org/officeDocument/2006/relationships/slide" Target="slides/slide60.xml"/><Relationship Id="rId128" Type="http://schemas.openxmlformats.org/officeDocument/2006/relationships/slide" Target="slides/slide114.xml"/><Relationship Id="rId5" Type="http://schemas.openxmlformats.org/officeDocument/2006/relationships/slideMaster" Target="slideMasters/slideMaster2.xml"/><Relationship Id="rId181" Type="http://schemas.openxmlformats.org/officeDocument/2006/relationships/slide" Target="slides/slide167.xml"/><Relationship Id="rId237" Type="http://schemas.openxmlformats.org/officeDocument/2006/relationships/slide" Target="slides/slide223.xml"/><Relationship Id="rId279" Type="http://schemas.openxmlformats.org/officeDocument/2006/relationships/slide" Target="slides/slide265.xml"/><Relationship Id="rId43" Type="http://schemas.openxmlformats.org/officeDocument/2006/relationships/slide" Target="slides/slide29.xml"/><Relationship Id="rId139" Type="http://schemas.openxmlformats.org/officeDocument/2006/relationships/slide" Target="slides/slide125.xml"/><Relationship Id="rId290" Type="http://schemas.openxmlformats.org/officeDocument/2006/relationships/slide" Target="slides/slide276.xml"/><Relationship Id="rId304" Type="http://schemas.openxmlformats.org/officeDocument/2006/relationships/slide" Target="slides/slide290.xml"/><Relationship Id="rId85" Type="http://schemas.openxmlformats.org/officeDocument/2006/relationships/slide" Target="slides/slide71.xml"/><Relationship Id="rId150" Type="http://schemas.openxmlformats.org/officeDocument/2006/relationships/slide" Target="slides/slide136.xml"/><Relationship Id="rId192" Type="http://schemas.openxmlformats.org/officeDocument/2006/relationships/slide" Target="slides/slide178.xml"/><Relationship Id="rId206" Type="http://schemas.openxmlformats.org/officeDocument/2006/relationships/slide" Target="slides/slide192.xml"/><Relationship Id="rId248" Type="http://schemas.openxmlformats.org/officeDocument/2006/relationships/slide" Target="slides/slide234.xml"/><Relationship Id="rId12" Type="http://schemas.openxmlformats.org/officeDocument/2006/relationships/slideMaster" Target="slideMasters/slideMaster9.xml"/><Relationship Id="rId108" Type="http://schemas.openxmlformats.org/officeDocument/2006/relationships/slide" Target="slides/slide94.xml"/><Relationship Id="rId54" Type="http://schemas.openxmlformats.org/officeDocument/2006/relationships/slide" Target="slides/slide40.xml"/><Relationship Id="rId96" Type="http://schemas.openxmlformats.org/officeDocument/2006/relationships/slide" Target="slides/slide82.xml"/><Relationship Id="rId161" Type="http://schemas.openxmlformats.org/officeDocument/2006/relationships/slide" Target="slides/slide147.xml"/><Relationship Id="rId217" Type="http://schemas.openxmlformats.org/officeDocument/2006/relationships/slide" Target="slides/slide203.xml"/><Relationship Id="rId259" Type="http://schemas.openxmlformats.org/officeDocument/2006/relationships/slide" Target="slides/slide245.xml"/><Relationship Id="rId23" Type="http://schemas.openxmlformats.org/officeDocument/2006/relationships/slide" Target="slides/slide9.xml"/><Relationship Id="rId119" Type="http://schemas.openxmlformats.org/officeDocument/2006/relationships/slide" Target="slides/slide105.xml"/><Relationship Id="rId270" Type="http://schemas.openxmlformats.org/officeDocument/2006/relationships/slide" Target="slides/slide256.xml"/><Relationship Id="rId65" Type="http://schemas.openxmlformats.org/officeDocument/2006/relationships/slide" Target="slides/slide51.xml"/><Relationship Id="rId130" Type="http://schemas.openxmlformats.org/officeDocument/2006/relationships/slide" Target="slides/slide116.xml"/><Relationship Id="rId172" Type="http://schemas.openxmlformats.org/officeDocument/2006/relationships/slide" Target="slides/slide158.xml"/><Relationship Id="rId193" Type="http://schemas.openxmlformats.org/officeDocument/2006/relationships/slide" Target="slides/slide179.xml"/><Relationship Id="rId207" Type="http://schemas.openxmlformats.org/officeDocument/2006/relationships/slide" Target="slides/slide193.xml"/><Relationship Id="rId228" Type="http://schemas.openxmlformats.org/officeDocument/2006/relationships/slide" Target="slides/slide214.xml"/><Relationship Id="rId249" Type="http://schemas.openxmlformats.org/officeDocument/2006/relationships/slide" Target="slides/slide235.xml"/><Relationship Id="rId13" Type="http://schemas.openxmlformats.org/officeDocument/2006/relationships/slideMaster" Target="slideMasters/slideMaster10.xml"/><Relationship Id="rId109" Type="http://schemas.openxmlformats.org/officeDocument/2006/relationships/slide" Target="slides/slide95.xml"/><Relationship Id="rId260" Type="http://schemas.openxmlformats.org/officeDocument/2006/relationships/slide" Target="slides/slide246.xml"/><Relationship Id="rId281" Type="http://schemas.openxmlformats.org/officeDocument/2006/relationships/slide" Target="slides/slide267.xml"/><Relationship Id="rId34" Type="http://schemas.openxmlformats.org/officeDocument/2006/relationships/slide" Target="slides/slide20.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20" Type="http://schemas.openxmlformats.org/officeDocument/2006/relationships/slide" Target="slides/slide106.xml"/><Relationship Id="rId141" Type="http://schemas.openxmlformats.org/officeDocument/2006/relationships/slide" Target="slides/slide127.xml"/><Relationship Id="rId7" Type="http://schemas.openxmlformats.org/officeDocument/2006/relationships/slideMaster" Target="slideMasters/slideMaster4.xml"/><Relationship Id="rId162" Type="http://schemas.openxmlformats.org/officeDocument/2006/relationships/slide" Target="slides/slide148.xml"/><Relationship Id="rId183" Type="http://schemas.openxmlformats.org/officeDocument/2006/relationships/slide" Target="slides/slide169.xml"/><Relationship Id="rId218" Type="http://schemas.openxmlformats.org/officeDocument/2006/relationships/slide" Target="slides/slide204.xml"/><Relationship Id="rId239" Type="http://schemas.openxmlformats.org/officeDocument/2006/relationships/slide" Target="slides/slide225.xml"/><Relationship Id="rId250" Type="http://schemas.openxmlformats.org/officeDocument/2006/relationships/slide" Target="slides/slide236.xml"/><Relationship Id="rId271" Type="http://schemas.openxmlformats.org/officeDocument/2006/relationships/slide" Target="slides/slide257.xml"/><Relationship Id="rId292" Type="http://schemas.openxmlformats.org/officeDocument/2006/relationships/slide" Target="slides/slide278.xml"/><Relationship Id="rId306" Type="http://schemas.openxmlformats.org/officeDocument/2006/relationships/slide" Target="slides/slide292.xml"/><Relationship Id="rId24" Type="http://schemas.openxmlformats.org/officeDocument/2006/relationships/slide" Target="slides/slide10.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31" Type="http://schemas.openxmlformats.org/officeDocument/2006/relationships/slide" Target="slides/slide117.xml"/><Relationship Id="rId152" Type="http://schemas.openxmlformats.org/officeDocument/2006/relationships/slide" Target="slides/slide138.xml"/><Relationship Id="rId173" Type="http://schemas.openxmlformats.org/officeDocument/2006/relationships/slide" Target="slides/slide159.xml"/><Relationship Id="rId194" Type="http://schemas.openxmlformats.org/officeDocument/2006/relationships/slide" Target="slides/slide180.xml"/><Relationship Id="rId208" Type="http://schemas.openxmlformats.org/officeDocument/2006/relationships/slide" Target="slides/slide194.xml"/><Relationship Id="rId229" Type="http://schemas.openxmlformats.org/officeDocument/2006/relationships/slide" Target="slides/slide215.xml"/><Relationship Id="rId240" Type="http://schemas.openxmlformats.org/officeDocument/2006/relationships/slide" Target="slides/slide226.xml"/><Relationship Id="rId261" Type="http://schemas.openxmlformats.org/officeDocument/2006/relationships/slide" Target="slides/slide247.xml"/><Relationship Id="rId14" Type="http://schemas.openxmlformats.org/officeDocument/2006/relationships/slideMaster" Target="slideMasters/slideMaster11.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282" Type="http://schemas.openxmlformats.org/officeDocument/2006/relationships/slide" Target="slides/slide268.xml"/><Relationship Id="rId8" Type="http://schemas.openxmlformats.org/officeDocument/2006/relationships/slideMaster" Target="slideMasters/slideMaster5.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163" Type="http://schemas.openxmlformats.org/officeDocument/2006/relationships/slide" Target="slides/slide149.xml"/><Relationship Id="rId184" Type="http://schemas.openxmlformats.org/officeDocument/2006/relationships/slide" Target="slides/slide170.xml"/><Relationship Id="rId219" Type="http://schemas.openxmlformats.org/officeDocument/2006/relationships/slide" Target="slides/slide205.xml"/><Relationship Id="rId230" Type="http://schemas.openxmlformats.org/officeDocument/2006/relationships/slide" Target="slides/slide216.xml"/><Relationship Id="rId251" Type="http://schemas.openxmlformats.org/officeDocument/2006/relationships/slide" Target="slides/slide237.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272" Type="http://schemas.openxmlformats.org/officeDocument/2006/relationships/slide" Target="slides/slide258.xml"/><Relationship Id="rId293" Type="http://schemas.openxmlformats.org/officeDocument/2006/relationships/slide" Target="slides/slide279.xml"/><Relationship Id="rId307" Type="http://schemas.openxmlformats.org/officeDocument/2006/relationships/slide" Target="slides/slide293.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74" Type="http://schemas.openxmlformats.org/officeDocument/2006/relationships/slide" Target="slides/slide160.xml"/><Relationship Id="rId195" Type="http://schemas.openxmlformats.org/officeDocument/2006/relationships/slide" Target="slides/slide181.xml"/><Relationship Id="rId209" Type="http://schemas.openxmlformats.org/officeDocument/2006/relationships/slide" Target="slides/slide195.xml"/><Relationship Id="rId220" Type="http://schemas.openxmlformats.org/officeDocument/2006/relationships/slide" Target="slides/slide206.xml"/><Relationship Id="rId241" Type="http://schemas.openxmlformats.org/officeDocument/2006/relationships/slide" Target="slides/slide227.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262" Type="http://schemas.openxmlformats.org/officeDocument/2006/relationships/slide" Target="slides/slide248.xml"/><Relationship Id="rId283" Type="http://schemas.openxmlformats.org/officeDocument/2006/relationships/slide" Target="slides/slide269.xml"/><Relationship Id="rId78" Type="http://schemas.openxmlformats.org/officeDocument/2006/relationships/slide" Target="slides/slide64.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43" Type="http://schemas.openxmlformats.org/officeDocument/2006/relationships/slide" Target="slides/slide129.xml"/><Relationship Id="rId164" Type="http://schemas.openxmlformats.org/officeDocument/2006/relationships/slide" Target="slides/slide150.xml"/><Relationship Id="rId185" Type="http://schemas.openxmlformats.org/officeDocument/2006/relationships/slide" Target="slides/slide171.xml"/><Relationship Id="rId9" Type="http://schemas.openxmlformats.org/officeDocument/2006/relationships/slideMaster" Target="slideMasters/slideMaster6.xml"/><Relationship Id="rId210" Type="http://schemas.openxmlformats.org/officeDocument/2006/relationships/slide" Target="slides/slide196.xml"/><Relationship Id="rId26" Type="http://schemas.openxmlformats.org/officeDocument/2006/relationships/slide" Target="slides/slide12.xml"/><Relationship Id="rId231" Type="http://schemas.openxmlformats.org/officeDocument/2006/relationships/slide" Target="slides/slide217.xml"/><Relationship Id="rId252" Type="http://schemas.openxmlformats.org/officeDocument/2006/relationships/slide" Target="slides/slide238.xml"/><Relationship Id="rId273" Type="http://schemas.openxmlformats.org/officeDocument/2006/relationships/slide" Target="slides/slide259.xml"/><Relationship Id="rId294" Type="http://schemas.openxmlformats.org/officeDocument/2006/relationships/slide" Target="slides/slide280.xml"/><Relationship Id="rId308" Type="http://schemas.openxmlformats.org/officeDocument/2006/relationships/notesMaster" Target="notesMasters/notesMaster1.xml"/><Relationship Id="rId47" Type="http://schemas.openxmlformats.org/officeDocument/2006/relationships/slide" Target="slides/slide33.xml"/><Relationship Id="rId68" Type="http://schemas.openxmlformats.org/officeDocument/2006/relationships/slide" Target="slides/slide54.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54" Type="http://schemas.openxmlformats.org/officeDocument/2006/relationships/slide" Target="slides/slide140.xml"/><Relationship Id="rId175" Type="http://schemas.openxmlformats.org/officeDocument/2006/relationships/slide" Target="slides/slide161.xml"/><Relationship Id="rId196" Type="http://schemas.openxmlformats.org/officeDocument/2006/relationships/slide" Target="slides/slide182.xml"/><Relationship Id="rId200" Type="http://schemas.openxmlformats.org/officeDocument/2006/relationships/slide" Target="slides/slide186.xml"/><Relationship Id="rId16" Type="http://schemas.openxmlformats.org/officeDocument/2006/relationships/slide" Target="slides/slide2.xml"/><Relationship Id="rId221" Type="http://schemas.openxmlformats.org/officeDocument/2006/relationships/slide" Target="slides/slide207.xml"/><Relationship Id="rId242" Type="http://schemas.openxmlformats.org/officeDocument/2006/relationships/slide" Target="slides/slide228.xml"/><Relationship Id="rId263" Type="http://schemas.openxmlformats.org/officeDocument/2006/relationships/slide" Target="slides/slide249.xml"/><Relationship Id="rId284" Type="http://schemas.openxmlformats.org/officeDocument/2006/relationships/slide" Target="slides/slide270.xml"/><Relationship Id="rId37" Type="http://schemas.openxmlformats.org/officeDocument/2006/relationships/slide" Target="slides/slide23.xml"/><Relationship Id="rId58" Type="http://schemas.openxmlformats.org/officeDocument/2006/relationships/slide" Target="slides/slide44.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44" Type="http://schemas.openxmlformats.org/officeDocument/2006/relationships/slide" Target="slides/slide130.xml"/><Relationship Id="rId90" Type="http://schemas.openxmlformats.org/officeDocument/2006/relationships/slide" Target="slides/slide76.xml"/><Relationship Id="rId165" Type="http://schemas.openxmlformats.org/officeDocument/2006/relationships/slide" Target="slides/slide151.xml"/><Relationship Id="rId186" Type="http://schemas.openxmlformats.org/officeDocument/2006/relationships/slide" Target="slides/slide172.xml"/><Relationship Id="rId211" Type="http://schemas.openxmlformats.org/officeDocument/2006/relationships/slide" Target="slides/slide197.xml"/><Relationship Id="rId232" Type="http://schemas.openxmlformats.org/officeDocument/2006/relationships/slide" Target="slides/slide218.xml"/><Relationship Id="rId253" Type="http://schemas.openxmlformats.org/officeDocument/2006/relationships/slide" Target="slides/slide239.xml"/><Relationship Id="rId274" Type="http://schemas.openxmlformats.org/officeDocument/2006/relationships/slide" Target="slides/slide260.xml"/><Relationship Id="rId295" Type="http://schemas.openxmlformats.org/officeDocument/2006/relationships/slide" Target="slides/slide281.xml"/><Relationship Id="rId309" Type="http://schemas.openxmlformats.org/officeDocument/2006/relationships/presProps" Target="presProps.xml"/><Relationship Id="rId27" Type="http://schemas.openxmlformats.org/officeDocument/2006/relationships/slide" Target="slides/slide13.xml"/><Relationship Id="rId48" Type="http://schemas.openxmlformats.org/officeDocument/2006/relationships/slide" Target="slides/slide34.xml"/><Relationship Id="rId69" Type="http://schemas.openxmlformats.org/officeDocument/2006/relationships/slide" Target="slides/slide55.xml"/><Relationship Id="rId113" Type="http://schemas.openxmlformats.org/officeDocument/2006/relationships/slide" Target="slides/slide99.xml"/><Relationship Id="rId134" Type="http://schemas.openxmlformats.org/officeDocument/2006/relationships/slide" Target="slides/slide120.xml"/><Relationship Id="rId80" Type="http://schemas.openxmlformats.org/officeDocument/2006/relationships/slide" Target="slides/slide66.xml"/><Relationship Id="rId155" Type="http://schemas.openxmlformats.org/officeDocument/2006/relationships/slide" Target="slides/slide141.xml"/><Relationship Id="rId176" Type="http://schemas.openxmlformats.org/officeDocument/2006/relationships/slide" Target="slides/slide162.xml"/><Relationship Id="rId197" Type="http://schemas.openxmlformats.org/officeDocument/2006/relationships/slide" Target="slides/slide183.xml"/><Relationship Id="rId201" Type="http://schemas.openxmlformats.org/officeDocument/2006/relationships/slide" Target="slides/slide187.xml"/><Relationship Id="rId222" Type="http://schemas.openxmlformats.org/officeDocument/2006/relationships/slide" Target="slides/slide208.xml"/><Relationship Id="rId243" Type="http://schemas.openxmlformats.org/officeDocument/2006/relationships/slide" Target="slides/slide229.xml"/><Relationship Id="rId264" Type="http://schemas.openxmlformats.org/officeDocument/2006/relationships/slide" Target="slides/slide250.xml"/><Relationship Id="rId285" Type="http://schemas.openxmlformats.org/officeDocument/2006/relationships/slide" Target="slides/slide271.xml"/><Relationship Id="rId17" Type="http://schemas.openxmlformats.org/officeDocument/2006/relationships/slide" Target="slides/slide3.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24" Type="http://schemas.openxmlformats.org/officeDocument/2006/relationships/slide" Target="slides/slide110.xml"/><Relationship Id="rId310" Type="http://schemas.openxmlformats.org/officeDocument/2006/relationships/viewProps" Target="viewProps.xml"/><Relationship Id="rId70" Type="http://schemas.openxmlformats.org/officeDocument/2006/relationships/slide" Target="slides/slide56.xml"/><Relationship Id="rId91" Type="http://schemas.openxmlformats.org/officeDocument/2006/relationships/slide" Target="slides/slide77.xml"/><Relationship Id="rId145" Type="http://schemas.openxmlformats.org/officeDocument/2006/relationships/slide" Target="slides/slide131.xml"/><Relationship Id="rId166" Type="http://schemas.openxmlformats.org/officeDocument/2006/relationships/slide" Target="slides/slide152.xml"/><Relationship Id="rId187" Type="http://schemas.openxmlformats.org/officeDocument/2006/relationships/slide" Target="slides/slide173.xml"/><Relationship Id="rId1" Type="http://schemas.openxmlformats.org/officeDocument/2006/relationships/customXml" Target="../customXml/item1.xml"/><Relationship Id="rId212" Type="http://schemas.openxmlformats.org/officeDocument/2006/relationships/slide" Target="slides/slide198.xml"/><Relationship Id="rId233" Type="http://schemas.openxmlformats.org/officeDocument/2006/relationships/slide" Target="slides/slide219.xml"/><Relationship Id="rId254" Type="http://schemas.openxmlformats.org/officeDocument/2006/relationships/slide" Target="slides/slide240.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275" Type="http://schemas.openxmlformats.org/officeDocument/2006/relationships/slide" Target="slides/slide261.xml"/><Relationship Id="rId296" Type="http://schemas.openxmlformats.org/officeDocument/2006/relationships/slide" Target="slides/slide282.xml"/><Relationship Id="rId300" Type="http://schemas.openxmlformats.org/officeDocument/2006/relationships/slide" Target="slides/slide286.xml"/><Relationship Id="rId60" Type="http://schemas.openxmlformats.org/officeDocument/2006/relationships/slide" Target="slides/slide46.xml"/><Relationship Id="rId81" Type="http://schemas.openxmlformats.org/officeDocument/2006/relationships/slide" Target="slides/slide67.xml"/><Relationship Id="rId135" Type="http://schemas.openxmlformats.org/officeDocument/2006/relationships/slide" Target="slides/slide121.xml"/><Relationship Id="rId156" Type="http://schemas.openxmlformats.org/officeDocument/2006/relationships/slide" Target="slides/slide142.xml"/><Relationship Id="rId177" Type="http://schemas.openxmlformats.org/officeDocument/2006/relationships/slide" Target="slides/slide163.xml"/><Relationship Id="rId198" Type="http://schemas.openxmlformats.org/officeDocument/2006/relationships/slide" Target="slides/slide184.xml"/><Relationship Id="rId202" Type="http://schemas.openxmlformats.org/officeDocument/2006/relationships/slide" Target="slides/slide188.xml"/><Relationship Id="rId223" Type="http://schemas.openxmlformats.org/officeDocument/2006/relationships/slide" Target="slides/slide209.xml"/><Relationship Id="rId244" Type="http://schemas.openxmlformats.org/officeDocument/2006/relationships/slide" Target="slides/slide230.xml"/><Relationship Id="rId18" Type="http://schemas.openxmlformats.org/officeDocument/2006/relationships/slide" Target="slides/slide4.xml"/><Relationship Id="rId39" Type="http://schemas.openxmlformats.org/officeDocument/2006/relationships/slide" Target="slides/slide25.xml"/><Relationship Id="rId265" Type="http://schemas.openxmlformats.org/officeDocument/2006/relationships/slide" Target="slides/slide251.xml"/><Relationship Id="rId286" Type="http://schemas.openxmlformats.org/officeDocument/2006/relationships/slide" Target="slides/slide272.xml"/><Relationship Id="rId50" Type="http://schemas.openxmlformats.org/officeDocument/2006/relationships/slide" Target="slides/slide36.xml"/><Relationship Id="rId104" Type="http://schemas.openxmlformats.org/officeDocument/2006/relationships/slide" Target="slides/slide90.xml"/><Relationship Id="rId125" Type="http://schemas.openxmlformats.org/officeDocument/2006/relationships/slide" Target="slides/slide111.xml"/><Relationship Id="rId146" Type="http://schemas.openxmlformats.org/officeDocument/2006/relationships/slide" Target="slides/slide132.xml"/><Relationship Id="rId167" Type="http://schemas.openxmlformats.org/officeDocument/2006/relationships/slide" Target="slides/slide153.xml"/><Relationship Id="rId188" Type="http://schemas.openxmlformats.org/officeDocument/2006/relationships/slide" Target="slides/slide174.xml"/><Relationship Id="rId311" Type="http://schemas.openxmlformats.org/officeDocument/2006/relationships/theme" Target="theme/theme1.xml"/><Relationship Id="rId71" Type="http://schemas.openxmlformats.org/officeDocument/2006/relationships/slide" Target="slides/slide57.xml"/><Relationship Id="rId92" Type="http://schemas.openxmlformats.org/officeDocument/2006/relationships/slide" Target="slides/slide78.xml"/><Relationship Id="rId213" Type="http://schemas.openxmlformats.org/officeDocument/2006/relationships/slide" Target="slides/slide199.xml"/><Relationship Id="rId234" Type="http://schemas.openxmlformats.org/officeDocument/2006/relationships/slide" Target="slides/slide220.xml"/><Relationship Id="rId2" Type="http://schemas.openxmlformats.org/officeDocument/2006/relationships/customXml" Target="../customXml/item2.xml"/><Relationship Id="rId29" Type="http://schemas.openxmlformats.org/officeDocument/2006/relationships/slide" Target="slides/slide15.xml"/><Relationship Id="rId255" Type="http://schemas.openxmlformats.org/officeDocument/2006/relationships/slide" Target="slides/slide241.xml"/><Relationship Id="rId276" Type="http://schemas.openxmlformats.org/officeDocument/2006/relationships/slide" Target="slides/slide262.xml"/><Relationship Id="rId297" Type="http://schemas.openxmlformats.org/officeDocument/2006/relationships/slide" Target="slides/slide283.xml"/><Relationship Id="rId40" Type="http://schemas.openxmlformats.org/officeDocument/2006/relationships/slide" Target="slides/slide26.xml"/><Relationship Id="rId115" Type="http://schemas.openxmlformats.org/officeDocument/2006/relationships/slide" Target="slides/slide101.xml"/><Relationship Id="rId136" Type="http://schemas.openxmlformats.org/officeDocument/2006/relationships/slide" Target="slides/slide122.xml"/><Relationship Id="rId157" Type="http://schemas.openxmlformats.org/officeDocument/2006/relationships/slide" Target="slides/slide143.xml"/><Relationship Id="rId178" Type="http://schemas.openxmlformats.org/officeDocument/2006/relationships/slide" Target="slides/slide164.xml"/><Relationship Id="rId301" Type="http://schemas.openxmlformats.org/officeDocument/2006/relationships/slide" Target="slides/slide287.xml"/><Relationship Id="rId61" Type="http://schemas.openxmlformats.org/officeDocument/2006/relationships/slide" Target="slides/slide47.xml"/><Relationship Id="rId82" Type="http://schemas.openxmlformats.org/officeDocument/2006/relationships/slide" Target="slides/slide68.xml"/><Relationship Id="rId199" Type="http://schemas.openxmlformats.org/officeDocument/2006/relationships/slide" Target="slides/slide185.xml"/><Relationship Id="rId203" Type="http://schemas.openxmlformats.org/officeDocument/2006/relationships/slide" Target="slides/slide189.xml"/><Relationship Id="rId19" Type="http://schemas.openxmlformats.org/officeDocument/2006/relationships/slide" Target="slides/slide5.xml"/><Relationship Id="rId224" Type="http://schemas.openxmlformats.org/officeDocument/2006/relationships/slide" Target="slides/slide210.xml"/><Relationship Id="rId245" Type="http://schemas.openxmlformats.org/officeDocument/2006/relationships/slide" Target="slides/slide231.xml"/><Relationship Id="rId266" Type="http://schemas.openxmlformats.org/officeDocument/2006/relationships/slide" Target="slides/slide252.xml"/><Relationship Id="rId287" Type="http://schemas.openxmlformats.org/officeDocument/2006/relationships/slide" Target="slides/slide273.xml"/><Relationship Id="rId30" Type="http://schemas.openxmlformats.org/officeDocument/2006/relationships/slide" Target="slides/slide1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168" Type="http://schemas.openxmlformats.org/officeDocument/2006/relationships/slide" Target="slides/slide154.xml"/><Relationship Id="rId312" Type="http://schemas.openxmlformats.org/officeDocument/2006/relationships/tableStyles" Target="tableStyles.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189" Type="http://schemas.openxmlformats.org/officeDocument/2006/relationships/slide" Target="slides/slide175.xml"/><Relationship Id="rId3" Type="http://schemas.openxmlformats.org/officeDocument/2006/relationships/customXml" Target="../customXml/item3.xml"/><Relationship Id="rId214" Type="http://schemas.openxmlformats.org/officeDocument/2006/relationships/slide" Target="slides/slide200.xml"/><Relationship Id="rId235" Type="http://schemas.openxmlformats.org/officeDocument/2006/relationships/slide" Target="slides/slide221.xml"/><Relationship Id="rId256" Type="http://schemas.openxmlformats.org/officeDocument/2006/relationships/slide" Target="slides/slide242.xml"/><Relationship Id="rId277" Type="http://schemas.openxmlformats.org/officeDocument/2006/relationships/slide" Target="slides/slide263.xml"/><Relationship Id="rId298" Type="http://schemas.openxmlformats.org/officeDocument/2006/relationships/slide" Target="slides/slide284.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slide" Target="slides/slide144.xml"/><Relationship Id="rId302" Type="http://schemas.openxmlformats.org/officeDocument/2006/relationships/slide" Target="slides/slide288.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179" Type="http://schemas.openxmlformats.org/officeDocument/2006/relationships/slide" Target="slides/slide165.xml"/><Relationship Id="rId190" Type="http://schemas.openxmlformats.org/officeDocument/2006/relationships/slide" Target="slides/slide176.xml"/><Relationship Id="rId204" Type="http://schemas.openxmlformats.org/officeDocument/2006/relationships/slide" Target="slides/slide190.xml"/><Relationship Id="rId225" Type="http://schemas.openxmlformats.org/officeDocument/2006/relationships/slide" Target="slides/slide211.xml"/><Relationship Id="rId246" Type="http://schemas.openxmlformats.org/officeDocument/2006/relationships/slide" Target="slides/slide232.xml"/><Relationship Id="rId267" Type="http://schemas.openxmlformats.org/officeDocument/2006/relationships/slide" Target="slides/slide253.xml"/><Relationship Id="rId288" Type="http://schemas.openxmlformats.org/officeDocument/2006/relationships/slide" Target="slides/slide274.xml"/><Relationship Id="rId106" Type="http://schemas.openxmlformats.org/officeDocument/2006/relationships/slide" Target="slides/slide92.xml"/><Relationship Id="rId127" Type="http://schemas.openxmlformats.org/officeDocument/2006/relationships/slide" Target="slides/slide113.xml"/><Relationship Id="rId313" Type="http://schemas.microsoft.com/office/2016/11/relationships/changesInfo" Target="changesInfos/changesInfo1.xml"/><Relationship Id="rId10" Type="http://schemas.openxmlformats.org/officeDocument/2006/relationships/slideMaster" Target="slideMasters/slideMaster7.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94" Type="http://schemas.openxmlformats.org/officeDocument/2006/relationships/slide" Target="slides/slide80.xml"/><Relationship Id="rId148" Type="http://schemas.openxmlformats.org/officeDocument/2006/relationships/slide" Target="slides/slide134.xml"/><Relationship Id="rId169" Type="http://schemas.openxmlformats.org/officeDocument/2006/relationships/slide" Target="slides/slide155.xml"/><Relationship Id="rId4" Type="http://schemas.openxmlformats.org/officeDocument/2006/relationships/slideMaster" Target="slideMasters/slideMaster1.xml"/><Relationship Id="rId180" Type="http://schemas.openxmlformats.org/officeDocument/2006/relationships/slide" Target="slides/slide166.xml"/><Relationship Id="rId215" Type="http://schemas.openxmlformats.org/officeDocument/2006/relationships/slide" Target="slides/slide201.xml"/><Relationship Id="rId236" Type="http://schemas.openxmlformats.org/officeDocument/2006/relationships/slide" Target="slides/slide222.xml"/><Relationship Id="rId257" Type="http://schemas.openxmlformats.org/officeDocument/2006/relationships/slide" Target="slides/slide243.xml"/><Relationship Id="rId278" Type="http://schemas.openxmlformats.org/officeDocument/2006/relationships/slide" Target="slides/slide264.xml"/><Relationship Id="rId303" Type="http://schemas.openxmlformats.org/officeDocument/2006/relationships/slide" Target="slides/slide289.xml"/><Relationship Id="rId42" Type="http://schemas.openxmlformats.org/officeDocument/2006/relationships/slide" Target="slides/slide28.xml"/><Relationship Id="rId84" Type="http://schemas.openxmlformats.org/officeDocument/2006/relationships/slide" Target="slides/slide70.xml"/><Relationship Id="rId138" Type="http://schemas.openxmlformats.org/officeDocument/2006/relationships/slide" Target="slides/slide124.xml"/><Relationship Id="rId191" Type="http://schemas.openxmlformats.org/officeDocument/2006/relationships/slide" Target="slides/slide177.xml"/><Relationship Id="rId205" Type="http://schemas.openxmlformats.org/officeDocument/2006/relationships/slide" Target="slides/slide191.xml"/><Relationship Id="rId247" Type="http://schemas.openxmlformats.org/officeDocument/2006/relationships/slide" Target="slides/slide233.xml"/><Relationship Id="rId107" Type="http://schemas.openxmlformats.org/officeDocument/2006/relationships/slide" Target="slides/slide93.xml"/><Relationship Id="rId289" Type="http://schemas.openxmlformats.org/officeDocument/2006/relationships/slide" Target="slides/slide275.xml"/><Relationship Id="rId11" Type="http://schemas.openxmlformats.org/officeDocument/2006/relationships/slideMaster" Target="slideMasters/slideMaster8.xml"/><Relationship Id="rId53" Type="http://schemas.openxmlformats.org/officeDocument/2006/relationships/slide" Target="slides/slide39.xml"/><Relationship Id="rId149" Type="http://schemas.openxmlformats.org/officeDocument/2006/relationships/slide" Target="slides/slide135.xml"/><Relationship Id="rId314" Type="http://schemas.microsoft.com/office/2015/10/relationships/revisionInfo" Target="revisionInfo.xml"/><Relationship Id="rId95" Type="http://schemas.openxmlformats.org/officeDocument/2006/relationships/slide" Target="slides/slide81.xml"/><Relationship Id="rId160" Type="http://schemas.openxmlformats.org/officeDocument/2006/relationships/slide" Target="slides/slide146.xml"/><Relationship Id="rId216" Type="http://schemas.openxmlformats.org/officeDocument/2006/relationships/slide" Target="slides/slide202.xml"/><Relationship Id="rId258" Type="http://schemas.openxmlformats.org/officeDocument/2006/relationships/slide" Target="slides/slide244.xml"/><Relationship Id="rId22" Type="http://schemas.openxmlformats.org/officeDocument/2006/relationships/slide" Target="slides/slide8.xml"/><Relationship Id="rId64" Type="http://schemas.openxmlformats.org/officeDocument/2006/relationships/slide" Target="slides/slide50.xml"/><Relationship Id="rId118" Type="http://schemas.openxmlformats.org/officeDocument/2006/relationships/slide" Target="slides/slide104.xml"/><Relationship Id="rId171" Type="http://schemas.openxmlformats.org/officeDocument/2006/relationships/slide" Target="slides/slide157.xml"/><Relationship Id="rId227" Type="http://schemas.openxmlformats.org/officeDocument/2006/relationships/slide" Target="slides/slide213.xml"/><Relationship Id="rId269" Type="http://schemas.openxmlformats.org/officeDocument/2006/relationships/slide" Target="slides/slide255.xml"/><Relationship Id="rId33" Type="http://schemas.openxmlformats.org/officeDocument/2006/relationships/slide" Target="slides/slide19.xml"/><Relationship Id="rId129" Type="http://schemas.openxmlformats.org/officeDocument/2006/relationships/slide" Target="slides/slide115.xml"/><Relationship Id="rId280" Type="http://schemas.openxmlformats.org/officeDocument/2006/relationships/slide" Target="slides/slide266.xml"/><Relationship Id="rId75" Type="http://schemas.openxmlformats.org/officeDocument/2006/relationships/slide" Target="slides/slide61.xml"/><Relationship Id="rId140" Type="http://schemas.openxmlformats.org/officeDocument/2006/relationships/slide" Target="slides/slide126.xml"/><Relationship Id="rId182" Type="http://schemas.openxmlformats.org/officeDocument/2006/relationships/slide" Target="slides/slide168.xml"/><Relationship Id="rId6" Type="http://schemas.openxmlformats.org/officeDocument/2006/relationships/slideMaster" Target="slideMasters/slideMaster3.xml"/><Relationship Id="rId238" Type="http://schemas.openxmlformats.org/officeDocument/2006/relationships/slide" Target="slides/slide224.xml"/><Relationship Id="rId291" Type="http://schemas.openxmlformats.org/officeDocument/2006/relationships/slide" Target="slides/slide277.xml"/><Relationship Id="rId305" Type="http://schemas.openxmlformats.org/officeDocument/2006/relationships/slide" Target="slides/slide291.xml"/><Relationship Id="rId44" Type="http://schemas.openxmlformats.org/officeDocument/2006/relationships/slide" Target="slides/slide30.xml"/><Relationship Id="rId86" Type="http://schemas.openxmlformats.org/officeDocument/2006/relationships/slide" Target="slides/slide72.xml"/><Relationship Id="rId151" Type="http://schemas.openxmlformats.org/officeDocument/2006/relationships/slide" Target="slides/slide1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ja Kralj" userId="dc128ee7-21d8-4421-bd9a-86897cd6ec51" providerId="ADAL" clId="{E494D2E5-B8DC-457E-88DD-1EBA54DA69AB}"/>
    <pc:docChg chg="undo custSel addSld delSld modSld">
      <pc:chgData name="Katja Kralj" userId="dc128ee7-21d8-4421-bd9a-86897cd6ec51" providerId="ADAL" clId="{E494D2E5-B8DC-457E-88DD-1EBA54DA69AB}" dt="2026-10-13T13:10:10.372" v="435" actId="571"/>
      <pc:docMkLst>
        <pc:docMk/>
      </pc:docMkLst>
      <pc:sldChg chg="modSp mod">
        <pc:chgData name="Katja Kralj" userId="dc128ee7-21d8-4421-bd9a-86897cd6ec51" providerId="ADAL" clId="{E494D2E5-B8DC-457E-88DD-1EBA54DA69AB}" dt="2026-10-11T11:38:09.220" v="121" actId="27636"/>
        <pc:sldMkLst>
          <pc:docMk/>
          <pc:sldMk cId="0" sldId="259"/>
        </pc:sldMkLst>
        <pc:spChg chg="mod">
          <ac:chgData name="Katja Kralj" userId="dc128ee7-21d8-4421-bd9a-86897cd6ec51" providerId="ADAL" clId="{E494D2E5-B8DC-457E-88DD-1EBA54DA69AB}" dt="2026-10-11T10:48:58.009" v="3" actId="313"/>
          <ac:spMkLst>
            <pc:docMk/>
            <pc:sldMk cId="0" sldId="259"/>
            <ac:spMk id="2" creationId="{00000000-0000-0000-0000-000000000000}"/>
          </ac:spMkLst>
        </pc:spChg>
        <pc:spChg chg="mod">
          <ac:chgData name="Katja Kralj" userId="dc128ee7-21d8-4421-bd9a-86897cd6ec51" providerId="ADAL" clId="{E494D2E5-B8DC-457E-88DD-1EBA54DA69AB}" dt="2026-10-11T11:38:09.220" v="121" actId="27636"/>
          <ac:spMkLst>
            <pc:docMk/>
            <pc:sldMk cId="0" sldId="259"/>
            <ac:spMk id="16" creationId="{00000000-0000-0000-0000-000000000000}"/>
          </ac:spMkLst>
        </pc:spChg>
      </pc:sldChg>
      <pc:sldChg chg="modSp mod">
        <pc:chgData name="Katja Kralj" userId="dc128ee7-21d8-4421-bd9a-86897cd6ec51" providerId="ADAL" clId="{E494D2E5-B8DC-457E-88DD-1EBA54DA69AB}" dt="2026-10-11T11:38:09.236" v="122" actId="27636"/>
        <pc:sldMkLst>
          <pc:docMk/>
          <pc:sldMk cId="0" sldId="260"/>
        </pc:sldMkLst>
        <pc:spChg chg="mod">
          <ac:chgData name="Katja Kralj" userId="dc128ee7-21d8-4421-bd9a-86897cd6ec51" providerId="ADAL" clId="{E494D2E5-B8DC-457E-88DD-1EBA54DA69AB}" dt="2026-10-11T11:38:09.236" v="122" actId="27636"/>
          <ac:spMkLst>
            <pc:docMk/>
            <pc:sldMk cId="0" sldId="260"/>
            <ac:spMk id="11" creationId="{00000000-0000-0000-0000-000000000000}"/>
          </ac:spMkLst>
        </pc:spChg>
      </pc:sldChg>
      <pc:sldChg chg="modSp mod">
        <pc:chgData name="Katja Kralj" userId="dc128ee7-21d8-4421-bd9a-86897cd6ec51" providerId="ADAL" clId="{E494D2E5-B8DC-457E-88DD-1EBA54DA69AB}" dt="2026-10-11T11:29:33.491" v="104" actId="20577"/>
        <pc:sldMkLst>
          <pc:docMk/>
          <pc:sldMk cId="0" sldId="263"/>
        </pc:sldMkLst>
        <pc:spChg chg="mod">
          <ac:chgData name="Katja Kralj" userId="dc128ee7-21d8-4421-bd9a-86897cd6ec51" providerId="ADAL" clId="{E494D2E5-B8DC-457E-88DD-1EBA54DA69AB}" dt="2026-10-11T10:50:02.135" v="7" actId="313"/>
          <ac:spMkLst>
            <pc:docMk/>
            <pc:sldMk cId="0" sldId="263"/>
            <ac:spMk id="2" creationId="{00000000-0000-0000-0000-000000000000}"/>
          </ac:spMkLst>
        </pc:spChg>
        <pc:spChg chg="mod">
          <ac:chgData name="Katja Kralj" userId="dc128ee7-21d8-4421-bd9a-86897cd6ec51" providerId="ADAL" clId="{E494D2E5-B8DC-457E-88DD-1EBA54DA69AB}" dt="2026-10-11T11:29:33.491" v="104" actId="20577"/>
          <ac:spMkLst>
            <pc:docMk/>
            <pc:sldMk cId="0" sldId="263"/>
            <ac:spMk id="19" creationId="{00000000-0000-0000-0000-000000000000}"/>
          </ac:spMkLst>
        </pc:spChg>
      </pc:sldChg>
      <pc:sldChg chg="modSp mod">
        <pc:chgData name="Katja Kralj" userId="dc128ee7-21d8-4421-bd9a-86897cd6ec51" providerId="ADAL" clId="{E494D2E5-B8DC-457E-88DD-1EBA54DA69AB}" dt="2026-10-11T10:52:59.638" v="69" actId="6549"/>
        <pc:sldMkLst>
          <pc:docMk/>
          <pc:sldMk cId="0" sldId="265"/>
        </pc:sldMkLst>
        <pc:spChg chg="mod">
          <ac:chgData name="Katja Kralj" userId="dc128ee7-21d8-4421-bd9a-86897cd6ec51" providerId="ADAL" clId="{E494D2E5-B8DC-457E-88DD-1EBA54DA69AB}" dt="2026-10-11T10:51:00.828" v="10" actId="20577"/>
          <ac:spMkLst>
            <pc:docMk/>
            <pc:sldMk cId="0" sldId="265"/>
            <ac:spMk id="8" creationId="{00000000-0000-0000-0000-000000000000}"/>
          </ac:spMkLst>
        </pc:spChg>
        <pc:spChg chg="mod">
          <ac:chgData name="Katja Kralj" userId="dc128ee7-21d8-4421-bd9a-86897cd6ec51" providerId="ADAL" clId="{E494D2E5-B8DC-457E-88DD-1EBA54DA69AB}" dt="2026-10-11T10:52:59.638" v="69" actId="6549"/>
          <ac:spMkLst>
            <pc:docMk/>
            <pc:sldMk cId="0" sldId="265"/>
            <ac:spMk id="24" creationId="{00000000-0000-0000-0000-000000000000}"/>
          </ac:spMkLst>
        </pc:spChg>
      </pc:sldChg>
      <pc:sldChg chg="modNotesTx">
        <pc:chgData name="Katja Kralj" userId="dc128ee7-21d8-4421-bd9a-86897cd6ec51" providerId="ADAL" clId="{E494D2E5-B8DC-457E-88DD-1EBA54DA69AB}" dt="2026-10-13T12:42:23.951" v="425" actId="6549"/>
        <pc:sldMkLst>
          <pc:docMk/>
          <pc:sldMk cId="0" sldId="266"/>
        </pc:sldMkLst>
      </pc:sldChg>
      <pc:sldChg chg="add del">
        <pc:chgData name="Katja Kralj" userId="dc128ee7-21d8-4421-bd9a-86897cd6ec51" providerId="ADAL" clId="{E494D2E5-B8DC-457E-88DD-1EBA54DA69AB}" dt="2026-10-12T08:37:33.932" v="365"/>
        <pc:sldMkLst>
          <pc:docMk/>
          <pc:sldMk cId="0" sldId="276"/>
        </pc:sldMkLst>
      </pc:sldChg>
      <pc:sldChg chg="add del">
        <pc:chgData name="Katja Kralj" userId="dc128ee7-21d8-4421-bd9a-86897cd6ec51" providerId="ADAL" clId="{E494D2E5-B8DC-457E-88DD-1EBA54DA69AB}" dt="2026-10-12T08:37:33.932" v="365"/>
        <pc:sldMkLst>
          <pc:docMk/>
          <pc:sldMk cId="0" sldId="297"/>
        </pc:sldMkLst>
      </pc:sldChg>
      <pc:sldChg chg="modSp add del setBg">
        <pc:chgData name="Katja Kralj" userId="dc128ee7-21d8-4421-bd9a-86897cd6ec51" providerId="ADAL" clId="{E494D2E5-B8DC-457E-88DD-1EBA54DA69AB}" dt="2026-10-12T08:37:33.932" v="365"/>
        <pc:sldMkLst>
          <pc:docMk/>
          <pc:sldMk cId="0" sldId="299"/>
        </pc:sldMkLst>
        <pc:spChg chg="mod">
          <ac:chgData name="Katja Kralj" userId="dc128ee7-21d8-4421-bd9a-86897cd6ec51" providerId="ADAL" clId="{E494D2E5-B8DC-457E-88DD-1EBA54DA69AB}" dt="2026-10-12T08:37:15.798" v="363"/>
          <ac:spMkLst>
            <pc:docMk/>
            <pc:sldMk cId="0" sldId="299"/>
            <ac:spMk id="593" creationId="{00000000-0000-0000-0000-000000000000}"/>
          </ac:spMkLst>
        </pc:spChg>
        <pc:spChg chg="mod">
          <ac:chgData name="Katja Kralj" userId="dc128ee7-21d8-4421-bd9a-86897cd6ec51" providerId="ADAL" clId="{E494D2E5-B8DC-457E-88DD-1EBA54DA69AB}" dt="2026-10-12T08:37:15.798" v="363"/>
          <ac:spMkLst>
            <pc:docMk/>
            <pc:sldMk cId="0" sldId="299"/>
            <ac:spMk id="594" creationId="{00000000-0000-0000-0000-000000000000}"/>
          </ac:spMkLst>
        </pc:spChg>
      </pc:sldChg>
      <pc:sldChg chg="add del">
        <pc:chgData name="Katja Kralj" userId="dc128ee7-21d8-4421-bd9a-86897cd6ec51" providerId="ADAL" clId="{E494D2E5-B8DC-457E-88DD-1EBA54DA69AB}" dt="2026-10-12T08:37:33.932" v="365"/>
        <pc:sldMkLst>
          <pc:docMk/>
          <pc:sldMk cId="0" sldId="300"/>
        </pc:sldMkLst>
      </pc:sldChg>
      <pc:sldChg chg="modSp add del setBg">
        <pc:chgData name="Katja Kralj" userId="dc128ee7-21d8-4421-bd9a-86897cd6ec51" providerId="ADAL" clId="{E494D2E5-B8DC-457E-88DD-1EBA54DA69AB}" dt="2026-10-12T08:37:33.932" v="365"/>
        <pc:sldMkLst>
          <pc:docMk/>
          <pc:sldMk cId="0" sldId="304"/>
        </pc:sldMkLst>
        <pc:spChg chg="mod">
          <ac:chgData name="Katja Kralj" userId="dc128ee7-21d8-4421-bd9a-86897cd6ec51" providerId="ADAL" clId="{E494D2E5-B8DC-457E-88DD-1EBA54DA69AB}" dt="2026-10-12T08:37:15.798" v="363"/>
          <ac:spMkLst>
            <pc:docMk/>
            <pc:sldMk cId="0" sldId="304"/>
            <ac:spMk id="632" creationId="{00000000-0000-0000-0000-000000000000}"/>
          </ac:spMkLst>
        </pc:spChg>
      </pc:sldChg>
      <pc:sldChg chg="add del setBg">
        <pc:chgData name="Katja Kralj" userId="dc128ee7-21d8-4421-bd9a-86897cd6ec51" providerId="ADAL" clId="{E494D2E5-B8DC-457E-88DD-1EBA54DA69AB}" dt="2026-10-12T08:37:33.932" v="365"/>
        <pc:sldMkLst>
          <pc:docMk/>
          <pc:sldMk cId="0" sldId="305"/>
        </pc:sldMkLst>
      </pc:sldChg>
      <pc:sldChg chg="add del setBg">
        <pc:chgData name="Katja Kralj" userId="dc128ee7-21d8-4421-bd9a-86897cd6ec51" providerId="ADAL" clId="{E494D2E5-B8DC-457E-88DD-1EBA54DA69AB}" dt="2026-10-12T08:37:33.932" v="365"/>
        <pc:sldMkLst>
          <pc:docMk/>
          <pc:sldMk cId="0" sldId="306"/>
        </pc:sldMkLst>
      </pc:sldChg>
      <pc:sldChg chg="add del setBg">
        <pc:chgData name="Katja Kralj" userId="dc128ee7-21d8-4421-bd9a-86897cd6ec51" providerId="ADAL" clId="{E494D2E5-B8DC-457E-88DD-1EBA54DA69AB}" dt="2026-10-12T08:37:33.932" v="365"/>
        <pc:sldMkLst>
          <pc:docMk/>
          <pc:sldMk cId="0" sldId="307"/>
        </pc:sldMkLst>
      </pc:sldChg>
      <pc:sldChg chg="add del setBg">
        <pc:chgData name="Katja Kralj" userId="dc128ee7-21d8-4421-bd9a-86897cd6ec51" providerId="ADAL" clId="{E494D2E5-B8DC-457E-88DD-1EBA54DA69AB}" dt="2026-10-12T08:37:33.932" v="365"/>
        <pc:sldMkLst>
          <pc:docMk/>
          <pc:sldMk cId="0" sldId="308"/>
        </pc:sldMkLst>
      </pc:sldChg>
      <pc:sldChg chg="add del setBg">
        <pc:chgData name="Katja Kralj" userId="dc128ee7-21d8-4421-bd9a-86897cd6ec51" providerId="ADAL" clId="{E494D2E5-B8DC-457E-88DD-1EBA54DA69AB}" dt="2026-10-12T08:37:33.932" v="365"/>
        <pc:sldMkLst>
          <pc:docMk/>
          <pc:sldMk cId="0" sldId="309"/>
        </pc:sldMkLst>
      </pc:sldChg>
      <pc:sldChg chg="add del setBg">
        <pc:chgData name="Katja Kralj" userId="dc128ee7-21d8-4421-bd9a-86897cd6ec51" providerId="ADAL" clId="{E494D2E5-B8DC-457E-88DD-1EBA54DA69AB}" dt="2026-10-12T08:37:33.932" v="365"/>
        <pc:sldMkLst>
          <pc:docMk/>
          <pc:sldMk cId="0" sldId="310"/>
        </pc:sldMkLst>
      </pc:sldChg>
      <pc:sldChg chg="add del">
        <pc:chgData name="Katja Kralj" userId="dc128ee7-21d8-4421-bd9a-86897cd6ec51" providerId="ADAL" clId="{E494D2E5-B8DC-457E-88DD-1EBA54DA69AB}" dt="2026-10-12T08:37:33.932" v="365"/>
        <pc:sldMkLst>
          <pc:docMk/>
          <pc:sldMk cId="0" sldId="311"/>
        </pc:sldMkLst>
      </pc:sldChg>
      <pc:sldChg chg="modSp add del setBg">
        <pc:chgData name="Katja Kralj" userId="dc128ee7-21d8-4421-bd9a-86897cd6ec51" providerId="ADAL" clId="{E494D2E5-B8DC-457E-88DD-1EBA54DA69AB}" dt="2026-10-12T08:37:33.932" v="365"/>
        <pc:sldMkLst>
          <pc:docMk/>
          <pc:sldMk cId="0" sldId="312"/>
        </pc:sldMkLst>
        <pc:spChg chg="mod">
          <ac:chgData name="Katja Kralj" userId="dc128ee7-21d8-4421-bd9a-86897cd6ec51" providerId="ADAL" clId="{E494D2E5-B8DC-457E-88DD-1EBA54DA69AB}" dt="2026-10-12T08:37:15.798" v="363"/>
          <ac:spMkLst>
            <pc:docMk/>
            <pc:sldMk cId="0" sldId="312"/>
            <ac:spMk id="751" creationId="{00000000-0000-0000-0000-000000000000}"/>
          </ac:spMkLst>
        </pc:spChg>
      </pc:sldChg>
      <pc:sldChg chg="add del">
        <pc:chgData name="Katja Kralj" userId="dc128ee7-21d8-4421-bd9a-86897cd6ec51" providerId="ADAL" clId="{E494D2E5-B8DC-457E-88DD-1EBA54DA69AB}" dt="2026-10-12T08:37:33.932" v="365"/>
        <pc:sldMkLst>
          <pc:docMk/>
          <pc:sldMk cId="0" sldId="313"/>
        </pc:sldMkLst>
      </pc:sldChg>
      <pc:sldChg chg="add del">
        <pc:chgData name="Katja Kralj" userId="dc128ee7-21d8-4421-bd9a-86897cd6ec51" providerId="ADAL" clId="{E494D2E5-B8DC-457E-88DD-1EBA54DA69AB}" dt="2026-10-12T08:37:33.932" v="365"/>
        <pc:sldMkLst>
          <pc:docMk/>
          <pc:sldMk cId="0" sldId="314"/>
        </pc:sldMkLst>
      </pc:sldChg>
      <pc:sldChg chg="modSp add del setBg">
        <pc:chgData name="Katja Kralj" userId="dc128ee7-21d8-4421-bd9a-86897cd6ec51" providerId="ADAL" clId="{E494D2E5-B8DC-457E-88DD-1EBA54DA69AB}" dt="2026-10-12T08:37:33.932" v="365"/>
        <pc:sldMkLst>
          <pc:docMk/>
          <pc:sldMk cId="0" sldId="315"/>
        </pc:sldMkLst>
        <pc:spChg chg="mod">
          <ac:chgData name="Katja Kralj" userId="dc128ee7-21d8-4421-bd9a-86897cd6ec51" providerId="ADAL" clId="{E494D2E5-B8DC-457E-88DD-1EBA54DA69AB}" dt="2026-10-12T08:37:15.798" v="363"/>
          <ac:spMkLst>
            <pc:docMk/>
            <pc:sldMk cId="0" sldId="315"/>
            <ac:spMk id="776" creationId="{00000000-0000-0000-0000-000000000000}"/>
          </ac:spMkLst>
        </pc:spChg>
      </pc:sldChg>
      <pc:sldChg chg="add del">
        <pc:chgData name="Katja Kralj" userId="dc128ee7-21d8-4421-bd9a-86897cd6ec51" providerId="ADAL" clId="{E494D2E5-B8DC-457E-88DD-1EBA54DA69AB}" dt="2026-10-12T08:37:33.932" v="365"/>
        <pc:sldMkLst>
          <pc:docMk/>
          <pc:sldMk cId="0" sldId="316"/>
        </pc:sldMkLst>
      </pc:sldChg>
      <pc:sldChg chg="modSp add del setBg">
        <pc:chgData name="Katja Kralj" userId="dc128ee7-21d8-4421-bd9a-86897cd6ec51" providerId="ADAL" clId="{E494D2E5-B8DC-457E-88DD-1EBA54DA69AB}" dt="2026-10-12T08:37:33.932" v="365"/>
        <pc:sldMkLst>
          <pc:docMk/>
          <pc:sldMk cId="0" sldId="317"/>
        </pc:sldMkLst>
        <pc:spChg chg="mod">
          <ac:chgData name="Katja Kralj" userId="dc128ee7-21d8-4421-bd9a-86897cd6ec51" providerId="ADAL" clId="{E494D2E5-B8DC-457E-88DD-1EBA54DA69AB}" dt="2026-10-12T08:37:15.798" v="363"/>
          <ac:spMkLst>
            <pc:docMk/>
            <pc:sldMk cId="0" sldId="317"/>
            <ac:spMk id="793"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318"/>
        </pc:sldMkLst>
        <pc:spChg chg="mod">
          <ac:chgData name="Katja Kralj" userId="dc128ee7-21d8-4421-bd9a-86897cd6ec51" providerId="ADAL" clId="{E494D2E5-B8DC-457E-88DD-1EBA54DA69AB}" dt="2026-10-12T08:37:15.798" v="363"/>
          <ac:spMkLst>
            <pc:docMk/>
            <pc:sldMk cId="0" sldId="318"/>
            <ac:spMk id="803"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319"/>
        </pc:sldMkLst>
        <pc:spChg chg="mod">
          <ac:chgData name="Katja Kralj" userId="dc128ee7-21d8-4421-bd9a-86897cd6ec51" providerId="ADAL" clId="{E494D2E5-B8DC-457E-88DD-1EBA54DA69AB}" dt="2026-10-12T08:37:15.798" v="363"/>
          <ac:spMkLst>
            <pc:docMk/>
            <pc:sldMk cId="0" sldId="319"/>
            <ac:spMk id="816" creationId="{00000000-0000-0000-0000-000000000000}"/>
          </ac:spMkLst>
        </pc:spChg>
      </pc:sldChg>
      <pc:sldChg chg="add del">
        <pc:chgData name="Katja Kralj" userId="dc128ee7-21d8-4421-bd9a-86897cd6ec51" providerId="ADAL" clId="{E494D2E5-B8DC-457E-88DD-1EBA54DA69AB}" dt="2026-10-12T08:37:33.932" v="365"/>
        <pc:sldMkLst>
          <pc:docMk/>
          <pc:sldMk cId="0" sldId="320"/>
        </pc:sldMkLst>
      </pc:sldChg>
      <pc:sldChg chg="modSp add del setBg">
        <pc:chgData name="Katja Kralj" userId="dc128ee7-21d8-4421-bd9a-86897cd6ec51" providerId="ADAL" clId="{E494D2E5-B8DC-457E-88DD-1EBA54DA69AB}" dt="2026-10-12T08:37:33.932" v="365"/>
        <pc:sldMkLst>
          <pc:docMk/>
          <pc:sldMk cId="0" sldId="321"/>
        </pc:sldMkLst>
        <pc:spChg chg="mod">
          <ac:chgData name="Katja Kralj" userId="dc128ee7-21d8-4421-bd9a-86897cd6ec51" providerId="ADAL" clId="{E494D2E5-B8DC-457E-88DD-1EBA54DA69AB}" dt="2026-10-12T08:37:15.798" v="363"/>
          <ac:spMkLst>
            <pc:docMk/>
            <pc:sldMk cId="0" sldId="321"/>
            <ac:spMk id="838" creationId="{00000000-0000-0000-0000-000000000000}"/>
          </ac:spMkLst>
        </pc:spChg>
      </pc:sldChg>
      <pc:sldChg chg="add del">
        <pc:chgData name="Katja Kralj" userId="dc128ee7-21d8-4421-bd9a-86897cd6ec51" providerId="ADAL" clId="{E494D2E5-B8DC-457E-88DD-1EBA54DA69AB}" dt="2026-10-12T08:37:33.932" v="365"/>
        <pc:sldMkLst>
          <pc:docMk/>
          <pc:sldMk cId="0" sldId="322"/>
        </pc:sldMkLst>
      </pc:sldChg>
      <pc:sldChg chg="modSp add del setBg">
        <pc:chgData name="Katja Kralj" userId="dc128ee7-21d8-4421-bd9a-86897cd6ec51" providerId="ADAL" clId="{E494D2E5-B8DC-457E-88DD-1EBA54DA69AB}" dt="2026-10-12T08:37:33.932" v="365"/>
        <pc:sldMkLst>
          <pc:docMk/>
          <pc:sldMk cId="0" sldId="323"/>
        </pc:sldMkLst>
        <pc:spChg chg="mod">
          <ac:chgData name="Katja Kralj" userId="dc128ee7-21d8-4421-bd9a-86897cd6ec51" providerId="ADAL" clId="{E494D2E5-B8DC-457E-88DD-1EBA54DA69AB}" dt="2026-10-12T08:37:15.798" v="363"/>
          <ac:spMkLst>
            <pc:docMk/>
            <pc:sldMk cId="0" sldId="323"/>
            <ac:spMk id="858"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324"/>
        </pc:sldMkLst>
        <pc:spChg chg="mod">
          <ac:chgData name="Katja Kralj" userId="dc128ee7-21d8-4421-bd9a-86897cd6ec51" providerId="ADAL" clId="{E494D2E5-B8DC-457E-88DD-1EBA54DA69AB}" dt="2026-10-12T08:37:15.798" v="363"/>
          <ac:spMkLst>
            <pc:docMk/>
            <pc:sldMk cId="0" sldId="324"/>
            <ac:spMk id="872"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325"/>
        </pc:sldMkLst>
        <pc:spChg chg="mod">
          <ac:chgData name="Katja Kralj" userId="dc128ee7-21d8-4421-bd9a-86897cd6ec51" providerId="ADAL" clId="{E494D2E5-B8DC-457E-88DD-1EBA54DA69AB}" dt="2026-10-12T08:37:15.798" v="363"/>
          <ac:spMkLst>
            <pc:docMk/>
            <pc:sldMk cId="0" sldId="325"/>
            <ac:spMk id="878" creationId="{00000000-0000-0000-0000-000000000000}"/>
          </ac:spMkLst>
        </pc:spChg>
      </pc:sldChg>
      <pc:sldChg chg="add del">
        <pc:chgData name="Katja Kralj" userId="dc128ee7-21d8-4421-bd9a-86897cd6ec51" providerId="ADAL" clId="{E494D2E5-B8DC-457E-88DD-1EBA54DA69AB}" dt="2026-10-12T08:37:33.932" v="365"/>
        <pc:sldMkLst>
          <pc:docMk/>
          <pc:sldMk cId="0" sldId="326"/>
        </pc:sldMkLst>
      </pc:sldChg>
      <pc:sldChg chg="add del">
        <pc:chgData name="Katja Kralj" userId="dc128ee7-21d8-4421-bd9a-86897cd6ec51" providerId="ADAL" clId="{E494D2E5-B8DC-457E-88DD-1EBA54DA69AB}" dt="2026-10-12T08:37:33.932" v="365"/>
        <pc:sldMkLst>
          <pc:docMk/>
          <pc:sldMk cId="0" sldId="327"/>
        </pc:sldMkLst>
      </pc:sldChg>
      <pc:sldChg chg="modSp add del setBg">
        <pc:chgData name="Katja Kralj" userId="dc128ee7-21d8-4421-bd9a-86897cd6ec51" providerId="ADAL" clId="{E494D2E5-B8DC-457E-88DD-1EBA54DA69AB}" dt="2026-10-12T08:37:33.932" v="365"/>
        <pc:sldMkLst>
          <pc:docMk/>
          <pc:sldMk cId="0" sldId="328"/>
        </pc:sldMkLst>
        <pc:spChg chg="mod">
          <ac:chgData name="Katja Kralj" userId="dc128ee7-21d8-4421-bd9a-86897cd6ec51" providerId="ADAL" clId="{E494D2E5-B8DC-457E-88DD-1EBA54DA69AB}" dt="2026-10-12T08:37:15.798" v="363"/>
          <ac:spMkLst>
            <pc:docMk/>
            <pc:sldMk cId="0" sldId="328"/>
            <ac:spMk id="910" creationId="{00000000-0000-0000-0000-000000000000}"/>
          </ac:spMkLst>
        </pc:spChg>
      </pc:sldChg>
      <pc:sldChg chg="add del setBg">
        <pc:chgData name="Katja Kralj" userId="dc128ee7-21d8-4421-bd9a-86897cd6ec51" providerId="ADAL" clId="{E494D2E5-B8DC-457E-88DD-1EBA54DA69AB}" dt="2026-10-12T08:37:33.932" v="365"/>
        <pc:sldMkLst>
          <pc:docMk/>
          <pc:sldMk cId="0" sldId="329"/>
        </pc:sldMkLst>
      </pc:sldChg>
      <pc:sldChg chg="modSp add del setBg">
        <pc:chgData name="Katja Kralj" userId="dc128ee7-21d8-4421-bd9a-86897cd6ec51" providerId="ADAL" clId="{E494D2E5-B8DC-457E-88DD-1EBA54DA69AB}" dt="2026-10-12T08:37:33.932" v="365"/>
        <pc:sldMkLst>
          <pc:docMk/>
          <pc:sldMk cId="0" sldId="330"/>
        </pc:sldMkLst>
        <pc:spChg chg="mod">
          <ac:chgData name="Katja Kralj" userId="dc128ee7-21d8-4421-bd9a-86897cd6ec51" providerId="ADAL" clId="{E494D2E5-B8DC-457E-88DD-1EBA54DA69AB}" dt="2026-10-12T08:37:15.798" v="363"/>
          <ac:spMkLst>
            <pc:docMk/>
            <pc:sldMk cId="0" sldId="330"/>
            <ac:spMk id="960" creationId="{00000000-0000-0000-0000-000000000000}"/>
          </ac:spMkLst>
        </pc:spChg>
      </pc:sldChg>
      <pc:sldChg chg="modSp add del">
        <pc:chgData name="Katja Kralj" userId="dc128ee7-21d8-4421-bd9a-86897cd6ec51" providerId="ADAL" clId="{E494D2E5-B8DC-457E-88DD-1EBA54DA69AB}" dt="2026-10-12T08:37:33.932" v="365"/>
        <pc:sldMkLst>
          <pc:docMk/>
          <pc:sldMk cId="0" sldId="331"/>
        </pc:sldMkLst>
        <pc:spChg chg="mod">
          <ac:chgData name="Katja Kralj" userId="dc128ee7-21d8-4421-bd9a-86897cd6ec51" providerId="ADAL" clId="{E494D2E5-B8DC-457E-88DD-1EBA54DA69AB}" dt="2026-10-12T08:37:15.798" v="363"/>
          <ac:spMkLst>
            <pc:docMk/>
            <pc:sldMk cId="0" sldId="331"/>
            <ac:spMk id="966" creationId="{00000000-0000-0000-0000-000000000000}"/>
          </ac:spMkLst>
        </pc:spChg>
        <pc:spChg chg="mod">
          <ac:chgData name="Katja Kralj" userId="dc128ee7-21d8-4421-bd9a-86897cd6ec51" providerId="ADAL" clId="{E494D2E5-B8DC-457E-88DD-1EBA54DA69AB}" dt="2026-10-12T08:37:15.798" v="363"/>
          <ac:spMkLst>
            <pc:docMk/>
            <pc:sldMk cId="0" sldId="331"/>
            <ac:spMk id="967" creationId="{00000000-0000-0000-0000-000000000000}"/>
          </ac:spMkLst>
        </pc:spChg>
      </pc:sldChg>
      <pc:sldChg chg="add del setBg">
        <pc:chgData name="Katja Kralj" userId="dc128ee7-21d8-4421-bd9a-86897cd6ec51" providerId="ADAL" clId="{E494D2E5-B8DC-457E-88DD-1EBA54DA69AB}" dt="2026-10-12T08:37:33.932" v="365"/>
        <pc:sldMkLst>
          <pc:docMk/>
          <pc:sldMk cId="0" sldId="332"/>
        </pc:sldMkLst>
      </pc:sldChg>
      <pc:sldChg chg="add del">
        <pc:chgData name="Katja Kralj" userId="dc128ee7-21d8-4421-bd9a-86897cd6ec51" providerId="ADAL" clId="{E494D2E5-B8DC-457E-88DD-1EBA54DA69AB}" dt="2026-10-12T08:37:33.932" v="365"/>
        <pc:sldMkLst>
          <pc:docMk/>
          <pc:sldMk cId="2483101132" sldId="335"/>
        </pc:sldMkLst>
      </pc:sldChg>
      <pc:sldChg chg="add del">
        <pc:chgData name="Katja Kralj" userId="dc128ee7-21d8-4421-bd9a-86897cd6ec51" providerId="ADAL" clId="{E494D2E5-B8DC-457E-88DD-1EBA54DA69AB}" dt="2026-10-12T08:37:33.932" v="365"/>
        <pc:sldMkLst>
          <pc:docMk/>
          <pc:sldMk cId="2391375733" sldId="336"/>
        </pc:sldMkLst>
      </pc:sldChg>
      <pc:sldChg chg="modSp add del">
        <pc:chgData name="Katja Kralj" userId="dc128ee7-21d8-4421-bd9a-86897cd6ec51" providerId="ADAL" clId="{E494D2E5-B8DC-457E-88DD-1EBA54DA69AB}" dt="2026-10-12T08:37:33.932" v="365"/>
        <pc:sldMkLst>
          <pc:docMk/>
          <pc:sldMk cId="2363410054" sldId="341"/>
        </pc:sldMkLst>
        <pc:spChg chg="mod">
          <ac:chgData name="Katja Kralj" userId="dc128ee7-21d8-4421-bd9a-86897cd6ec51" providerId="ADAL" clId="{E494D2E5-B8DC-457E-88DD-1EBA54DA69AB}" dt="2026-10-12T08:37:15.798" v="363"/>
          <ac:spMkLst>
            <pc:docMk/>
            <pc:sldMk cId="2363410054" sldId="341"/>
            <ac:spMk id="323" creationId="{00000000-0000-0000-0000-000000000000}"/>
          </ac:spMkLst>
        </pc:spChg>
        <pc:spChg chg="mod">
          <ac:chgData name="Katja Kralj" userId="dc128ee7-21d8-4421-bd9a-86897cd6ec51" providerId="ADAL" clId="{E494D2E5-B8DC-457E-88DD-1EBA54DA69AB}" dt="2026-10-12T08:37:15.798" v="363"/>
          <ac:spMkLst>
            <pc:docMk/>
            <pc:sldMk cId="2363410054" sldId="341"/>
            <ac:spMk id="324" creationId="{00000000-0000-0000-0000-000000000000}"/>
          </ac:spMkLst>
        </pc:spChg>
      </pc:sldChg>
      <pc:sldChg chg="add del setBg">
        <pc:chgData name="Katja Kralj" userId="dc128ee7-21d8-4421-bd9a-86897cd6ec51" providerId="ADAL" clId="{E494D2E5-B8DC-457E-88DD-1EBA54DA69AB}" dt="2026-10-12T08:37:33.932" v="365"/>
        <pc:sldMkLst>
          <pc:docMk/>
          <pc:sldMk cId="2661118160" sldId="347"/>
        </pc:sldMkLst>
      </pc:sldChg>
      <pc:sldChg chg="modSp add del">
        <pc:chgData name="Katja Kralj" userId="dc128ee7-21d8-4421-bd9a-86897cd6ec51" providerId="ADAL" clId="{E494D2E5-B8DC-457E-88DD-1EBA54DA69AB}" dt="2026-10-12T08:37:33.932" v="365"/>
        <pc:sldMkLst>
          <pc:docMk/>
          <pc:sldMk cId="2648532838" sldId="361"/>
        </pc:sldMkLst>
        <pc:spChg chg="mod">
          <ac:chgData name="Katja Kralj" userId="dc128ee7-21d8-4421-bd9a-86897cd6ec51" providerId="ADAL" clId="{E494D2E5-B8DC-457E-88DD-1EBA54DA69AB}" dt="2026-10-12T08:37:15.798" v="363"/>
          <ac:spMkLst>
            <pc:docMk/>
            <pc:sldMk cId="2648532838" sldId="361"/>
            <ac:spMk id="426" creationId="{00000000-0000-0000-0000-000000000000}"/>
          </ac:spMkLst>
        </pc:spChg>
        <pc:spChg chg="mod">
          <ac:chgData name="Katja Kralj" userId="dc128ee7-21d8-4421-bd9a-86897cd6ec51" providerId="ADAL" clId="{E494D2E5-B8DC-457E-88DD-1EBA54DA69AB}" dt="2026-10-12T08:37:15.798" v="363"/>
          <ac:spMkLst>
            <pc:docMk/>
            <pc:sldMk cId="2648532838" sldId="361"/>
            <ac:spMk id="427" creationId="{00000000-0000-0000-0000-000000000000}"/>
          </ac:spMkLst>
        </pc:spChg>
        <pc:spChg chg="mod">
          <ac:chgData name="Katja Kralj" userId="dc128ee7-21d8-4421-bd9a-86897cd6ec51" providerId="ADAL" clId="{E494D2E5-B8DC-457E-88DD-1EBA54DA69AB}" dt="2026-10-12T08:37:15.798" v="363"/>
          <ac:spMkLst>
            <pc:docMk/>
            <pc:sldMk cId="2648532838" sldId="361"/>
            <ac:spMk id="428" creationId="{00000000-0000-0000-0000-000000000000}"/>
          </ac:spMkLst>
        </pc:spChg>
        <pc:spChg chg="mod">
          <ac:chgData name="Katja Kralj" userId="dc128ee7-21d8-4421-bd9a-86897cd6ec51" providerId="ADAL" clId="{E494D2E5-B8DC-457E-88DD-1EBA54DA69AB}" dt="2026-10-12T08:37:15.798" v="363"/>
          <ac:spMkLst>
            <pc:docMk/>
            <pc:sldMk cId="2648532838" sldId="361"/>
            <ac:spMk id="429" creationId="{00000000-0000-0000-0000-000000000000}"/>
          </ac:spMkLst>
        </pc:spChg>
        <pc:spChg chg="mod">
          <ac:chgData name="Katja Kralj" userId="dc128ee7-21d8-4421-bd9a-86897cd6ec51" providerId="ADAL" clId="{E494D2E5-B8DC-457E-88DD-1EBA54DA69AB}" dt="2026-10-12T08:37:15.798" v="363"/>
          <ac:spMkLst>
            <pc:docMk/>
            <pc:sldMk cId="2648532838" sldId="361"/>
            <ac:spMk id="430" creationId="{00000000-0000-0000-0000-000000000000}"/>
          </ac:spMkLst>
        </pc:spChg>
        <pc:spChg chg="mod">
          <ac:chgData name="Katja Kralj" userId="dc128ee7-21d8-4421-bd9a-86897cd6ec51" providerId="ADAL" clId="{E494D2E5-B8DC-457E-88DD-1EBA54DA69AB}" dt="2026-10-12T08:37:15.798" v="363"/>
          <ac:spMkLst>
            <pc:docMk/>
            <pc:sldMk cId="2648532838" sldId="361"/>
            <ac:spMk id="431" creationId="{00000000-0000-0000-0000-000000000000}"/>
          </ac:spMkLst>
        </pc:spChg>
      </pc:sldChg>
      <pc:sldChg chg="modSp add del setBg">
        <pc:chgData name="Katja Kralj" userId="dc128ee7-21d8-4421-bd9a-86897cd6ec51" providerId="ADAL" clId="{E494D2E5-B8DC-457E-88DD-1EBA54DA69AB}" dt="2026-10-12T08:37:33.932" v="365"/>
        <pc:sldMkLst>
          <pc:docMk/>
          <pc:sldMk cId="869517254" sldId="369"/>
        </pc:sldMkLst>
        <pc:spChg chg="mod">
          <ac:chgData name="Katja Kralj" userId="dc128ee7-21d8-4421-bd9a-86897cd6ec51" providerId="ADAL" clId="{E494D2E5-B8DC-457E-88DD-1EBA54DA69AB}" dt="2026-10-12T08:37:15.798" v="363"/>
          <ac:spMkLst>
            <pc:docMk/>
            <pc:sldMk cId="869517254" sldId="369"/>
            <ac:spMk id="372" creationId="{00000000-0000-0000-0000-000000000000}"/>
          </ac:spMkLst>
        </pc:spChg>
      </pc:sldChg>
      <pc:sldChg chg="modSp add del setBg">
        <pc:chgData name="Katja Kralj" userId="dc128ee7-21d8-4421-bd9a-86897cd6ec51" providerId="ADAL" clId="{E494D2E5-B8DC-457E-88DD-1EBA54DA69AB}" dt="2026-10-12T08:37:33.932" v="365"/>
        <pc:sldMkLst>
          <pc:docMk/>
          <pc:sldMk cId="639949795" sldId="371"/>
        </pc:sldMkLst>
        <pc:spChg chg="mod">
          <ac:chgData name="Katja Kralj" userId="dc128ee7-21d8-4421-bd9a-86897cd6ec51" providerId="ADAL" clId="{E494D2E5-B8DC-457E-88DD-1EBA54DA69AB}" dt="2026-10-12T08:37:15.798" v="363"/>
          <ac:spMkLst>
            <pc:docMk/>
            <pc:sldMk cId="639949795" sldId="371"/>
            <ac:spMk id="372" creationId="{00000000-0000-0000-0000-000000000000}"/>
          </ac:spMkLst>
        </pc:spChg>
      </pc:sldChg>
      <pc:sldChg chg="modSp add del setBg">
        <pc:chgData name="Katja Kralj" userId="dc128ee7-21d8-4421-bd9a-86897cd6ec51" providerId="ADAL" clId="{E494D2E5-B8DC-457E-88DD-1EBA54DA69AB}" dt="2026-10-12T08:37:33.932" v="365"/>
        <pc:sldMkLst>
          <pc:docMk/>
          <pc:sldMk cId="4286007849" sldId="373"/>
        </pc:sldMkLst>
        <pc:spChg chg="mod">
          <ac:chgData name="Katja Kralj" userId="dc128ee7-21d8-4421-bd9a-86897cd6ec51" providerId="ADAL" clId="{E494D2E5-B8DC-457E-88DD-1EBA54DA69AB}" dt="2026-10-12T08:37:15.798" v="363"/>
          <ac:spMkLst>
            <pc:docMk/>
            <pc:sldMk cId="4286007849" sldId="373"/>
            <ac:spMk id="515" creationId="{00000000-0000-0000-0000-000000000000}"/>
          </ac:spMkLst>
        </pc:spChg>
        <pc:spChg chg="mod">
          <ac:chgData name="Katja Kralj" userId="dc128ee7-21d8-4421-bd9a-86897cd6ec51" providerId="ADAL" clId="{E494D2E5-B8DC-457E-88DD-1EBA54DA69AB}" dt="2026-10-12T08:37:15.798" v="363"/>
          <ac:spMkLst>
            <pc:docMk/>
            <pc:sldMk cId="4286007849" sldId="373"/>
            <ac:spMk id="516" creationId="{00000000-0000-0000-0000-000000000000}"/>
          </ac:spMkLst>
        </pc:spChg>
      </pc:sldChg>
      <pc:sldChg chg="modSp add del setBg">
        <pc:chgData name="Katja Kralj" userId="dc128ee7-21d8-4421-bd9a-86897cd6ec51" providerId="ADAL" clId="{E494D2E5-B8DC-457E-88DD-1EBA54DA69AB}" dt="2026-10-12T08:37:33.932" v="365"/>
        <pc:sldMkLst>
          <pc:docMk/>
          <pc:sldMk cId="3292225567" sldId="387"/>
        </pc:sldMkLst>
        <pc:spChg chg="mod">
          <ac:chgData name="Katja Kralj" userId="dc128ee7-21d8-4421-bd9a-86897cd6ec51" providerId="ADAL" clId="{E494D2E5-B8DC-457E-88DD-1EBA54DA69AB}" dt="2026-10-12T08:37:15.798" v="363"/>
          <ac:spMkLst>
            <pc:docMk/>
            <pc:sldMk cId="3292225567" sldId="387"/>
            <ac:spMk id="419" creationId="{00000000-0000-0000-0000-000000000000}"/>
          </ac:spMkLst>
        </pc:spChg>
        <pc:spChg chg="mod">
          <ac:chgData name="Katja Kralj" userId="dc128ee7-21d8-4421-bd9a-86897cd6ec51" providerId="ADAL" clId="{E494D2E5-B8DC-457E-88DD-1EBA54DA69AB}" dt="2026-10-12T08:37:15.798" v="363"/>
          <ac:spMkLst>
            <pc:docMk/>
            <pc:sldMk cId="3292225567" sldId="387"/>
            <ac:spMk id="420" creationId="{00000000-0000-0000-0000-000000000000}"/>
          </ac:spMkLst>
        </pc:spChg>
      </pc:sldChg>
      <pc:sldChg chg="modSp add del">
        <pc:chgData name="Katja Kralj" userId="dc128ee7-21d8-4421-bd9a-86897cd6ec51" providerId="ADAL" clId="{E494D2E5-B8DC-457E-88DD-1EBA54DA69AB}" dt="2026-10-12T08:37:33.932" v="365"/>
        <pc:sldMkLst>
          <pc:docMk/>
          <pc:sldMk cId="17372242" sldId="389"/>
        </pc:sldMkLst>
        <pc:spChg chg="mod">
          <ac:chgData name="Katja Kralj" userId="dc128ee7-21d8-4421-bd9a-86897cd6ec51" providerId="ADAL" clId="{E494D2E5-B8DC-457E-88DD-1EBA54DA69AB}" dt="2026-10-12T08:37:15.798" v="363"/>
          <ac:spMkLst>
            <pc:docMk/>
            <pc:sldMk cId="17372242" sldId="389"/>
            <ac:spMk id="419" creationId="{00000000-0000-0000-0000-000000000000}"/>
          </ac:spMkLst>
        </pc:spChg>
        <pc:spChg chg="mod">
          <ac:chgData name="Katja Kralj" userId="dc128ee7-21d8-4421-bd9a-86897cd6ec51" providerId="ADAL" clId="{E494D2E5-B8DC-457E-88DD-1EBA54DA69AB}" dt="2026-10-12T08:37:15.798" v="363"/>
          <ac:spMkLst>
            <pc:docMk/>
            <pc:sldMk cId="17372242" sldId="389"/>
            <ac:spMk id="420" creationId="{00000000-0000-0000-0000-000000000000}"/>
          </ac:spMkLst>
        </pc:spChg>
      </pc:sldChg>
      <pc:sldChg chg="modSp add del">
        <pc:chgData name="Katja Kralj" userId="dc128ee7-21d8-4421-bd9a-86897cd6ec51" providerId="ADAL" clId="{E494D2E5-B8DC-457E-88DD-1EBA54DA69AB}" dt="2026-10-12T08:37:33.932" v="365"/>
        <pc:sldMkLst>
          <pc:docMk/>
          <pc:sldMk cId="944866097" sldId="407"/>
        </pc:sldMkLst>
        <pc:spChg chg="mod">
          <ac:chgData name="Katja Kralj" userId="dc128ee7-21d8-4421-bd9a-86897cd6ec51" providerId="ADAL" clId="{E494D2E5-B8DC-457E-88DD-1EBA54DA69AB}" dt="2026-10-12T08:37:15.798" v="363"/>
          <ac:spMkLst>
            <pc:docMk/>
            <pc:sldMk cId="944866097" sldId="407"/>
            <ac:spMk id="426" creationId="{00000000-0000-0000-0000-000000000000}"/>
          </ac:spMkLst>
        </pc:spChg>
        <pc:spChg chg="mod">
          <ac:chgData name="Katja Kralj" userId="dc128ee7-21d8-4421-bd9a-86897cd6ec51" providerId="ADAL" clId="{E494D2E5-B8DC-457E-88DD-1EBA54DA69AB}" dt="2026-10-12T08:37:15.798" v="363"/>
          <ac:spMkLst>
            <pc:docMk/>
            <pc:sldMk cId="944866097" sldId="407"/>
            <ac:spMk id="427" creationId="{00000000-0000-0000-0000-000000000000}"/>
          </ac:spMkLst>
        </pc:spChg>
        <pc:spChg chg="mod">
          <ac:chgData name="Katja Kralj" userId="dc128ee7-21d8-4421-bd9a-86897cd6ec51" providerId="ADAL" clId="{E494D2E5-B8DC-457E-88DD-1EBA54DA69AB}" dt="2026-10-12T08:37:15.798" v="363"/>
          <ac:spMkLst>
            <pc:docMk/>
            <pc:sldMk cId="944866097" sldId="407"/>
            <ac:spMk id="428" creationId="{00000000-0000-0000-0000-000000000000}"/>
          </ac:spMkLst>
        </pc:spChg>
        <pc:spChg chg="mod">
          <ac:chgData name="Katja Kralj" userId="dc128ee7-21d8-4421-bd9a-86897cd6ec51" providerId="ADAL" clId="{E494D2E5-B8DC-457E-88DD-1EBA54DA69AB}" dt="2026-10-12T08:37:15.798" v="363"/>
          <ac:spMkLst>
            <pc:docMk/>
            <pc:sldMk cId="944866097" sldId="407"/>
            <ac:spMk id="429" creationId="{00000000-0000-0000-0000-000000000000}"/>
          </ac:spMkLst>
        </pc:spChg>
        <pc:spChg chg="mod">
          <ac:chgData name="Katja Kralj" userId="dc128ee7-21d8-4421-bd9a-86897cd6ec51" providerId="ADAL" clId="{E494D2E5-B8DC-457E-88DD-1EBA54DA69AB}" dt="2026-10-12T08:37:15.798" v="363"/>
          <ac:spMkLst>
            <pc:docMk/>
            <pc:sldMk cId="944866097" sldId="407"/>
            <ac:spMk id="430" creationId="{00000000-0000-0000-0000-000000000000}"/>
          </ac:spMkLst>
        </pc:spChg>
        <pc:spChg chg="mod">
          <ac:chgData name="Katja Kralj" userId="dc128ee7-21d8-4421-bd9a-86897cd6ec51" providerId="ADAL" clId="{E494D2E5-B8DC-457E-88DD-1EBA54DA69AB}" dt="2026-10-12T08:37:15.798" v="363"/>
          <ac:spMkLst>
            <pc:docMk/>
            <pc:sldMk cId="944866097" sldId="407"/>
            <ac:spMk id="431" creationId="{00000000-0000-0000-0000-000000000000}"/>
          </ac:spMkLst>
        </pc:spChg>
      </pc:sldChg>
      <pc:sldChg chg="add del">
        <pc:chgData name="Katja Kralj" userId="dc128ee7-21d8-4421-bd9a-86897cd6ec51" providerId="ADAL" clId="{E494D2E5-B8DC-457E-88DD-1EBA54DA69AB}" dt="2026-10-12T08:37:33.932" v="365"/>
        <pc:sldMkLst>
          <pc:docMk/>
          <pc:sldMk cId="1516540877" sldId="434"/>
        </pc:sldMkLst>
      </pc:sldChg>
      <pc:sldChg chg="add del">
        <pc:chgData name="Katja Kralj" userId="dc128ee7-21d8-4421-bd9a-86897cd6ec51" providerId="ADAL" clId="{E494D2E5-B8DC-457E-88DD-1EBA54DA69AB}" dt="2026-10-12T08:37:33.932" v="365"/>
        <pc:sldMkLst>
          <pc:docMk/>
          <pc:sldMk cId="3803001481" sldId="675"/>
        </pc:sldMkLst>
      </pc:sldChg>
      <pc:sldChg chg="add del">
        <pc:chgData name="Katja Kralj" userId="dc128ee7-21d8-4421-bd9a-86897cd6ec51" providerId="ADAL" clId="{E494D2E5-B8DC-457E-88DD-1EBA54DA69AB}" dt="2026-10-12T08:37:33.932" v="365"/>
        <pc:sldMkLst>
          <pc:docMk/>
          <pc:sldMk cId="0" sldId="738"/>
        </pc:sldMkLst>
      </pc:sldChg>
      <pc:sldChg chg="modSp add del setBg">
        <pc:chgData name="Katja Kralj" userId="dc128ee7-21d8-4421-bd9a-86897cd6ec51" providerId="ADAL" clId="{E494D2E5-B8DC-457E-88DD-1EBA54DA69AB}" dt="2026-10-12T08:37:33.932" v="365"/>
        <pc:sldMkLst>
          <pc:docMk/>
          <pc:sldMk cId="0" sldId="740"/>
        </pc:sldMkLst>
        <pc:spChg chg="mod">
          <ac:chgData name="Katja Kralj" userId="dc128ee7-21d8-4421-bd9a-86897cd6ec51" providerId="ADAL" clId="{E494D2E5-B8DC-457E-88DD-1EBA54DA69AB}" dt="2026-10-12T08:37:15.798" v="363"/>
          <ac:spMkLst>
            <pc:docMk/>
            <pc:sldMk cId="0" sldId="740"/>
            <ac:spMk id="272" creationId="{00000000-0000-0000-0000-000000000000}"/>
          </ac:spMkLst>
        </pc:spChg>
      </pc:sldChg>
      <pc:sldChg chg="add del setBg">
        <pc:chgData name="Katja Kralj" userId="dc128ee7-21d8-4421-bd9a-86897cd6ec51" providerId="ADAL" clId="{E494D2E5-B8DC-457E-88DD-1EBA54DA69AB}" dt="2026-10-12T08:37:33.932" v="365"/>
        <pc:sldMkLst>
          <pc:docMk/>
          <pc:sldMk cId="0" sldId="742"/>
        </pc:sldMkLst>
      </pc:sldChg>
      <pc:sldChg chg="add del setBg">
        <pc:chgData name="Katja Kralj" userId="dc128ee7-21d8-4421-bd9a-86897cd6ec51" providerId="ADAL" clId="{E494D2E5-B8DC-457E-88DD-1EBA54DA69AB}" dt="2026-10-12T08:37:33.932" v="365"/>
        <pc:sldMkLst>
          <pc:docMk/>
          <pc:sldMk cId="0" sldId="743"/>
        </pc:sldMkLst>
      </pc:sldChg>
      <pc:sldChg chg="add del setBg">
        <pc:chgData name="Katja Kralj" userId="dc128ee7-21d8-4421-bd9a-86897cd6ec51" providerId="ADAL" clId="{E494D2E5-B8DC-457E-88DD-1EBA54DA69AB}" dt="2026-10-12T08:37:33.932" v="365"/>
        <pc:sldMkLst>
          <pc:docMk/>
          <pc:sldMk cId="0" sldId="744"/>
        </pc:sldMkLst>
      </pc:sldChg>
      <pc:sldChg chg="add del setBg">
        <pc:chgData name="Katja Kralj" userId="dc128ee7-21d8-4421-bd9a-86897cd6ec51" providerId="ADAL" clId="{E494D2E5-B8DC-457E-88DD-1EBA54DA69AB}" dt="2026-10-12T08:37:33.932" v="365"/>
        <pc:sldMkLst>
          <pc:docMk/>
          <pc:sldMk cId="0" sldId="745"/>
        </pc:sldMkLst>
      </pc:sldChg>
      <pc:sldChg chg="add del setBg">
        <pc:chgData name="Katja Kralj" userId="dc128ee7-21d8-4421-bd9a-86897cd6ec51" providerId="ADAL" clId="{E494D2E5-B8DC-457E-88DD-1EBA54DA69AB}" dt="2026-10-12T08:37:33.932" v="365"/>
        <pc:sldMkLst>
          <pc:docMk/>
          <pc:sldMk cId="0" sldId="746"/>
        </pc:sldMkLst>
      </pc:sldChg>
      <pc:sldChg chg="add del setBg">
        <pc:chgData name="Katja Kralj" userId="dc128ee7-21d8-4421-bd9a-86897cd6ec51" providerId="ADAL" clId="{E494D2E5-B8DC-457E-88DD-1EBA54DA69AB}" dt="2026-10-12T08:37:33.932" v="365"/>
        <pc:sldMkLst>
          <pc:docMk/>
          <pc:sldMk cId="0" sldId="747"/>
        </pc:sldMkLst>
      </pc:sldChg>
      <pc:sldChg chg="add del setBg">
        <pc:chgData name="Katja Kralj" userId="dc128ee7-21d8-4421-bd9a-86897cd6ec51" providerId="ADAL" clId="{E494D2E5-B8DC-457E-88DD-1EBA54DA69AB}" dt="2026-10-12T08:37:33.932" v="365"/>
        <pc:sldMkLst>
          <pc:docMk/>
          <pc:sldMk cId="0" sldId="748"/>
        </pc:sldMkLst>
      </pc:sldChg>
      <pc:sldChg chg="add del setBg">
        <pc:chgData name="Katja Kralj" userId="dc128ee7-21d8-4421-bd9a-86897cd6ec51" providerId="ADAL" clId="{E494D2E5-B8DC-457E-88DD-1EBA54DA69AB}" dt="2026-10-12T08:37:33.932" v="365"/>
        <pc:sldMkLst>
          <pc:docMk/>
          <pc:sldMk cId="0" sldId="749"/>
        </pc:sldMkLst>
      </pc:sldChg>
      <pc:sldChg chg="add del setBg">
        <pc:chgData name="Katja Kralj" userId="dc128ee7-21d8-4421-bd9a-86897cd6ec51" providerId="ADAL" clId="{E494D2E5-B8DC-457E-88DD-1EBA54DA69AB}" dt="2026-10-12T08:37:33.932" v="365"/>
        <pc:sldMkLst>
          <pc:docMk/>
          <pc:sldMk cId="0" sldId="750"/>
        </pc:sldMkLst>
      </pc:sldChg>
      <pc:sldChg chg="modSp add del">
        <pc:chgData name="Katja Kralj" userId="dc128ee7-21d8-4421-bd9a-86897cd6ec51" providerId="ADAL" clId="{E494D2E5-B8DC-457E-88DD-1EBA54DA69AB}" dt="2026-10-12T08:37:33.932" v="365"/>
        <pc:sldMkLst>
          <pc:docMk/>
          <pc:sldMk cId="0" sldId="751"/>
        </pc:sldMkLst>
        <pc:spChg chg="mod">
          <ac:chgData name="Katja Kralj" userId="dc128ee7-21d8-4421-bd9a-86897cd6ec51" providerId="ADAL" clId="{E494D2E5-B8DC-457E-88DD-1EBA54DA69AB}" dt="2026-10-12T08:37:15.798" v="363"/>
          <ac:spMkLst>
            <pc:docMk/>
            <pc:sldMk cId="0" sldId="751"/>
            <ac:spMk id="331" creationId="{00000000-0000-0000-0000-000000000000}"/>
          </ac:spMkLst>
        </pc:spChg>
        <pc:spChg chg="mod">
          <ac:chgData name="Katja Kralj" userId="dc128ee7-21d8-4421-bd9a-86897cd6ec51" providerId="ADAL" clId="{E494D2E5-B8DC-457E-88DD-1EBA54DA69AB}" dt="2026-10-12T08:37:15.798" v="363"/>
          <ac:spMkLst>
            <pc:docMk/>
            <pc:sldMk cId="0" sldId="751"/>
            <ac:spMk id="332"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775"/>
        </pc:sldMkLst>
        <pc:spChg chg="mod">
          <ac:chgData name="Katja Kralj" userId="dc128ee7-21d8-4421-bd9a-86897cd6ec51" providerId="ADAL" clId="{E494D2E5-B8DC-457E-88DD-1EBA54DA69AB}" dt="2026-10-12T08:37:15.798" v="363"/>
          <ac:spMkLst>
            <pc:docMk/>
            <pc:sldMk cId="0" sldId="775"/>
            <ac:spMk id="559" creationId="{00000000-0000-0000-0000-000000000000}"/>
          </ac:spMkLst>
        </pc:spChg>
        <pc:spChg chg="mod">
          <ac:chgData name="Katja Kralj" userId="dc128ee7-21d8-4421-bd9a-86897cd6ec51" providerId="ADAL" clId="{E494D2E5-B8DC-457E-88DD-1EBA54DA69AB}" dt="2026-10-12T08:37:15.798" v="363"/>
          <ac:spMkLst>
            <pc:docMk/>
            <pc:sldMk cId="0" sldId="775"/>
            <ac:spMk id="560" creationId="{00000000-0000-0000-0000-000000000000}"/>
          </ac:spMkLst>
        </pc:spChg>
      </pc:sldChg>
      <pc:sldChg chg="add">
        <pc:chgData name="Katja Kralj" userId="dc128ee7-21d8-4421-bd9a-86897cd6ec51" providerId="ADAL" clId="{E494D2E5-B8DC-457E-88DD-1EBA54DA69AB}" dt="2026-10-11T12:51:35.310" v="360"/>
        <pc:sldMkLst>
          <pc:docMk/>
          <pc:sldMk cId="0" sldId="796"/>
        </pc:sldMkLst>
      </pc:sldChg>
      <pc:sldChg chg="add del setBg">
        <pc:chgData name="Katja Kralj" userId="dc128ee7-21d8-4421-bd9a-86897cd6ec51" providerId="ADAL" clId="{E494D2E5-B8DC-457E-88DD-1EBA54DA69AB}" dt="2026-10-12T08:37:33.932" v="365"/>
        <pc:sldMkLst>
          <pc:docMk/>
          <pc:sldMk cId="0" sldId="806"/>
        </pc:sldMkLst>
      </pc:sldChg>
      <pc:sldChg chg="modSp add del">
        <pc:chgData name="Katja Kralj" userId="dc128ee7-21d8-4421-bd9a-86897cd6ec51" providerId="ADAL" clId="{E494D2E5-B8DC-457E-88DD-1EBA54DA69AB}" dt="2026-10-12T08:37:33.932" v="365"/>
        <pc:sldMkLst>
          <pc:docMk/>
          <pc:sldMk cId="0" sldId="808"/>
        </pc:sldMkLst>
        <pc:spChg chg="mod">
          <ac:chgData name="Katja Kralj" userId="dc128ee7-21d8-4421-bd9a-86897cd6ec51" providerId="ADAL" clId="{E494D2E5-B8DC-457E-88DD-1EBA54DA69AB}" dt="2026-10-12T08:37:15.798" v="363"/>
          <ac:spMkLst>
            <pc:docMk/>
            <pc:sldMk cId="0" sldId="808"/>
            <ac:spMk id="1384" creationId="{00000000-0000-0000-0000-000000000000}"/>
          </ac:spMkLst>
        </pc:spChg>
        <pc:spChg chg="mod">
          <ac:chgData name="Katja Kralj" userId="dc128ee7-21d8-4421-bd9a-86897cd6ec51" providerId="ADAL" clId="{E494D2E5-B8DC-457E-88DD-1EBA54DA69AB}" dt="2026-10-12T08:37:15.798" v="363"/>
          <ac:spMkLst>
            <pc:docMk/>
            <pc:sldMk cId="0" sldId="808"/>
            <ac:spMk id="1385" creationId="{00000000-0000-0000-0000-000000000000}"/>
          </ac:spMkLst>
        </pc:spChg>
      </pc:sldChg>
      <pc:sldChg chg="add del">
        <pc:chgData name="Katja Kralj" userId="dc128ee7-21d8-4421-bd9a-86897cd6ec51" providerId="ADAL" clId="{E494D2E5-B8DC-457E-88DD-1EBA54DA69AB}" dt="2026-10-12T08:37:33.932" v="365"/>
        <pc:sldMkLst>
          <pc:docMk/>
          <pc:sldMk cId="0" sldId="812"/>
        </pc:sldMkLst>
      </pc:sldChg>
      <pc:sldChg chg="add del setBg">
        <pc:chgData name="Katja Kralj" userId="dc128ee7-21d8-4421-bd9a-86897cd6ec51" providerId="ADAL" clId="{E494D2E5-B8DC-457E-88DD-1EBA54DA69AB}" dt="2026-10-12T08:37:33.932" v="365"/>
        <pc:sldMkLst>
          <pc:docMk/>
          <pc:sldMk cId="0" sldId="813"/>
        </pc:sldMkLst>
      </pc:sldChg>
      <pc:sldChg chg="modSp add del setBg">
        <pc:chgData name="Katja Kralj" userId="dc128ee7-21d8-4421-bd9a-86897cd6ec51" providerId="ADAL" clId="{E494D2E5-B8DC-457E-88DD-1EBA54DA69AB}" dt="2026-10-12T08:37:33.932" v="365"/>
        <pc:sldMkLst>
          <pc:docMk/>
          <pc:sldMk cId="0" sldId="814"/>
        </pc:sldMkLst>
        <pc:spChg chg="mod">
          <ac:chgData name="Katja Kralj" userId="dc128ee7-21d8-4421-bd9a-86897cd6ec51" providerId="ADAL" clId="{E494D2E5-B8DC-457E-88DD-1EBA54DA69AB}" dt="2026-10-12T08:37:15.798" v="363"/>
          <ac:spMkLst>
            <pc:docMk/>
            <pc:sldMk cId="0" sldId="814"/>
            <ac:spMk id="309" creationId="{00000000-0000-0000-0000-000000000000}"/>
          </ac:spMkLst>
        </pc:spChg>
      </pc:sldChg>
      <pc:sldChg chg="add del">
        <pc:chgData name="Katja Kralj" userId="dc128ee7-21d8-4421-bd9a-86897cd6ec51" providerId="ADAL" clId="{E494D2E5-B8DC-457E-88DD-1EBA54DA69AB}" dt="2026-10-12T08:37:33.932" v="365"/>
        <pc:sldMkLst>
          <pc:docMk/>
          <pc:sldMk cId="0" sldId="815"/>
        </pc:sldMkLst>
      </pc:sldChg>
      <pc:sldChg chg="add del setBg">
        <pc:chgData name="Katja Kralj" userId="dc128ee7-21d8-4421-bd9a-86897cd6ec51" providerId="ADAL" clId="{E494D2E5-B8DC-457E-88DD-1EBA54DA69AB}" dt="2026-10-12T08:37:33.932" v="365"/>
        <pc:sldMkLst>
          <pc:docMk/>
          <pc:sldMk cId="0" sldId="816"/>
        </pc:sldMkLst>
      </pc:sldChg>
      <pc:sldChg chg="modSp add del setBg">
        <pc:chgData name="Katja Kralj" userId="dc128ee7-21d8-4421-bd9a-86897cd6ec51" providerId="ADAL" clId="{E494D2E5-B8DC-457E-88DD-1EBA54DA69AB}" dt="2026-10-12T08:37:33.932" v="365"/>
        <pc:sldMkLst>
          <pc:docMk/>
          <pc:sldMk cId="0" sldId="817"/>
        </pc:sldMkLst>
        <pc:spChg chg="mod">
          <ac:chgData name="Katja Kralj" userId="dc128ee7-21d8-4421-bd9a-86897cd6ec51" providerId="ADAL" clId="{E494D2E5-B8DC-457E-88DD-1EBA54DA69AB}" dt="2026-10-12T08:37:15.798" v="363"/>
          <ac:spMkLst>
            <pc:docMk/>
            <pc:sldMk cId="0" sldId="817"/>
            <ac:spMk id="375"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19"/>
        </pc:sldMkLst>
        <pc:spChg chg="mod">
          <ac:chgData name="Katja Kralj" userId="dc128ee7-21d8-4421-bd9a-86897cd6ec51" providerId="ADAL" clId="{E494D2E5-B8DC-457E-88DD-1EBA54DA69AB}" dt="2026-10-12T08:37:15.798" v="363"/>
          <ac:spMkLst>
            <pc:docMk/>
            <pc:sldMk cId="0" sldId="819"/>
            <ac:spMk id="391"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20"/>
        </pc:sldMkLst>
        <pc:spChg chg="mod">
          <ac:chgData name="Katja Kralj" userId="dc128ee7-21d8-4421-bd9a-86897cd6ec51" providerId="ADAL" clId="{E494D2E5-B8DC-457E-88DD-1EBA54DA69AB}" dt="2026-10-12T08:37:15.798" v="363"/>
          <ac:spMkLst>
            <pc:docMk/>
            <pc:sldMk cId="0" sldId="820"/>
            <ac:spMk id="397"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21"/>
        </pc:sldMkLst>
        <pc:spChg chg="mod">
          <ac:chgData name="Katja Kralj" userId="dc128ee7-21d8-4421-bd9a-86897cd6ec51" providerId="ADAL" clId="{E494D2E5-B8DC-457E-88DD-1EBA54DA69AB}" dt="2026-10-12T08:37:15.798" v="363"/>
          <ac:spMkLst>
            <pc:docMk/>
            <pc:sldMk cId="0" sldId="821"/>
            <ac:spMk id="403" creationId="{00000000-0000-0000-0000-000000000000}"/>
          </ac:spMkLst>
        </pc:spChg>
        <pc:spChg chg="mod">
          <ac:chgData name="Katja Kralj" userId="dc128ee7-21d8-4421-bd9a-86897cd6ec51" providerId="ADAL" clId="{E494D2E5-B8DC-457E-88DD-1EBA54DA69AB}" dt="2026-10-12T08:37:15.798" v="363"/>
          <ac:spMkLst>
            <pc:docMk/>
            <pc:sldMk cId="0" sldId="821"/>
            <ac:spMk id="404" creationId="{00000000-0000-0000-0000-000000000000}"/>
          </ac:spMkLst>
        </pc:spChg>
      </pc:sldChg>
      <pc:sldChg chg="add del">
        <pc:chgData name="Katja Kralj" userId="dc128ee7-21d8-4421-bd9a-86897cd6ec51" providerId="ADAL" clId="{E494D2E5-B8DC-457E-88DD-1EBA54DA69AB}" dt="2026-10-12T08:37:33.932" v="365"/>
        <pc:sldMkLst>
          <pc:docMk/>
          <pc:sldMk cId="0" sldId="822"/>
        </pc:sldMkLst>
      </pc:sldChg>
      <pc:sldChg chg="modSp add del setBg">
        <pc:chgData name="Katja Kralj" userId="dc128ee7-21d8-4421-bd9a-86897cd6ec51" providerId="ADAL" clId="{E494D2E5-B8DC-457E-88DD-1EBA54DA69AB}" dt="2026-10-12T08:37:33.932" v="365"/>
        <pc:sldMkLst>
          <pc:docMk/>
          <pc:sldMk cId="0" sldId="823"/>
        </pc:sldMkLst>
        <pc:spChg chg="mod">
          <ac:chgData name="Katja Kralj" userId="dc128ee7-21d8-4421-bd9a-86897cd6ec51" providerId="ADAL" clId="{E494D2E5-B8DC-457E-88DD-1EBA54DA69AB}" dt="2026-10-12T08:37:15.798" v="363"/>
          <ac:spMkLst>
            <pc:docMk/>
            <pc:sldMk cId="0" sldId="823"/>
            <ac:spMk id="418"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24"/>
        </pc:sldMkLst>
        <pc:spChg chg="mod">
          <ac:chgData name="Katja Kralj" userId="dc128ee7-21d8-4421-bd9a-86897cd6ec51" providerId="ADAL" clId="{E494D2E5-B8DC-457E-88DD-1EBA54DA69AB}" dt="2026-10-12T08:37:15.798" v="363"/>
          <ac:spMkLst>
            <pc:docMk/>
            <pc:sldMk cId="0" sldId="824"/>
            <ac:spMk id="424"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25"/>
        </pc:sldMkLst>
        <pc:spChg chg="mod">
          <ac:chgData name="Katja Kralj" userId="dc128ee7-21d8-4421-bd9a-86897cd6ec51" providerId="ADAL" clId="{E494D2E5-B8DC-457E-88DD-1EBA54DA69AB}" dt="2026-10-12T08:37:15.798" v="363"/>
          <ac:spMkLst>
            <pc:docMk/>
            <pc:sldMk cId="0" sldId="825"/>
            <ac:spMk id="432"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26"/>
        </pc:sldMkLst>
        <pc:spChg chg="mod">
          <ac:chgData name="Katja Kralj" userId="dc128ee7-21d8-4421-bd9a-86897cd6ec51" providerId="ADAL" clId="{E494D2E5-B8DC-457E-88DD-1EBA54DA69AB}" dt="2026-10-12T08:37:15.798" v="363"/>
          <ac:spMkLst>
            <pc:docMk/>
            <pc:sldMk cId="0" sldId="826"/>
            <ac:spMk id="437" creationId="{00000000-0000-0000-0000-000000000000}"/>
          </ac:spMkLst>
        </pc:spChg>
      </pc:sldChg>
      <pc:sldChg chg="add del">
        <pc:chgData name="Katja Kralj" userId="dc128ee7-21d8-4421-bd9a-86897cd6ec51" providerId="ADAL" clId="{E494D2E5-B8DC-457E-88DD-1EBA54DA69AB}" dt="2026-10-12T08:37:33.932" v="365"/>
        <pc:sldMkLst>
          <pc:docMk/>
          <pc:sldMk cId="0" sldId="827"/>
        </pc:sldMkLst>
      </pc:sldChg>
      <pc:sldChg chg="add del">
        <pc:chgData name="Katja Kralj" userId="dc128ee7-21d8-4421-bd9a-86897cd6ec51" providerId="ADAL" clId="{E494D2E5-B8DC-457E-88DD-1EBA54DA69AB}" dt="2026-10-12T08:37:33.932" v="365"/>
        <pc:sldMkLst>
          <pc:docMk/>
          <pc:sldMk cId="0" sldId="828"/>
        </pc:sldMkLst>
      </pc:sldChg>
      <pc:sldChg chg="add del">
        <pc:chgData name="Katja Kralj" userId="dc128ee7-21d8-4421-bd9a-86897cd6ec51" providerId="ADAL" clId="{E494D2E5-B8DC-457E-88DD-1EBA54DA69AB}" dt="2026-10-12T08:37:33.932" v="365"/>
        <pc:sldMkLst>
          <pc:docMk/>
          <pc:sldMk cId="0" sldId="829"/>
        </pc:sldMkLst>
      </pc:sldChg>
      <pc:sldChg chg="add del">
        <pc:chgData name="Katja Kralj" userId="dc128ee7-21d8-4421-bd9a-86897cd6ec51" providerId="ADAL" clId="{E494D2E5-B8DC-457E-88DD-1EBA54DA69AB}" dt="2026-10-12T08:37:33.932" v="365"/>
        <pc:sldMkLst>
          <pc:docMk/>
          <pc:sldMk cId="0" sldId="830"/>
        </pc:sldMkLst>
      </pc:sldChg>
      <pc:sldChg chg="add del">
        <pc:chgData name="Katja Kralj" userId="dc128ee7-21d8-4421-bd9a-86897cd6ec51" providerId="ADAL" clId="{E494D2E5-B8DC-457E-88DD-1EBA54DA69AB}" dt="2026-10-12T08:37:33.932" v="365"/>
        <pc:sldMkLst>
          <pc:docMk/>
          <pc:sldMk cId="0" sldId="831"/>
        </pc:sldMkLst>
      </pc:sldChg>
      <pc:sldChg chg="add del setBg">
        <pc:chgData name="Katja Kralj" userId="dc128ee7-21d8-4421-bd9a-86897cd6ec51" providerId="ADAL" clId="{E494D2E5-B8DC-457E-88DD-1EBA54DA69AB}" dt="2026-10-12T08:37:33.932" v="365"/>
        <pc:sldMkLst>
          <pc:docMk/>
          <pc:sldMk cId="0" sldId="846"/>
        </pc:sldMkLst>
      </pc:sldChg>
      <pc:sldChg chg="add del setBg">
        <pc:chgData name="Katja Kralj" userId="dc128ee7-21d8-4421-bd9a-86897cd6ec51" providerId="ADAL" clId="{E494D2E5-B8DC-457E-88DD-1EBA54DA69AB}" dt="2026-10-12T08:37:33.932" v="365"/>
        <pc:sldMkLst>
          <pc:docMk/>
          <pc:sldMk cId="0" sldId="847"/>
        </pc:sldMkLst>
      </pc:sldChg>
      <pc:sldChg chg="modSp add del setBg">
        <pc:chgData name="Katja Kralj" userId="dc128ee7-21d8-4421-bd9a-86897cd6ec51" providerId="ADAL" clId="{E494D2E5-B8DC-457E-88DD-1EBA54DA69AB}" dt="2026-10-12T08:37:33.932" v="365"/>
        <pc:sldMkLst>
          <pc:docMk/>
          <pc:sldMk cId="0" sldId="848"/>
        </pc:sldMkLst>
        <pc:spChg chg="mod">
          <ac:chgData name="Katja Kralj" userId="dc128ee7-21d8-4421-bd9a-86897cd6ec51" providerId="ADAL" clId="{E494D2E5-B8DC-457E-88DD-1EBA54DA69AB}" dt="2026-10-12T08:37:15.798" v="363"/>
          <ac:spMkLst>
            <pc:docMk/>
            <pc:sldMk cId="0" sldId="848"/>
            <ac:spMk id="727"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49"/>
        </pc:sldMkLst>
        <pc:spChg chg="mod">
          <ac:chgData name="Katja Kralj" userId="dc128ee7-21d8-4421-bd9a-86897cd6ec51" providerId="ADAL" clId="{E494D2E5-B8DC-457E-88DD-1EBA54DA69AB}" dt="2026-10-12T08:37:15.798" v="363"/>
          <ac:spMkLst>
            <pc:docMk/>
            <pc:sldMk cId="0" sldId="849"/>
            <ac:spMk id="734" creationId="{00000000-0000-0000-0000-000000000000}"/>
          </ac:spMkLst>
        </pc:spChg>
        <pc:spChg chg="mod">
          <ac:chgData name="Katja Kralj" userId="dc128ee7-21d8-4421-bd9a-86897cd6ec51" providerId="ADAL" clId="{E494D2E5-B8DC-457E-88DD-1EBA54DA69AB}" dt="2026-10-12T08:37:15.798" v="363"/>
          <ac:spMkLst>
            <pc:docMk/>
            <pc:sldMk cId="0" sldId="849"/>
            <ac:spMk id="735" creationId="{00000000-0000-0000-0000-000000000000}"/>
          </ac:spMkLst>
        </pc:spChg>
      </pc:sldChg>
      <pc:sldChg chg="add del setBg">
        <pc:chgData name="Katja Kralj" userId="dc128ee7-21d8-4421-bd9a-86897cd6ec51" providerId="ADAL" clId="{E494D2E5-B8DC-457E-88DD-1EBA54DA69AB}" dt="2026-10-12T08:37:33.932" v="365"/>
        <pc:sldMkLst>
          <pc:docMk/>
          <pc:sldMk cId="0" sldId="850"/>
        </pc:sldMkLst>
      </pc:sldChg>
      <pc:sldChg chg="add del setBg">
        <pc:chgData name="Katja Kralj" userId="dc128ee7-21d8-4421-bd9a-86897cd6ec51" providerId="ADAL" clId="{E494D2E5-B8DC-457E-88DD-1EBA54DA69AB}" dt="2026-10-12T08:37:33.932" v="365"/>
        <pc:sldMkLst>
          <pc:docMk/>
          <pc:sldMk cId="0" sldId="851"/>
        </pc:sldMkLst>
      </pc:sldChg>
      <pc:sldChg chg="add del setBg">
        <pc:chgData name="Katja Kralj" userId="dc128ee7-21d8-4421-bd9a-86897cd6ec51" providerId="ADAL" clId="{E494D2E5-B8DC-457E-88DD-1EBA54DA69AB}" dt="2026-10-12T08:37:33.932" v="365"/>
        <pc:sldMkLst>
          <pc:docMk/>
          <pc:sldMk cId="0" sldId="852"/>
        </pc:sldMkLst>
      </pc:sldChg>
      <pc:sldChg chg="add del setBg">
        <pc:chgData name="Katja Kralj" userId="dc128ee7-21d8-4421-bd9a-86897cd6ec51" providerId="ADAL" clId="{E494D2E5-B8DC-457E-88DD-1EBA54DA69AB}" dt="2026-10-12T08:37:33.932" v="365"/>
        <pc:sldMkLst>
          <pc:docMk/>
          <pc:sldMk cId="0" sldId="853"/>
        </pc:sldMkLst>
      </pc:sldChg>
      <pc:sldChg chg="add del setBg">
        <pc:chgData name="Katja Kralj" userId="dc128ee7-21d8-4421-bd9a-86897cd6ec51" providerId="ADAL" clId="{E494D2E5-B8DC-457E-88DD-1EBA54DA69AB}" dt="2026-10-12T08:37:33.932" v="365"/>
        <pc:sldMkLst>
          <pc:docMk/>
          <pc:sldMk cId="0" sldId="864"/>
        </pc:sldMkLst>
      </pc:sldChg>
      <pc:sldChg chg="modSp add del">
        <pc:chgData name="Katja Kralj" userId="dc128ee7-21d8-4421-bd9a-86897cd6ec51" providerId="ADAL" clId="{E494D2E5-B8DC-457E-88DD-1EBA54DA69AB}" dt="2026-10-12T08:37:33.932" v="365"/>
        <pc:sldMkLst>
          <pc:docMk/>
          <pc:sldMk cId="0" sldId="865"/>
        </pc:sldMkLst>
        <pc:spChg chg="mod">
          <ac:chgData name="Katja Kralj" userId="dc128ee7-21d8-4421-bd9a-86897cd6ec51" providerId="ADAL" clId="{E494D2E5-B8DC-457E-88DD-1EBA54DA69AB}" dt="2026-10-12T08:37:15.798" v="363"/>
          <ac:spMkLst>
            <pc:docMk/>
            <pc:sldMk cId="0" sldId="865"/>
            <ac:spMk id="1105" creationId="{00000000-0000-0000-0000-000000000000}"/>
          </ac:spMkLst>
        </pc:spChg>
        <pc:spChg chg="mod">
          <ac:chgData name="Katja Kralj" userId="dc128ee7-21d8-4421-bd9a-86897cd6ec51" providerId="ADAL" clId="{E494D2E5-B8DC-457E-88DD-1EBA54DA69AB}" dt="2026-10-12T08:37:15.798" v="363"/>
          <ac:spMkLst>
            <pc:docMk/>
            <pc:sldMk cId="0" sldId="865"/>
            <ac:spMk id="1106"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66"/>
        </pc:sldMkLst>
        <pc:spChg chg="mod">
          <ac:chgData name="Katja Kralj" userId="dc128ee7-21d8-4421-bd9a-86897cd6ec51" providerId="ADAL" clId="{E494D2E5-B8DC-457E-88DD-1EBA54DA69AB}" dt="2026-10-12T08:37:15.798" v="363"/>
          <ac:spMkLst>
            <pc:docMk/>
            <pc:sldMk cId="0" sldId="866"/>
            <ac:spMk id="1119" creationId="{00000000-0000-0000-0000-000000000000}"/>
          </ac:spMkLst>
        </pc:spChg>
        <pc:spChg chg="mod">
          <ac:chgData name="Katja Kralj" userId="dc128ee7-21d8-4421-bd9a-86897cd6ec51" providerId="ADAL" clId="{E494D2E5-B8DC-457E-88DD-1EBA54DA69AB}" dt="2026-10-12T08:37:15.798" v="363"/>
          <ac:spMkLst>
            <pc:docMk/>
            <pc:sldMk cId="0" sldId="866"/>
            <ac:spMk id="1120" creationId="{00000000-0000-0000-0000-000000000000}"/>
          </ac:spMkLst>
        </pc:spChg>
      </pc:sldChg>
      <pc:sldChg chg="add del setBg">
        <pc:chgData name="Katja Kralj" userId="dc128ee7-21d8-4421-bd9a-86897cd6ec51" providerId="ADAL" clId="{E494D2E5-B8DC-457E-88DD-1EBA54DA69AB}" dt="2026-10-12T08:37:33.932" v="365"/>
        <pc:sldMkLst>
          <pc:docMk/>
          <pc:sldMk cId="0" sldId="867"/>
        </pc:sldMkLst>
      </pc:sldChg>
      <pc:sldChg chg="add del">
        <pc:chgData name="Katja Kralj" userId="dc128ee7-21d8-4421-bd9a-86897cd6ec51" providerId="ADAL" clId="{E494D2E5-B8DC-457E-88DD-1EBA54DA69AB}" dt="2026-10-12T08:37:33.932" v="365"/>
        <pc:sldMkLst>
          <pc:docMk/>
          <pc:sldMk cId="0" sldId="868"/>
        </pc:sldMkLst>
      </pc:sldChg>
      <pc:sldChg chg="add del">
        <pc:chgData name="Katja Kralj" userId="dc128ee7-21d8-4421-bd9a-86897cd6ec51" providerId="ADAL" clId="{E494D2E5-B8DC-457E-88DD-1EBA54DA69AB}" dt="2026-10-12T08:37:33.932" v="365"/>
        <pc:sldMkLst>
          <pc:docMk/>
          <pc:sldMk cId="0" sldId="869"/>
        </pc:sldMkLst>
      </pc:sldChg>
      <pc:sldChg chg="add del setBg">
        <pc:chgData name="Katja Kralj" userId="dc128ee7-21d8-4421-bd9a-86897cd6ec51" providerId="ADAL" clId="{E494D2E5-B8DC-457E-88DD-1EBA54DA69AB}" dt="2026-10-12T08:37:33.932" v="365"/>
        <pc:sldMkLst>
          <pc:docMk/>
          <pc:sldMk cId="0" sldId="870"/>
        </pc:sldMkLst>
      </pc:sldChg>
      <pc:sldChg chg="add del">
        <pc:chgData name="Katja Kralj" userId="dc128ee7-21d8-4421-bd9a-86897cd6ec51" providerId="ADAL" clId="{E494D2E5-B8DC-457E-88DD-1EBA54DA69AB}" dt="2026-10-12T08:37:33.932" v="365"/>
        <pc:sldMkLst>
          <pc:docMk/>
          <pc:sldMk cId="0" sldId="871"/>
        </pc:sldMkLst>
      </pc:sldChg>
      <pc:sldChg chg="add del setBg">
        <pc:chgData name="Katja Kralj" userId="dc128ee7-21d8-4421-bd9a-86897cd6ec51" providerId="ADAL" clId="{E494D2E5-B8DC-457E-88DD-1EBA54DA69AB}" dt="2026-10-12T08:37:33.932" v="365"/>
        <pc:sldMkLst>
          <pc:docMk/>
          <pc:sldMk cId="0" sldId="872"/>
        </pc:sldMkLst>
      </pc:sldChg>
      <pc:sldChg chg="add del">
        <pc:chgData name="Katja Kralj" userId="dc128ee7-21d8-4421-bd9a-86897cd6ec51" providerId="ADAL" clId="{E494D2E5-B8DC-457E-88DD-1EBA54DA69AB}" dt="2026-10-12T08:37:33.932" v="365"/>
        <pc:sldMkLst>
          <pc:docMk/>
          <pc:sldMk cId="0" sldId="873"/>
        </pc:sldMkLst>
      </pc:sldChg>
      <pc:sldChg chg="add del setBg">
        <pc:chgData name="Katja Kralj" userId="dc128ee7-21d8-4421-bd9a-86897cd6ec51" providerId="ADAL" clId="{E494D2E5-B8DC-457E-88DD-1EBA54DA69AB}" dt="2026-10-12T08:37:33.932" v="365"/>
        <pc:sldMkLst>
          <pc:docMk/>
          <pc:sldMk cId="0" sldId="874"/>
        </pc:sldMkLst>
      </pc:sldChg>
      <pc:sldChg chg="add del">
        <pc:chgData name="Katja Kralj" userId="dc128ee7-21d8-4421-bd9a-86897cd6ec51" providerId="ADAL" clId="{E494D2E5-B8DC-457E-88DD-1EBA54DA69AB}" dt="2026-10-12T08:37:33.932" v="365"/>
        <pc:sldMkLst>
          <pc:docMk/>
          <pc:sldMk cId="0" sldId="875"/>
        </pc:sldMkLst>
      </pc:sldChg>
      <pc:sldChg chg="add del">
        <pc:chgData name="Katja Kralj" userId="dc128ee7-21d8-4421-bd9a-86897cd6ec51" providerId="ADAL" clId="{E494D2E5-B8DC-457E-88DD-1EBA54DA69AB}" dt="2026-10-12T08:37:33.932" v="365"/>
        <pc:sldMkLst>
          <pc:docMk/>
          <pc:sldMk cId="0" sldId="876"/>
        </pc:sldMkLst>
      </pc:sldChg>
      <pc:sldChg chg="add del">
        <pc:chgData name="Katja Kralj" userId="dc128ee7-21d8-4421-bd9a-86897cd6ec51" providerId="ADAL" clId="{E494D2E5-B8DC-457E-88DD-1EBA54DA69AB}" dt="2026-10-12T08:37:33.932" v="365"/>
        <pc:sldMkLst>
          <pc:docMk/>
          <pc:sldMk cId="0" sldId="877"/>
        </pc:sldMkLst>
      </pc:sldChg>
      <pc:sldChg chg="add del setBg">
        <pc:chgData name="Katja Kralj" userId="dc128ee7-21d8-4421-bd9a-86897cd6ec51" providerId="ADAL" clId="{E494D2E5-B8DC-457E-88DD-1EBA54DA69AB}" dt="2026-10-12T08:37:33.932" v="365"/>
        <pc:sldMkLst>
          <pc:docMk/>
          <pc:sldMk cId="0" sldId="878"/>
        </pc:sldMkLst>
      </pc:sldChg>
      <pc:sldChg chg="add del">
        <pc:chgData name="Katja Kralj" userId="dc128ee7-21d8-4421-bd9a-86897cd6ec51" providerId="ADAL" clId="{E494D2E5-B8DC-457E-88DD-1EBA54DA69AB}" dt="2026-10-12T08:37:33.932" v="365"/>
        <pc:sldMkLst>
          <pc:docMk/>
          <pc:sldMk cId="0" sldId="879"/>
        </pc:sldMkLst>
      </pc:sldChg>
      <pc:sldChg chg="add del setBg">
        <pc:chgData name="Katja Kralj" userId="dc128ee7-21d8-4421-bd9a-86897cd6ec51" providerId="ADAL" clId="{E494D2E5-B8DC-457E-88DD-1EBA54DA69AB}" dt="2026-10-12T08:37:33.932" v="365"/>
        <pc:sldMkLst>
          <pc:docMk/>
          <pc:sldMk cId="0" sldId="880"/>
        </pc:sldMkLst>
      </pc:sldChg>
      <pc:sldChg chg="add del setBg">
        <pc:chgData name="Katja Kralj" userId="dc128ee7-21d8-4421-bd9a-86897cd6ec51" providerId="ADAL" clId="{E494D2E5-B8DC-457E-88DD-1EBA54DA69AB}" dt="2026-10-12T08:37:33.932" v="365"/>
        <pc:sldMkLst>
          <pc:docMk/>
          <pc:sldMk cId="0" sldId="881"/>
        </pc:sldMkLst>
      </pc:sldChg>
      <pc:sldChg chg="add del setBg">
        <pc:chgData name="Katja Kralj" userId="dc128ee7-21d8-4421-bd9a-86897cd6ec51" providerId="ADAL" clId="{E494D2E5-B8DC-457E-88DD-1EBA54DA69AB}" dt="2026-10-12T08:37:33.932" v="365"/>
        <pc:sldMkLst>
          <pc:docMk/>
          <pc:sldMk cId="0" sldId="882"/>
        </pc:sldMkLst>
      </pc:sldChg>
      <pc:sldChg chg="add del">
        <pc:chgData name="Katja Kralj" userId="dc128ee7-21d8-4421-bd9a-86897cd6ec51" providerId="ADAL" clId="{E494D2E5-B8DC-457E-88DD-1EBA54DA69AB}" dt="2026-10-12T08:37:33.932" v="365"/>
        <pc:sldMkLst>
          <pc:docMk/>
          <pc:sldMk cId="0" sldId="883"/>
        </pc:sldMkLst>
      </pc:sldChg>
      <pc:sldChg chg="add del setBg">
        <pc:chgData name="Katja Kralj" userId="dc128ee7-21d8-4421-bd9a-86897cd6ec51" providerId="ADAL" clId="{E494D2E5-B8DC-457E-88DD-1EBA54DA69AB}" dt="2026-10-12T08:37:33.932" v="365"/>
        <pc:sldMkLst>
          <pc:docMk/>
          <pc:sldMk cId="0" sldId="884"/>
        </pc:sldMkLst>
      </pc:sldChg>
      <pc:sldChg chg="add del setBg">
        <pc:chgData name="Katja Kralj" userId="dc128ee7-21d8-4421-bd9a-86897cd6ec51" providerId="ADAL" clId="{E494D2E5-B8DC-457E-88DD-1EBA54DA69AB}" dt="2026-10-12T08:37:33.932" v="365"/>
        <pc:sldMkLst>
          <pc:docMk/>
          <pc:sldMk cId="0" sldId="885"/>
        </pc:sldMkLst>
      </pc:sldChg>
      <pc:sldChg chg="add del setBg">
        <pc:chgData name="Katja Kralj" userId="dc128ee7-21d8-4421-bd9a-86897cd6ec51" providerId="ADAL" clId="{E494D2E5-B8DC-457E-88DD-1EBA54DA69AB}" dt="2026-10-12T08:37:33.932" v="365"/>
        <pc:sldMkLst>
          <pc:docMk/>
          <pc:sldMk cId="0" sldId="886"/>
        </pc:sldMkLst>
      </pc:sldChg>
      <pc:sldChg chg="add del">
        <pc:chgData name="Katja Kralj" userId="dc128ee7-21d8-4421-bd9a-86897cd6ec51" providerId="ADAL" clId="{E494D2E5-B8DC-457E-88DD-1EBA54DA69AB}" dt="2026-10-12T08:37:33.932" v="365"/>
        <pc:sldMkLst>
          <pc:docMk/>
          <pc:sldMk cId="0" sldId="887"/>
        </pc:sldMkLst>
      </pc:sldChg>
      <pc:sldChg chg="add del setBg">
        <pc:chgData name="Katja Kralj" userId="dc128ee7-21d8-4421-bd9a-86897cd6ec51" providerId="ADAL" clId="{E494D2E5-B8DC-457E-88DD-1EBA54DA69AB}" dt="2026-10-12T08:37:33.932" v="365"/>
        <pc:sldMkLst>
          <pc:docMk/>
          <pc:sldMk cId="0" sldId="888"/>
        </pc:sldMkLst>
      </pc:sldChg>
      <pc:sldChg chg="add del setBg">
        <pc:chgData name="Katja Kralj" userId="dc128ee7-21d8-4421-bd9a-86897cd6ec51" providerId="ADAL" clId="{E494D2E5-B8DC-457E-88DD-1EBA54DA69AB}" dt="2026-10-12T08:37:33.932" v="365"/>
        <pc:sldMkLst>
          <pc:docMk/>
          <pc:sldMk cId="0" sldId="889"/>
        </pc:sldMkLst>
      </pc:sldChg>
      <pc:sldChg chg="add del">
        <pc:chgData name="Katja Kralj" userId="dc128ee7-21d8-4421-bd9a-86897cd6ec51" providerId="ADAL" clId="{E494D2E5-B8DC-457E-88DD-1EBA54DA69AB}" dt="2026-10-12T08:37:33.932" v="365"/>
        <pc:sldMkLst>
          <pc:docMk/>
          <pc:sldMk cId="0" sldId="890"/>
        </pc:sldMkLst>
      </pc:sldChg>
      <pc:sldChg chg="add del setBg">
        <pc:chgData name="Katja Kralj" userId="dc128ee7-21d8-4421-bd9a-86897cd6ec51" providerId="ADAL" clId="{E494D2E5-B8DC-457E-88DD-1EBA54DA69AB}" dt="2026-10-12T08:37:33.932" v="365"/>
        <pc:sldMkLst>
          <pc:docMk/>
          <pc:sldMk cId="0" sldId="891"/>
        </pc:sldMkLst>
      </pc:sldChg>
      <pc:sldChg chg="add del">
        <pc:chgData name="Katja Kralj" userId="dc128ee7-21d8-4421-bd9a-86897cd6ec51" providerId="ADAL" clId="{E494D2E5-B8DC-457E-88DD-1EBA54DA69AB}" dt="2026-10-12T08:37:33.932" v="365"/>
        <pc:sldMkLst>
          <pc:docMk/>
          <pc:sldMk cId="0" sldId="892"/>
        </pc:sldMkLst>
      </pc:sldChg>
      <pc:sldChg chg="modSp add del setBg">
        <pc:chgData name="Katja Kralj" userId="dc128ee7-21d8-4421-bd9a-86897cd6ec51" providerId="ADAL" clId="{E494D2E5-B8DC-457E-88DD-1EBA54DA69AB}" dt="2026-10-12T08:37:33.932" v="365"/>
        <pc:sldMkLst>
          <pc:docMk/>
          <pc:sldMk cId="0" sldId="893"/>
        </pc:sldMkLst>
        <pc:spChg chg="mod">
          <ac:chgData name="Katja Kralj" userId="dc128ee7-21d8-4421-bd9a-86897cd6ec51" providerId="ADAL" clId="{E494D2E5-B8DC-457E-88DD-1EBA54DA69AB}" dt="2026-10-12T08:37:15.798" v="363"/>
          <ac:spMkLst>
            <pc:docMk/>
            <pc:sldMk cId="0" sldId="893"/>
            <ac:spMk id="1403" creationId="{00000000-0000-0000-0000-000000000000}"/>
          </ac:spMkLst>
        </pc:spChg>
      </pc:sldChg>
      <pc:sldChg chg="modSp add del setBg">
        <pc:chgData name="Katja Kralj" userId="dc128ee7-21d8-4421-bd9a-86897cd6ec51" providerId="ADAL" clId="{E494D2E5-B8DC-457E-88DD-1EBA54DA69AB}" dt="2026-10-12T08:37:33.932" v="365"/>
        <pc:sldMkLst>
          <pc:docMk/>
          <pc:sldMk cId="0" sldId="894"/>
        </pc:sldMkLst>
        <pc:spChg chg="mod">
          <ac:chgData name="Katja Kralj" userId="dc128ee7-21d8-4421-bd9a-86897cd6ec51" providerId="ADAL" clId="{E494D2E5-B8DC-457E-88DD-1EBA54DA69AB}" dt="2026-10-12T08:37:15.798" v="363"/>
          <ac:spMkLst>
            <pc:docMk/>
            <pc:sldMk cId="0" sldId="894"/>
            <ac:spMk id="1409" creationId="{00000000-0000-0000-0000-000000000000}"/>
          </ac:spMkLst>
        </pc:spChg>
      </pc:sldChg>
      <pc:sldChg chg="add del setBg">
        <pc:chgData name="Katja Kralj" userId="dc128ee7-21d8-4421-bd9a-86897cd6ec51" providerId="ADAL" clId="{E494D2E5-B8DC-457E-88DD-1EBA54DA69AB}" dt="2026-10-12T08:37:33.932" v="365"/>
        <pc:sldMkLst>
          <pc:docMk/>
          <pc:sldMk cId="0" sldId="895"/>
        </pc:sldMkLst>
      </pc:sldChg>
      <pc:sldChg chg="add del setBg">
        <pc:chgData name="Katja Kralj" userId="dc128ee7-21d8-4421-bd9a-86897cd6ec51" providerId="ADAL" clId="{E494D2E5-B8DC-457E-88DD-1EBA54DA69AB}" dt="2026-10-12T08:37:33.932" v="365"/>
        <pc:sldMkLst>
          <pc:docMk/>
          <pc:sldMk cId="0" sldId="896"/>
        </pc:sldMkLst>
      </pc:sldChg>
      <pc:sldChg chg="add del">
        <pc:chgData name="Katja Kralj" userId="dc128ee7-21d8-4421-bd9a-86897cd6ec51" providerId="ADAL" clId="{E494D2E5-B8DC-457E-88DD-1EBA54DA69AB}" dt="2026-10-12T08:37:33.932" v="365"/>
        <pc:sldMkLst>
          <pc:docMk/>
          <pc:sldMk cId="0" sldId="897"/>
        </pc:sldMkLst>
      </pc:sldChg>
      <pc:sldChg chg="add del">
        <pc:chgData name="Katja Kralj" userId="dc128ee7-21d8-4421-bd9a-86897cd6ec51" providerId="ADAL" clId="{E494D2E5-B8DC-457E-88DD-1EBA54DA69AB}" dt="2026-10-12T08:37:33.932" v="365"/>
        <pc:sldMkLst>
          <pc:docMk/>
          <pc:sldMk cId="0" sldId="914"/>
        </pc:sldMkLst>
      </pc:sldChg>
      <pc:sldChg chg="add">
        <pc:chgData name="Katja Kralj" userId="dc128ee7-21d8-4421-bd9a-86897cd6ec51" providerId="ADAL" clId="{E494D2E5-B8DC-457E-88DD-1EBA54DA69AB}" dt="2026-10-11T12:51:35.310" v="360"/>
        <pc:sldMkLst>
          <pc:docMk/>
          <pc:sldMk cId="2121559119" sldId="976"/>
        </pc:sldMkLst>
      </pc:sldChg>
      <pc:sldChg chg="modSp add del">
        <pc:chgData name="Katja Kralj" userId="dc128ee7-21d8-4421-bd9a-86897cd6ec51" providerId="ADAL" clId="{E494D2E5-B8DC-457E-88DD-1EBA54DA69AB}" dt="2026-10-12T08:37:33.932" v="365"/>
        <pc:sldMkLst>
          <pc:docMk/>
          <pc:sldMk cId="0" sldId="977"/>
        </pc:sldMkLst>
        <pc:spChg chg="mod">
          <ac:chgData name="Katja Kralj" userId="dc128ee7-21d8-4421-bd9a-86897cd6ec51" providerId="ADAL" clId="{E494D2E5-B8DC-457E-88DD-1EBA54DA69AB}" dt="2026-10-12T08:37:15.798" v="363"/>
          <ac:spMkLst>
            <pc:docMk/>
            <pc:sldMk cId="0" sldId="977"/>
            <ac:spMk id="2308" creationId="{00000000-0000-0000-0000-000000000000}"/>
          </ac:spMkLst>
        </pc:spChg>
        <pc:spChg chg="mod">
          <ac:chgData name="Katja Kralj" userId="dc128ee7-21d8-4421-bd9a-86897cd6ec51" providerId="ADAL" clId="{E494D2E5-B8DC-457E-88DD-1EBA54DA69AB}" dt="2026-10-12T08:37:15.798" v="363"/>
          <ac:spMkLst>
            <pc:docMk/>
            <pc:sldMk cId="0" sldId="977"/>
            <ac:spMk id="2309" creationId="{00000000-0000-0000-0000-000000000000}"/>
          </ac:spMkLst>
        </pc:spChg>
      </pc:sldChg>
      <pc:sldChg chg="add del">
        <pc:chgData name="Katja Kralj" userId="dc128ee7-21d8-4421-bd9a-86897cd6ec51" providerId="ADAL" clId="{E494D2E5-B8DC-457E-88DD-1EBA54DA69AB}" dt="2026-10-12T08:37:33.932" v="365"/>
        <pc:sldMkLst>
          <pc:docMk/>
          <pc:sldMk cId="0" sldId="978"/>
        </pc:sldMkLst>
      </pc:sldChg>
      <pc:sldChg chg="add del">
        <pc:chgData name="Katja Kralj" userId="dc128ee7-21d8-4421-bd9a-86897cd6ec51" providerId="ADAL" clId="{E494D2E5-B8DC-457E-88DD-1EBA54DA69AB}" dt="2026-10-12T08:37:33.932" v="365"/>
        <pc:sldMkLst>
          <pc:docMk/>
          <pc:sldMk cId="0" sldId="981"/>
        </pc:sldMkLst>
      </pc:sldChg>
      <pc:sldChg chg="add del setBg">
        <pc:chgData name="Katja Kralj" userId="dc128ee7-21d8-4421-bd9a-86897cd6ec51" providerId="ADAL" clId="{E494D2E5-B8DC-457E-88DD-1EBA54DA69AB}" dt="2026-10-12T08:37:33.932" v="365"/>
        <pc:sldMkLst>
          <pc:docMk/>
          <pc:sldMk cId="0" sldId="984"/>
        </pc:sldMkLst>
      </pc:sldChg>
      <pc:sldChg chg="add del setBg">
        <pc:chgData name="Katja Kralj" userId="dc128ee7-21d8-4421-bd9a-86897cd6ec51" providerId="ADAL" clId="{E494D2E5-B8DC-457E-88DD-1EBA54DA69AB}" dt="2026-10-12T08:37:33.932" v="365"/>
        <pc:sldMkLst>
          <pc:docMk/>
          <pc:sldMk cId="0" sldId="985"/>
        </pc:sldMkLst>
      </pc:sldChg>
      <pc:sldChg chg="add del setBg">
        <pc:chgData name="Katja Kralj" userId="dc128ee7-21d8-4421-bd9a-86897cd6ec51" providerId="ADAL" clId="{E494D2E5-B8DC-457E-88DD-1EBA54DA69AB}" dt="2026-10-12T08:37:33.932" v="365"/>
        <pc:sldMkLst>
          <pc:docMk/>
          <pc:sldMk cId="0" sldId="986"/>
        </pc:sldMkLst>
      </pc:sldChg>
      <pc:sldChg chg="add del setBg">
        <pc:chgData name="Katja Kralj" userId="dc128ee7-21d8-4421-bd9a-86897cd6ec51" providerId="ADAL" clId="{E494D2E5-B8DC-457E-88DD-1EBA54DA69AB}" dt="2026-10-12T08:37:33.932" v="365"/>
        <pc:sldMkLst>
          <pc:docMk/>
          <pc:sldMk cId="0" sldId="987"/>
        </pc:sldMkLst>
      </pc:sldChg>
      <pc:sldChg chg="add del setBg">
        <pc:chgData name="Katja Kralj" userId="dc128ee7-21d8-4421-bd9a-86897cd6ec51" providerId="ADAL" clId="{E494D2E5-B8DC-457E-88DD-1EBA54DA69AB}" dt="2026-10-12T08:37:33.932" v="365"/>
        <pc:sldMkLst>
          <pc:docMk/>
          <pc:sldMk cId="0" sldId="988"/>
        </pc:sldMkLst>
      </pc:sldChg>
      <pc:sldChg chg="add del setBg">
        <pc:chgData name="Katja Kralj" userId="dc128ee7-21d8-4421-bd9a-86897cd6ec51" providerId="ADAL" clId="{E494D2E5-B8DC-457E-88DD-1EBA54DA69AB}" dt="2026-10-12T08:37:33.932" v="365"/>
        <pc:sldMkLst>
          <pc:docMk/>
          <pc:sldMk cId="0" sldId="989"/>
        </pc:sldMkLst>
      </pc:sldChg>
      <pc:sldChg chg="add del setBg">
        <pc:chgData name="Katja Kralj" userId="dc128ee7-21d8-4421-bd9a-86897cd6ec51" providerId="ADAL" clId="{E494D2E5-B8DC-457E-88DD-1EBA54DA69AB}" dt="2026-10-12T08:37:33.932" v="365"/>
        <pc:sldMkLst>
          <pc:docMk/>
          <pc:sldMk cId="0" sldId="990"/>
        </pc:sldMkLst>
      </pc:sldChg>
      <pc:sldChg chg="add del setBg">
        <pc:chgData name="Katja Kralj" userId="dc128ee7-21d8-4421-bd9a-86897cd6ec51" providerId="ADAL" clId="{E494D2E5-B8DC-457E-88DD-1EBA54DA69AB}" dt="2026-10-12T08:37:33.932" v="365"/>
        <pc:sldMkLst>
          <pc:docMk/>
          <pc:sldMk cId="0" sldId="991"/>
        </pc:sldMkLst>
      </pc:sldChg>
      <pc:sldChg chg="add del setBg">
        <pc:chgData name="Katja Kralj" userId="dc128ee7-21d8-4421-bd9a-86897cd6ec51" providerId="ADAL" clId="{E494D2E5-B8DC-457E-88DD-1EBA54DA69AB}" dt="2026-10-12T08:37:33.932" v="365"/>
        <pc:sldMkLst>
          <pc:docMk/>
          <pc:sldMk cId="0" sldId="992"/>
        </pc:sldMkLst>
      </pc:sldChg>
      <pc:sldChg chg="add del setBg">
        <pc:chgData name="Katja Kralj" userId="dc128ee7-21d8-4421-bd9a-86897cd6ec51" providerId="ADAL" clId="{E494D2E5-B8DC-457E-88DD-1EBA54DA69AB}" dt="2026-10-12T08:37:33.932" v="365"/>
        <pc:sldMkLst>
          <pc:docMk/>
          <pc:sldMk cId="0" sldId="993"/>
        </pc:sldMkLst>
      </pc:sldChg>
      <pc:sldChg chg="add del setBg">
        <pc:chgData name="Katja Kralj" userId="dc128ee7-21d8-4421-bd9a-86897cd6ec51" providerId="ADAL" clId="{E494D2E5-B8DC-457E-88DD-1EBA54DA69AB}" dt="2026-10-12T08:37:33.932" v="365"/>
        <pc:sldMkLst>
          <pc:docMk/>
          <pc:sldMk cId="0" sldId="994"/>
        </pc:sldMkLst>
      </pc:sldChg>
      <pc:sldChg chg="add del setBg">
        <pc:chgData name="Katja Kralj" userId="dc128ee7-21d8-4421-bd9a-86897cd6ec51" providerId="ADAL" clId="{E494D2E5-B8DC-457E-88DD-1EBA54DA69AB}" dt="2026-10-12T08:37:33.932" v="365"/>
        <pc:sldMkLst>
          <pc:docMk/>
          <pc:sldMk cId="0" sldId="995"/>
        </pc:sldMkLst>
      </pc:sldChg>
      <pc:sldChg chg="modSp add del">
        <pc:chgData name="Katja Kralj" userId="dc128ee7-21d8-4421-bd9a-86897cd6ec51" providerId="ADAL" clId="{E494D2E5-B8DC-457E-88DD-1EBA54DA69AB}" dt="2026-10-12T08:37:33.932" v="365"/>
        <pc:sldMkLst>
          <pc:docMk/>
          <pc:sldMk cId="0" sldId="996"/>
        </pc:sldMkLst>
        <pc:spChg chg="mod">
          <ac:chgData name="Katja Kralj" userId="dc128ee7-21d8-4421-bd9a-86897cd6ec51" providerId="ADAL" clId="{E494D2E5-B8DC-457E-88DD-1EBA54DA69AB}" dt="2026-10-12T08:37:15.798" v="363"/>
          <ac:spMkLst>
            <pc:docMk/>
            <pc:sldMk cId="0" sldId="996"/>
            <ac:spMk id="629" creationId="{00000000-0000-0000-0000-000000000000}"/>
          </ac:spMkLst>
        </pc:spChg>
        <pc:spChg chg="mod">
          <ac:chgData name="Katja Kralj" userId="dc128ee7-21d8-4421-bd9a-86897cd6ec51" providerId="ADAL" clId="{E494D2E5-B8DC-457E-88DD-1EBA54DA69AB}" dt="2026-10-12T08:37:15.798" v="363"/>
          <ac:spMkLst>
            <pc:docMk/>
            <pc:sldMk cId="0" sldId="996"/>
            <ac:spMk id="630" creationId="{00000000-0000-0000-0000-000000000000}"/>
          </ac:spMkLst>
        </pc:spChg>
      </pc:sldChg>
      <pc:sldChg chg="modSp add del">
        <pc:chgData name="Katja Kralj" userId="dc128ee7-21d8-4421-bd9a-86897cd6ec51" providerId="ADAL" clId="{E494D2E5-B8DC-457E-88DD-1EBA54DA69AB}" dt="2026-10-12T08:37:33.932" v="365"/>
        <pc:sldMkLst>
          <pc:docMk/>
          <pc:sldMk cId="0" sldId="1004"/>
        </pc:sldMkLst>
        <pc:spChg chg="mod">
          <ac:chgData name="Katja Kralj" userId="dc128ee7-21d8-4421-bd9a-86897cd6ec51" providerId="ADAL" clId="{E494D2E5-B8DC-457E-88DD-1EBA54DA69AB}" dt="2026-10-12T08:37:15.798" v="363"/>
          <ac:spMkLst>
            <pc:docMk/>
            <pc:sldMk cId="0" sldId="1004"/>
            <ac:spMk id="776" creationId="{00000000-0000-0000-0000-000000000000}"/>
          </ac:spMkLst>
        </pc:spChg>
        <pc:spChg chg="mod">
          <ac:chgData name="Katja Kralj" userId="dc128ee7-21d8-4421-bd9a-86897cd6ec51" providerId="ADAL" clId="{E494D2E5-B8DC-457E-88DD-1EBA54DA69AB}" dt="2026-10-12T08:37:15.798" v="363"/>
          <ac:spMkLst>
            <pc:docMk/>
            <pc:sldMk cId="0" sldId="1004"/>
            <ac:spMk id="777" creationId="{00000000-0000-0000-0000-000000000000}"/>
          </ac:spMkLst>
        </pc:spChg>
      </pc:sldChg>
      <pc:sldChg chg="modSp add del">
        <pc:chgData name="Katja Kralj" userId="dc128ee7-21d8-4421-bd9a-86897cd6ec51" providerId="ADAL" clId="{E494D2E5-B8DC-457E-88DD-1EBA54DA69AB}" dt="2026-10-12T08:37:33.932" v="365"/>
        <pc:sldMkLst>
          <pc:docMk/>
          <pc:sldMk cId="0" sldId="1005"/>
        </pc:sldMkLst>
        <pc:spChg chg="mod">
          <ac:chgData name="Katja Kralj" userId="dc128ee7-21d8-4421-bd9a-86897cd6ec51" providerId="ADAL" clId="{E494D2E5-B8DC-457E-88DD-1EBA54DA69AB}" dt="2026-10-12T08:37:15.798" v="363"/>
          <ac:spMkLst>
            <pc:docMk/>
            <pc:sldMk cId="0" sldId="1005"/>
            <ac:spMk id="740" creationId="{00000000-0000-0000-0000-000000000000}"/>
          </ac:spMkLst>
        </pc:spChg>
      </pc:sldChg>
      <pc:sldChg chg="modSp add del">
        <pc:chgData name="Katja Kralj" userId="dc128ee7-21d8-4421-bd9a-86897cd6ec51" providerId="ADAL" clId="{E494D2E5-B8DC-457E-88DD-1EBA54DA69AB}" dt="2026-10-12T08:37:33.932" v="365"/>
        <pc:sldMkLst>
          <pc:docMk/>
          <pc:sldMk cId="0" sldId="1008"/>
        </pc:sldMkLst>
        <pc:spChg chg="mod">
          <ac:chgData name="Katja Kralj" userId="dc128ee7-21d8-4421-bd9a-86897cd6ec51" providerId="ADAL" clId="{E494D2E5-B8DC-457E-88DD-1EBA54DA69AB}" dt="2026-10-12T08:37:15.798" v="363"/>
          <ac:spMkLst>
            <pc:docMk/>
            <pc:sldMk cId="0" sldId="1008"/>
            <ac:spMk id="300" creationId="{00000000-0000-0000-0000-000000000000}"/>
          </ac:spMkLst>
        </pc:spChg>
        <pc:spChg chg="mod">
          <ac:chgData name="Katja Kralj" userId="dc128ee7-21d8-4421-bd9a-86897cd6ec51" providerId="ADAL" clId="{E494D2E5-B8DC-457E-88DD-1EBA54DA69AB}" dt="2026-10-12T08:37:15.798" v="363"/>
          <ac:spMkLst>
            <pc:docMk/>
            <pc:sldMk cId="0" sldId="1008"/>
            <ac:spMk id="301" creationId="{00000000-0000-0000-0000-000000000000}"/>
          </ac:spMkLst>
        </pc:spChg>
      </pc:sldChg>
      <pc:sldChg chg="modSp add del setBg">
        <pc:chgData name="Katja Kralj" userId="dc128ee7-21d8-4421-bd9a-86897cd6ec51" providerId="ADAL" clId="{E494D2E5-B8DC-457E-88DD-1EBA54DA69AB}" dt="2026-10-12T08:37:33.932" v="365"/>
        <pc:sldMkLst>
          <pc:docMk/>
          <pc:sldMk cId="3202276079" sldId="1009"/>
        </pc:sldMkLst>
        <pc:spChg chg="mod">
          <ac:chgData name="Katja Kralj" userId="dc128ee7-21d8-4421-bd9a-86897cd6ec51" providerId="ADAL" clId="{E494D2E5-B8DC-457E-88DD-1EBA54DA69AB}" dt="2026-10-12T08:37:15.798" v="363"/>
          <ac:spMkLst>
            <pc:docMk/>
            <pc:sldMk cId="3202276079" sldId="1009"/>
            <ac:spMk id="372" creationId="{4080721C-C3B9-9EDB-9245-B5D872798EC8}"/>
          </ac:spMkLst>
        </pc:spChg>
      </pc:sldChg>
      <pc:sldChg chg="modSp add del setBg">
        <pc:chgData name="Katja Kralj" userId="dc128ee7-21d8-4421-bd9a-86897cd6ec51" providerId="ADAL" clId="{E494D2E5-B8DC-457E-88DD-1EBA54DA69AB}" dt="2026-10-12T08:37:33.932" v="365"/>
        <pc:sldMkLst>
          <pc:docMk/>
          <pc:sldMk cId="1563931539" sldId="1010"/>
        </pc:sldMkLst>
        <pc:spChg chg="mod">
          <ac:chgData name="Katja Kralj" userId="dc128ee7-21d8-4421-bd9a-86897cd6ec51" providerId="ADAL" clId="{E494D2E5-B8DC-457E-88DD-1EBA54DA69AB}" dt="2026-10-12T08:37:15.798" v="363"/>
          <ac:spMkLst>
            <pc:docMk/>
            <pc:sldMk cId="1563931539" sldId="1010"/>
            <ac:spMk id="419" creationId="{A2192559-8336-0E49-1E48-4512B6D50A4A}"/>
          </ac:spMkLst>
        </pc:spChg>
        <pc:spChg chg="mod">
          <ac:chgData name="Katja Kralj" userId="dc128ee7-21d8-4421-bd9a-86897cd6ec51" providerId="ADAL" clId="{E494D2E5-B8DC-457E-88DD-1EBA54DA69AB}" dt="2026-10-12T08:37:15.798" v="363"/>
          <ac:spMkLst>
            <pc:docMk/>
            <pc:sldMk cId="1563931539" sldId="1010"/>
            <ac:spMk id="420" creationId="{6017E67F-5776-B7BE-935B-FA54D380E08F}"/>
          </ac:spMkLst>
        </pc:spChg>
      </pc:sldChg>
      <pc:sldChg chg="add del setBg">
        <pc:chgData name="Katja Kralj" userId="dc128ee7-21d8-4421-bd9a-86897cd6ec51" providerId="ADAL" clId="{E494D2E5-B8DC-457E-88DD-1EBA54DA69AB}" dt="2026-10-12T08:37:33.932" v="365"/>
        <pc:sldMkLst>
          <pc:docMk/>
          <pc:sldMk cId="1006251470" sldId="1011"/>
        </pc:sldMkLst>
      </pc:sldChg>
      <pc:sldChg chg="add del">
        <pc:chgData name="Katja Kralj" userId="dc128ee7-21d8-4421-bd9a-86897cd6ec51" providerId="ADAL" clId="{E494D2E5-B8DC-457E-88DD-1EBA54DA69AB}" dt="2026-10-12T08:37:33.932" v="365"/>
        <pc:sldMkLst>
          <pc:docMk/>
          <pc:sldMk cId="1065063542" sldId="1012"/>
        </pc:sldMkLst>
      </pc:sldChg>
      <pc:sldChg chg="modSp add del setBg">
        <pc:chgData name="Katja Kralj" userId="dc128ee7-21d8-4421-bd9a-86897cd6ec51" providerId="ADAL" clId="{E494D2E5-B8DC-457E-88DD-1EBA54DA69AB}" dt="2026-10-12T08:37:33.932" v="365"/>
        <pc:sldMkLst>
          <pc:docMk/>
          <pc:sldMk cId="1262081398" sldId="1013"/>
        </pc:sldMkLst>
        <pc:spChg chg="mod">
          <ac:chgData name="Katja Kralj" userId="dc128ee7-21d8-4421-bd9a-86897cd6ec51" providerId="ADAL" clId="{E494D2E5-B8DC-457E-88DD-1EBA54DA69AB}" dt="2026-10-12T08:37:15.798" v="363"/>
          <ac:spMkLst>
            <pc:docMk/>
            <pc:sldMk cId="1262081398" sldId="1013"/>
            <ac:spMk id="428" creationId="{D059FFEF-9153-C5E1-EFBE-29A07639EE30}"/>
          </ac:spMkLst>
        </pc:spChg>
      </pc:sldChg>
      <pc:sldChg chg="modSp add del">
        <pc:chgData name="Katja Kralj" userId="dc128ee7-21d8-4421-bd9a-86897cd6ec51" providerId="ADAL" clId="{E494D2E5-B8DC-457E-88DD-1EBA54DA69AB}" dt="2026-10-12T08:37:33.932" v="365"/>
        <pc:sldMkLst>
          <pc:docMk/>
          <pc:sldMk cId="1517525113" sldId="1014"/>
        </pc:sldMkLst>
        <pc:spChg chg="mod">
          <ac:chgData name="Katja Kralj" userId="dc128ee7-21d8-4421-bd9a-86897cd6ec51" providerId="ADAL" clId="{E494D2E5-B8DC-457E-88DD-1EBA54DA69AB}" dt="2026-10-12T08:37:15.798" v="363"/>
          <ac:spMkLst>
            <pc:docMk/>
            <pc:sldMk cId="1517525113" sldId="1014"/>
            <ac:spMk id="740" creationId="{051CED55-9CFF-1774-3F47-ED9B402FB152}"/>
          </ac:spMkLst>
        </pc:spChg>
      </pc:sldChg>
      <pc:sldChg chg="add del">
        <pc:chgData name="Katja Kralj" userId="dc128ee7-21d8-4421-bd9a-86897cd6ec51" providerId="ADAL" clId="{E494D2E5-B8DC-457E-88DD-1EBA54DA69AB}" dt="2026-10-12T08:37:33.932" v="365"/>
        <pc:sldMkLst>
          <pc:docMk/>
          <pc:sldMk cId="3380442403" sldId="1015"/>
        </pc:sldMkLst>
      </pc:sldChg>
      <pc:sldChg chg="add del">
        <pc:chgData name="Katja Kralj" userId="dc128ee7-21d8-4421-bd9a-86897cd6ec51" providerId="ADAL" clId="{E494D2E5-B8DC-457E-88DD-1EBA54DA69AB}" dt="2026-10-12T08:37:33.932" v="365"/>
        <pc:sldMkLst>
          <pc:docMk/>
          <pc:sldMk cId="160017934" sldId="1016"/>
        </pc:sldMkLst>
      </pc:sldChg>
      <pc:sldChg chg="modSp add mod">
        <pc:chgData name="Katja Kralj" userId="dc128ee7-21d8-4421-bd9a-86897cd6ec51" providerId="ADAL" clId="{E494D2E5-B8DC-457E-88DD-1EBA54DA69AB}" dt="2026-10-11T11:38:09.012" v="107" actId="27636"/>
        <pc:sldMkLst>
          <pc:docMk/>
          <pc:sldMk cId="3980279392" sldId="1337"/>
        </pc:sldMkLst>
        <pc:spChg chg="mod">
          <ac:chgData name="Katja Kralj" userId="dc128ee7-21d8-4421-bd9a-86897cd6ec51" providerId="ADAL" clId="{E494D2E5-B8DC-457E-88DD-1EBA54DA69AB}" dt="2026-10-11T11:38:09.012" v="107" actId="27636"/>
          <ac:spMkLst>
            <pc:docMk/>
            <pc:sldMk cId="3980279392" sldId="1337"/>
            <ac:spMk id="3" creationId="{00000000-0000-0000-0000-000000000000}"/>
          </ac:spMkLst>
        </pc:spChg>
      </pc:sldChg>
      <pc:sldChg chg="add">
        <pc:chgData name="Katja Kralj" userId="dc128ee7-21d8-4421-bd9a-86897cd6ec51" providerId="ADAL" clId="{E494D2E5-B8DC-457E-88DD-1EBA54DA69AB}" dt="2026-10-11T11:38:08.901" v="106"/>
        <pc:sldMkLst>
          <pc:docMk/>
          <pc:sldMk cId="393584554" sldId="1338"/>
        </pc:sldMkLst>
      </pc:sldChg>
      <pc:sldChg chg="add">
        <pc:chgData name="Katja Kralj" userId="dc128ee7-21d8-4421-bd9a-86897cd6ec51" providerId="ADAL" clId="{E494D2E5-B8DC-457E-88DD-1EBA54DA69AB}" dt="2026-10-11T11:38:08.901" v="106"/>
        <pc:sldMkLst>
          <pc:docMk/>
          <pc:sldMk cId="348287493" sldId="1341"/>
        </pc:sldMkLst>
      </pc:sldChg>
      <pc:sldChg chg="add">
        <pc:chgData name="Katja Kralj" userId="dc128ee7-21d8-4421-bd9a-86897cd6ec51" providerId="ADAL" clId="{E494D2E5-B8DC-457E-88DD-1EBA54DA69AB}" dt="2026-10-11T11:38:08.901" v="106"/>
        <pc:sldMkLst>
          <pc:docMk/>
          <pc:sldMk cId="1716045751" sldId="1343"/>
        </pc:sldMkLst>
      </pc:sldChg>
      <pc:sldChg chg="addSp delSp modSp add mod setBg">
        <pc:chgData name="Katja Kralj" userId="dc128ee7-21d8-4421-bd9a-86897cd6ec51" providerId="ADAL" clId="{E494D2E5-B8DC-457E-88DD-1EBA54DA69AB}" dt="2026-10-11T11:46:56.166" v="142" actId="5793"/>
        <pc:sldMkLst>
          <pc:docMk/>
          <pc:sldMk cId="2286638224" sldId="1345"/>
        </pc:sldMkLst>
        <pc:spChg chg="mod">
          <ac:chgData name="Katja Kralj" userId="dc128ee7-21d8-4421-bd9a-86897cd6ec51" providerId="ADAL" clId="{E494D2E5-B8DC-457E-88DD-1EBA54DA69AB}" dt="2026-10-11T11:46:39.784" v="139" actId="26606"/>
          <ac:spMkLst>
            <pc:docMk/>
            <pc:sldMk cId="2286638224" sldId="1345"/>
            <ac:spMk id="2" creationId="{D3D0E70A-4319-49B4-92CE-772E10749090}"/>
          </ac:spMkLst>
        </pc:spChg>
        <pc:spChg chg="add mod">
          <ac:chgData name="Katja Kralj" userId="dc128ee7-21d8-4421-bd9a-86897cd6ec51" providerId="ADAL" clId="{E494D2E5-B8DC-457E-88DD-1EBA54DA69AB}" dt="2026-10-11T11:46:56.166" v="142" actId="5793"/>
          <ac:spMkLst>
            <pc:docMk/>
            <pc:sldMk cId="2286638224" sldId="1345"/>
            <ac:spMk id="6" creationId="{2C9ABAD7-C14B-B4E0-BE6D-B2DC78C06AF8}"/>
          </ac:spMkLst>
        </pc:spChg>
        <pc:spChg chg="add">
          <ac:chgData name="Katja Kralj" userId="dc128ee7-21d8-4421-bd9a-86897cd6ec51" providerId="ADAL" clId="{E494D2E5-B8DC-457E-88DD-1EBA54DA69AB}" dt="2026-10-11T11:46:39.784" v="139" actId="26606"/>
          <ac:spMkLst>
            <pc:docMk/>
            <pc:sldMk cId="2286638224" sldId="1345"/>
            <ac:spMk id="10" creationId="{022BDE4A-8A20-4A69-9C5A-581C82036A4D}"/>
          </ac:spMkLst>
        </pc:spChg>
        <pc:picChg chg="add mod">
          <ac:chgData name="Katja Kralj" userId="dc128ee7-21d8-4421-bd9a-86897cd6ec51" providerId="ADAL" clId="{E494D2E5-B8DC-457E-88DD-1EBA54DA69AB}" dt="2026-10-11T11:46:47.442" v="141" actId="1076"/>
          <ac:picMkLst>
            <pc:docMk/>
            <pc:sldMk cId="2286638224" sldId="1345"/>
            <ac:picMk id="3" creationId="{96DF7F37-E0F4-0399-5D71-0537EE093502}"/>
          </ac:picMkLst>
        </pc:picChg>
      </pc:sldChg>
      <pc:sldChg chg="modSp add mod">
        <pc:chgData name="Katja Kralj" userId="dc128ee7-21d8-4421-bd9a-86897cd6ec51" providerId="ADAL" clId="{E494D2E5-B8DC-457E-88DD-1EBA54DA69AB}" dt="2026-10-11T11:47:30.563" v="143" actId="1076"/>
        <pc:sldMkLst>
          <pc:docMk/>
          <pc:sldMk cId="4056653823" sldId="1346"/>
        </pc:sldMkLst>
        <pc:spChg chg="mod">
          <ac:chgData name="Katja Kralj" userId="dc128ee7-21d8-4421-bd9a-86897cd6ec51" providerId="ADAL" clId="{E494D2E5-B8DC-457E-88DD-1EBA54DA69AB}" dt="2026-10-11T11:47:30.563" v="143" actId="1076"/>
          <ac:spMkLst>
            <pc:docMk/>
            <pc:sldMk cId="4056653823" sldId="1346"/>
            <ac:spMk id="11" creationId="{00000000-0000-0000-0000-000000000000}"/>
          </ac:spMkLst>
        </pc:spChg>
      </pc:sldChg>
      <pc:sldChg chg="addSp modSp add">
        <pc:chgData name="Katja Kralj" userId="dc128ee7-21d8-4421-bd9a-86897cd6ec51" providerId="ADAL" clId="{E494D2E5-B8DC-457E-88DD-1EBA54DA69AB}" dt="2026-10-11T11:48:06.760" v="144"/>
        <pc:sldMkLst>
          <pc:docMk/>
          <pc:sldMk cId="3725433866" sldId="1347"/>
        </pc:sldMkLst>
        <pc:picChg chg="add mod">
          <ac:chgData name="Katja Kralj" userId="dc128ee7-21d8-4421-bd9a-86897cd6ec51" providerId="ADAL" clId="{E494D2E5-B8DC-457E-88DD-1EBA54DA69AB}" dt="2026-10-11T11:48:06.760" v="144"/>
          <ac:picMkLst>
            <pc:docMk/>
            <pc:sldMk cId="3725433866" sldId="1347"/>
            <ac:picMk id="4" creationId="{FD40B5BA-DDDB-D9C1-4C32-D4BEFFD3AA19}"/>
          </ac:picMkLst>
        </pc:picChg>
      </pc:sldChg>
      <pc:sldChg chg="add">
        <pc:chgData name="Katja Kralj" userId="dc128ee7-21d8-4421-bd9a-86897cd6ec51" providerId="ADAL" clId="{E494D2E5-B8DC-457E-88DD-1EBA54DA69AB}" dt="2026-10-11T11:38:08.901" v="106"/>
        <pc:sldMkLst>
          <pc:docMk/>
          <pc:sldMk cId="1353416732" sldId="1348"/>
        </pc:sldMkLst>
      </pc:sldChg>
      <pc:sldChg chg="add">
        <pc:chgData name="Katja Kralj" userId="dc128ee7-21d8-4421-bd9a-86897cd6ec51" providerId="ADAL" clId="{E494D2E5-B8DC-457E-88DD-1EBA54DA69AB}" dt="2026-10-11T11:38:08.901" v="106"/>
        <pc:sldMkLst>
          <pc:docMk/>
          <pc:sldMk cId="3140925237" sldId="1354"/>
        </pc:sldMkLst>
      </pc:sldChg>
      <pc:sldChg chg="modSp add mod">
        <pc:chgData name="Katja Kralj" userId="dc128ee7-21d8-4421-bd9a-86897cd6ec51" providerId="ADAL" clId="{E494D2E5-B8DC-457E-88DD-1EBA54DA69AB}" dt="2026-10-11T12:01:47.252" v="337" actId="20577"/>
        <pc:sldMkLst>
          <pc:docMk/>
          <pc:sldMk cId="1005338990" sldId="1356"/>
        </pc:sldMkLst>
        <pc:spChg chg="mod">
          <ac:chgData name="Katja Kralj" userId="dc128ee7-21d8-4421-bd9a-86897cd6ec51" providerId="ADAL" clId="{E494D2E5-B8DC-457E-88DD-1EBA54DA69AB}" dt="2026-10-11T12:01:47.252" v="337" actId="20577"/>
          <ac:spMkLst>
            <pc:docMk/>
            <pc:sldMk cId="1005338990" sldId="1356"/>
            <ac:spMk id="2" creationId="{B86A3F7B-3288-4A38-AB42-59030F6F47D7}"/>
          </ac:spMkLst>
        </pc:spChg>
      </pc:sldChg>
      <pc:sldChg chg="modSp add mod">
        <pc:chgData name="Katja Kralj" userId="dc128ee7-21d8-4421-bd9a-86897cd6ec51" providerId="ADAL" clId="{E494D2E5-B8DC-457E-88DD-1EBA54DA69AB}" dt="2026-10-11T11:45:04.159" v="135" actId="20577"/>
        <pc:sldMkLst>
          <pc:docMk/>
          <pc:sldMk cId="4155164600" sldId="1358"/>
        </pc:sldMkLst>
        <pc:spChg chg="mod">
          <ac:chgData name="Katja Kralj" userId="dc128ee7-21d8-4421-bd9a-86897cd6ec51" providerId="ADAL" clId="{E494D2E5-B8DC-457E-88DD-1EBA54DA69AB}" dt="2026-10-11T11:45:04.159" v="135" actId="20577"/>
          <ac:spMkLst>
            <pc:docMk/>
            <pc:sldMk cId="4155164600" sldId="1358"/>
            <ac:spMk id="2" creationId="{00000000-0000-0000-0000-000000000000}"/>
          </ac:spMkLst>
        </pc:spChg>
      </pc:sldChg>
      <pc:sldChg chg="addSp modSp add mod">
        <pc:chgData name="Katja Kralj" userId="dc128ee7-21d8-4421-bd9a-86897cd6ec51" providerId="ADAL" clId="{E494D2E5-B8DC-457E-88DD-1EBA54DA69AB}" dt="2026-10-11T12:01:28.919" v="334" actId="12"/>
        <pc:sldMkLst>
          <pc:docMk/>
          <pc:sldMk cId="416159653" sldId="1366"/>
        </pc:sldMkLst>
        <pc:spChg chg="mod">
          <ac:chgData name="Katja Kralj" userId="dc128ee7-21d8-4421-bd9a-86897cd6ec51" providerId="ADAL" clId="{E494D2E5-B8DC-457E-88DD-1EBA54DA69AB}" dt="2026-10-11T12:00:56.198" v="330" actId="20577"/>
          <ac:spMkLst>
            <pc:docMk/>
            <pc:sldMk cId="416159653" sldId="1366"/>
            <ac:spMk id="2" creationId="{00000000-0000-0000-0000-000000000000}"/>
          </ac:spMkLst>
        </pc:spChg>
        <pc:spChg chg="mod">
          <ac:chgData name="Katja Kralj" userId="dc128ee7-21d8-4421-bd9a-86897cd6ec51" providerId="ADAL" clId="{E494D2E5-B8DC-457E-88DD-1EBA54DA69AB}" dt="2026-10-11T12:01:01.597" v="332" actId="6549"/>
          <ac:spMkLst>
            <pc:docMk/>
            <pc:sldMk cId="416159653" sldId="1366"/>
            <ac:spMk id="3" creationId="{00000000-0000-0000-0000-000000000000}"/>
          </ac:spMkLst>
        </pc:spChg>
        <pc:spChg chg="add mod">
          <ac:chgData name="Katja Kralj" userId="dc128ee7-21d8-4421-bd9a-86897cd6ec51" providerId="ADAL" clId="{E494D2E5-B8DC-457E-88DD-1EBA54DA69AB}" dt="2026-10-11T12:01:28.919" v="334" actId="12"/>
          <ac:spMkLst>
            <pc:docMk/>
            <pc:sldMk cId="416159653" sldId="1366"/>
            <ac:spMk id="11" creationId="{6C56E226-3AA0-544E-454B-EC916CED4E30}"/>
          </ac:spMkLst>
        </pc:spChg>
      </pc:sldChg>
      <pc:sldChg chg="delSp add delDesignElem">
        <pc:chgData name="Katja Kralj" userId="dc128ee7-21d8-4421-bd9a-86897cd6ec51" providerId="ADAL" clId="{E494D2E5-B8DC-457E-88DD-1EBA54DA69AB}" dt="2026-10-11T11:38:08.901" v="106"/>
        <pc:sldMkLst>
          <pc:docMk/>
          <pc:sldMk cId="3254409367" sldId="1367"/>
        </pc:sldMkLst>
      </pc:sldChg>
      <pc:sldChg chg="add">
        <pc:chgData name="Katja Kralj" userId="dc128ee7-21d8-4421-bd9a-86897cd6ec51" providerId="ADAL" clId="{E494D2E5-B8DC-457E-88DD-1EBA54DA69AB}" dt="2026-10-11T11:38:08.901" v="106"/>
        <pc:sldMkLst>
          <pc:docMk/>
          <pc:sldMk cId="2135595425" sldId="1376"/>
        </pc:sldMkLst>
      </pc:sldChg>
      <pc:sldChg chg="add">
        <pc:chgData name="Katja Kralj" userId="dc128ee7-21d8-4421-bd9a-86897cd6ec51" providerId="ADAL" clId="{E494D2E5-B8DC-457E-88DD-1EBA54DA69AB}" dt="2026-10-11T11:38:08.901" v="106"/>
        <pc:sldMkLst>
          <pc:docMk/>
          <pc:sldMk cId="3282417741" sldId="1377"/>
        </pc:sldMkLst>
      </pc:sldChg>
      <pc:sldChg chg="add">
        <pc:chgData name="Katja Kralj" userId="dc128ee7-21d8-4421-bd9a-86897cd6ec51" providerId="ADAL" clId="{E494D2E5-B8DC-457E-88DD-1EBA54DA69AB}" dt="2026-10-11T11:38:08.901" v="106"/>
        <pc:sldMkLst>
          <pc:docMk/>
          <pc:sldMk cId="3878485198" sldId="1378"/>
        </pc:sldMkLst>
      </pc:sldChg>
      <pc:sldChg chg="modSp add mod">
        <pc:chgData name="Katja Kralj" userId="dc128ee7-21d8-4421-bd9a-86897cd6ec51" providerId="ADAL" clId="{E494D2E5-B8DC-457E-88DD-1EBA54DA69AB}" dt="2026-10-11T12:47:26.933" v="355" actId="1076"/>
        <pc:sldMkLst>
          <pc:docMk/>
          <pc:sldMk cId="3169734082" sldId="1381"/>
        </pc:sldMkLst>
        <pc:spChg chg="mod">
          <ac:chgData name="Katja Kralj" userId="dc128ee7-21d8-4421-bd9a-86897cd6ec51" providerId="ADAL" clId="{E494D2E5-B8DC-457E-88DD-1EBA54DA69AB}" dt="2026-10-11T12:47:26.933" v="355" actId="1076"/>
          <ac:spMkLst>
            <pc:docMk/>
            <pc:sldMk cId="3169734082" sldId="1381"/>
            <ac:spMk id="11" creationId="{00000000-0000-0000-0000-000000000000}"/>
          </ac:spMkLst>
        </pc:spChg>
      </pc:sldChg>
      <pc:sldChg chg="modSp add mod">
        <pc:chgData name="Katja Kralj" userId="dc128ee7-21d8-4421-bd9a-86897cd6ec51" providerId="ADAL" clId="{E494D2E5-B8DC-457E-88DD-1EBA54DA69AB}" dt="2026-10-11T11:38:09.205" v="120" actId="27636"/>
        <pc:sldMkLst>
          <pc:docMk/>
          <pc:sldMk cId="394677140" sldId="1382"/>
        </pc:sldMkLst>
        <pc:spChg chg="mod">
          <ac:chgData name="Katja Kralj" userId="dc128ee7-21d8-4421-bd9a-86897cd6ec51" providerId="ADAL" clId="{E494D2E5-B8DC-457E-88DD-1EBA54DA69AB}" dt="2026-10-11T11:38:09.205" v="120" actId="27636"/>
          <ac:spMkLst>
            <pc:docMk/>
            <pc:sldMk cId="394677140" sldId="1382"/>
            <ac:spMk id="2" creationId="{00000000-0000-0000-0000-000000000000}"/>
          </ac:spMkLst>
        </pc:spChg>
      </pc:sldChg>
      <pc:sldChg chg="add">
        <pc:chgData name="Katja Kralj" userId="dc128ee7-21d8-4421-bd9a-86897cd6ec51" providerId="ADAL" clId="{E494D2E5-B8DC-457E-88DD-1EBA54DA69AB}" dt="2026-10-11T11:38:08.901" v="106"/>
        <pc:sldMkLst>
          <pc:docMk/>
          <pc:sldMk cId="1469928099" sldId="1383"/>
        </pc:sldMkLst>
      </pc:sldChg>
      <pc:sldChg chg="add">
        <pc:chgData name="Katja Kralj" userId="dc128ee7-21d8-4421-bd9a-86897cd6ec51" providerId="ADAL" clId="{E494D2E5-B8DC-457E-88DD-1EBA54DA69AB}" dt="2026-10-11T11:38:08.901" v="106"/>
        <pc:sldMkLst>
          <pc:docMk/>
          <pc:sldMk cId="405899928" sldId="1384"/>
        </pc:sldMkLst>
      </pc:sldChg>
      <pc:sldChg chg="add">
        <pc:chgData name="Katja Kralj" userId="dc128ee7-21d8-4421-bd9a-86897cd6ec51" providerId="ADAL" clId="{E494D2E5-B8DC-457E-88DD-1EBA54DA69AB}" dt="2026-10-11T11:38:08.901" v="106"/>
        <pc:sldMkLst>
          <pc:docMk/>
          <pc:sldMk cId="285607094" sldId="1385"/>
        </pc:sldMkLst>
      </pc:sldChg>
      <pc:sldChg chg="modSp add mod">
        <pc:chgData name="Katja Kralj" userId="dc128ee7-21d8-4421-bd9a-86897cd6ec51" providerId="ADAL" clId="{E494D2E5-B8DC-457E-88DD-1EBA54DA69AB}" dt="2026-10-11T12:48:00.529" v="358" actId="1076"/>
        <pc:sldMkLst>
          <pc:docMk/>
          <pc:sldMk cId="4120938888" sldId="1389"/>
        </pc:sldMkLst>
        <pc:spChg chg="mod">
          <ac:chgData name="Katja Kralj" userId="dc128ee7-21d8-4421-bd9a-86897cd6ec51" providerId="ADAL" clId="{E494D2E5-B8DC-457E-88DD-1EBA54DA69AB}" dt="2026-10-11T12:48:00.529" v="358" actId="1076"/>
          <ac:spMkLst>
            <pc:docMk/>
            <pc:sldMk cId="4120938888" sldId="1389"/>
            <ac:spMk id="3" creationId="{00000000-0000-0000-0000-000000000000}"/>
          </ac:spMkLst>
        </pc:spChg>
      </pc:sldChg>
      <pc:sldChg chg="add">
        <pc:chgData name="Katja Kralj" userId="dc128ee7-21d8-4421-bd9a-86897cd6ec51" providerId="ADAL" clId="{E494D2E5-B8DC-457E-88DD-1EBA54DA69AB}" dt="2026-10-11T11:38:08.901" v="106"/>
        <pc:sldMkLst>
          <pc:docMk/>
          <pc:sldMk cId="840451448" sldId="1390"/>
        </pc:sldMkLst>
      </pc:sldChg>
      <pc:sldChg chg="add">
        <pc:chgData name="Katja Kralj" userId="dc128ee7-21d8-4421-bd9a-86897cd6ec51" providerId="ADAL" clId="{E494D2E5-B8DC-457E-88DD-1EBA54DA69AB}" dt="2026-10-11T11:38:08.901" v="106"/>
        <pc:sldMkLst>
          <pc:docMk/>
          <pc:sldMk cId="675777818" sldId="1438"/>
        </pc:sldMkLst>
      </pc:sldChg>
      <pc:sldChg chg="addSp modSp add mod">
        <pc:chgData name="Katja Kralj" userId="dc128ee7-21d8-4421-bd9a-86897cd6ec51" providerId="ADAL" clId="{E494D2E5-B8DC-457E-88DD-1EBA54DA69AB}" dt="2026-10-11T12:47:05.109" v="354" actId="12"/>
        <pc:sldMkLst>
          <pc:docMk/>
          <pc:sldMk cId="2879757967" sldId="1439"/>
        </pc:sldMkLst>
        <pc:spChg chg="mod">
          <ac:chgData name="Katja Kralj" userId="dc128ee7-21d8-4421-bd9a-86897cd6ec51" providerId="ADAL" clId="{E494D2E5-B8DC-457E-88DD-1EBA54DA69AB}" dt="2026-10-11T12:02:42.261" v="348" actId="6549"/>
          <ac:spMkLst>
            <pc:docMk/>
            <pc:sldMk cId="2879757967" sldId="1439"/>
            <ac:spMk id="2" creationId="{30D85FDD-4B21-4067-9F2A-21B942251883}"/>
          </ac:spMkLst>
        </pc:spChg>
        <pc:spChg chg="add mod">
          <ac:chgData name="Katja Kralj" userId="dc128ee7-21d8-4421-bd9a-86897cd6ec51" providerId="ADAL" clId="{E494D2E5-B8DC-457E-88DD-1EBA54DA69AB}" dt="2026-10-11T12:47:05.109" v="354" actId="12"/>
          <ac:spMkLst>
            <pc:docMk/>
            <pc:sldMk cId="2879757967" sldId="1439"/>
            <ac:spMk id="4" creationId="{84A884B6-E2EE-5CAA-7D69-A67142BCE499}"/>
          </ac:spMkLst>
        </pc:spChg>
        <pc:spChg chg="mod">
          <ac:chgData name="Katja Kralj" userId="dc128ee7-21d8-4421-bd9a-86897cd6ec51" providerId="ADAL" clId="{E494D2E5-B8DC-457E-88DD-1EBA54DA69AB}" dt="2026-10-11T12:02:35.676" v="346" actId="6549"/>
          <ac:spMkLst>
            <pc:docMk/>
            <pc:sldMk cId="2879757967" sldId="1439"/>
            <ac:spMk id="7" creationId="{97FD7AFE-EB83-4FF3-ACE6-D50269F6060A}"/>
          </ac:spMkLst>
        </pc:spChg>
      </pc:sldChg>
      <pc:sldChg chg="modSp add mod">
        <pc:chgData name="Katja Kralj" userId="dc128ee7-21d8-4421-bd9a-86897cd6ec51" providerId="ADAL" clId="{E494D2E5-B8DC-457E-88DD-1EBA54DA69AB}" dt="2026-10-11T11:44:44.205" v="131" actId="255"/>
        <pc:sldMkLst>
          <pc:docMk/>
          <pc:sldMk cId="2716317444" sldId="1477"/>
        </pc:sldMkLst>
        <pc:spChg chg="mod">
          <ac:chgData name="Katja Kralj" userId="dc128ee7-21d8-4421-bd9a-86897cd6ec51" providerId="ADAL" clId="{E494D2E5-B8DC-457E-88DD-1EBA54DA69AB}" dt="2026-10-11T11:44:44.205" v="131" actId="255"/>
          <ac:spMkLst>
            <pc:docMk/>
            <pc:sldMk cId="2716317444" sldId="1477"/>
            <ac:spMk id="2" creationId="{30D85FDD-4B21-4067-9F2A-21B942251883}"/>
          </ac:spMkLst>
        </pc:spChg>
      </pc:sldChg>
      <pc:sldChg chg="modSp add mod">
        <pc:chgData name="Katja Kralj" userId="dc128ee7-21d8-4421-bd9a-86897cd6ec51" providerId="ADAL" clId="{E494D2E5-B8DC-457E-88DD-1EBA54DA69AB}" dt="2026-10-11T11:41:33.115" v="124" actId="255"/>
        <pc:sldMkLst>
          <pc:docMk/>
          <pc:sldMk cId="232908032" sldId="1482"/>
        </pc:sldMkLst>
        <pc:spChg chg="mod">
          <ac:chgData name="Katja Kralj" userId="dc128ee7-21d8-4421-bd9a-86897cd6ec51" providerId="ADAL" clId="{E494D2E5-B8DC-457E-88DD-1EBA54DA69AB}" dt="2026-10-11T11:41:33.115" v="124" actId="255"/>
          <ac:spMkLst>
            <pc:docMk/>
            <pc:sldMk cId="232908032" sldId="1482"/>
            <ac:spMk id="10" creationId="{B53A653B-C2EF-1475-CCDB-09DE1A8ABBBD}"/>
          </ac:spMkLst>
        </pc:spChg>
      </pc:sldChg>
      <pc:sldChg chg="add">
        <pc:chgData name="Katja Kralj" userId="dc128ee7-21d8-4421-bd9a-86897cd6ec51" providerId="ADAL" clId="{E494D2E5-B8DC-457E-88DD-1EBA54DA69AB}" dt="2026-10-11T11:38:08.901" v="106"/>
        <pc:sldMkLst>
          <pc:docMk/>
          <pc:sldMk cId="3399751112" sldId="1503"/>
        </pc:sldMkLst>
      </pc:sldChg>
      <pc:sldChg chg="add">
        <pc:chgData name="Katja Kralj" userId="dc128ee7-21d8-4421-bd9a-86897cd6ec51" providerId="ADAL" clId="{E494D2E5-B8DC-457E-88DD-1EBA54DA69AB}" dt="2026-10-11T11:38:08.901" v="106"/>
        <pc:sldMkLst>
          <pc:docMk/>
          <pc:sldMk cId="744207967" sldId="1504"/>
        </pc:sldMkLst>
      </pc:sldChg>
      <pc:sldChg chg="modSp add mod">
        <pc:chgData name="Katja Kralj" userId="dc128ee7-21d8-4421-bd9a-86897cd6ec51" providerId="ADAL" clId="{E494D2E5-B8DC-457E-88DD-1EBA54DA69AB}" dt="2026-10-12T09:10:27.966" v="368" actId="1076"/>
        <pc:sldMkLst>
          <pc:docMk/>
          <pc:sldMk cId="816037401" sldId="1505"/>
        </pc:sldMkLst>
        <pc:spChg chg="mod">
          <ac:chgData name="Katja Kralj" userId="dc128ee7-21d8-4421-bd9a-86897cd6ec51" providerId="ADAL" clId="{E494D2E5-B8DC-457E-88DD-1EBA54DA69AB}" dt="2026-10-12T09:10:27.966" v="368" actId="1076"/>
          <ac:spMkLst>
            <pc:docMk/>
            <pc:sldMk cId="816037401" sldId="1505"/>
            <ac:spMk id="17" creationId="{00000000-0000-0000-0000-000000000000}"/>
          </ac:spMkLst>
        </pc:spChg>
      </pc:sldChg>
      <pc:sldChg chg="add">
        <pc:chgData name="Katja Kralj" userId="dc128ee7-21d8-4421-bd9a-86897cd6ec51" providerId="ADAL" clId="{E494D2E5-B8DC-457E-88DD-1EBA54DA69AB}" dt="2026-10-11T11:38:08.901" v="106"/>
        <pc:sldMkLst>
          <pc:docMk/>
          <pc:sldMk cId="4053299257" sldId="1506"/>
        </pc:sldMkLst>
      </pc:sldChg>
      <pc:sldChg chg="add">
        <pc:chgData name="Katja Kralj" userId="dc128ee7-21d8-4421-bd9a-86897cd6ec51" providerId="ADAL" clId="{E494D2E5-B8DC-457E-88DD-1EBA54DA69AB}" dt="2026-10-11T11:38:08.901" v="106"/>
        <pc:sldMkLst>
          <pc:docMk/>
          <pc:sldMk cId="3014270279" sldId="1507"/>
        </pc:sldMkLst>
      </pc:sldChg>
      <pc:sldChg chg="add">
        <pc:chgData name="Katja Kralj" userId="dc128ee7-21d8-4421-bd9a-86897cd6ec51" providerId="ADAL" clId="{E494D2E5-B8DC-457E-88DD-1EBA54DA69AB}" dt="2026-10-11T11:38:08.901" v="106"/>
        <pc:sldMkLst>
          <pc:docMk/>
          <pc:sldMk cId="1085410953" sldId="1510"/>
        </pc:sldMkLst>
      </pc:sldChg>
      <pc:sldChg chg="addSp modSp add mod">
        <pc:chgData name="Katja Kralj" userId="dc128ee7-21d8-4421-bd9a-86897cd6ec51" providerId="ADAL" clId="{E494D2E5-B8DC-457E-88DD-1EBA54DA69AB}" dt="2026-10-13T13:07:09.191" v="430" actId="14100"/>
        <pc:sldMkLst>
          <pc:docMk/>
          <pc:sldMk cId="4001372875" sldId="1517"/>
        </pc:sldMkLst>
        <pc:spChg chg="mod">
          <ac:chgData name="Katja Kralj" userId="dc128ee7-21d8-4421-bd9a-86897cd6ec51" providerId="ADAL" clId="{E494D2E5-B8DC-457E-88DD-1EBA54DA69AB}" dt="2026-10-12T09:12:46.618" v="375" actId="6549"/>
          <ac:spMkLst>
            <pc:docMk/>
            <pc:sldMk cId="4001372875" sldId="1517"/>
            <ac:spMk id="2" creationId="{00000000-0000-0000-0000-000000000000}"/>
          </ac:spMkLst>
        </pc:spChg>
        <pc:spChg chg="add mod">
          <ac:chgData name="Katja Kralj" userId="dc128ee7-21d8-4421-bd9a-86897cd6ec51" providerId="ADAL" clId="{E494D2E5-B8DC-457E-88DD-1EBA54DA69AB}" dt="2026-10-12T09:13:47.628" v="423" actId="1076"/>
          <ac:spMkLst>
            <pc:docMk/>
            <pc:sldMk cId="4001372875" sldId="1517"/>
            <ac:spMk id="3" creationId="{DAE98A05-A842-A9C8-8A81-8859FEFFB17D}"/>
          </ac:spMkLst>
        </pc:spChg>
        <pc:spChg chg="mod">
          <ac:chgData name="Katja Kralj" userId="dc128ee7-21d8-4421-bd9a-86897cd6ec51" providerId="ADAL" clId="{E494D2E5-B8DC-457E-88DD-1EBA54DA69AB}" dt="2026-10-13T13:06:59.154" v="428" actId="14100"/>
          <ac:spMkLst>
            <pc:docMk/>
            <pc:sldMk cId="4001372875" sldId="1517"/>
            <ac:spMk id="11" creationId="{00000000-0000-0000-0000-000000000000}"/>
          </ac:spMkLst>
        </pc:spChg>
        <pc:spChg chg="mod">
          <ac:chgData name="Katja Kralj" userId="dc128ee7-21d8-4421-bd9a-86897cd6ec51" providerId="ADAL" clId="{E494D2E5-B8DC-457E-88DD-1EBA54DA69AB}" dt="2026-10-13T13:06:55.553" v="426" actId="14100"/>
          <ac:spMkLst>
            <pc:docMk/>
            <pc:sldMk cId="4001372875" sldId="1517"/>
            <ac:spMk id="17" creationId="{00000000-0000-0000-0000-000000000000}"/>
          </ac:spMkLst>
        </pc:spChg>
        <pc:spChg chg="mod">
          <ac:chgData name="Katja Kralj" userId="dc128ee7-21d8-4421-bd9a-86897cd6ec51" providerId="ADAL" clId="{E494D2E5-B8DC-457E-88DD-1EBA54DA69AB}" dt="2026-10-13T13:07:05.011" v="429" actId="14100"/>
          <ac:spMkLst>
            <pc:docMk/>
            <pc:sldMk cId="4001372875" sldId="1517"/>
            <ac:spMk id="18" creationId="{00000000-0000-0000-0000-000000000000}"/>
          </ac:spMkLst>
        </pc:spChg>
        <pc:spChg chg="mod">
          <ac:chgData name="Katja Kralj" userId="dc128ee7-21d8-4421-bd9a-86897cd6ec51" providerId="ADAL" clId="{E494D2E5-B8DC-457E-88DD-1EBA54DA69AB}" dt="2026-10-13T13:07:09.191" v="430" actId="14100"/>
          <ac:spMkLst>
            <pc:docMk/>
            <pc:sldMk cId="4001372875" sldId="1517"/>
            <ac:spMk id="21" creationId="{00000000-0000-0000-0000-000000000000}"/>
          </ac:spMkLst>
        </pc:spChg>
      </pc:sldChg>
      <pc:sldChg chg="add">
        <pc:chgData name="Katja Kralj" userId="dc128ee7-21d8-4421-bd9a-86897cd6ec51" providerId="ADAL" clId="{E494D2E5-B8DC-457E-88DD-1EBA54DA69AB}" dt="2026-10-11T11:38:08.901" v="106"/>
        <pc:sldMkLst>
          <pc:docMk/>
          <pc:sldMk cId="3752124433" sldId="1519"/>
        </pc:sldMkLst>
      </pc:sldChg>
      <pc:sldChg chg="add">
        <pc:chgData name="Katja Kralj" userId="dc128ee7-21d8-4421-bd9a-86897cd6ec51" providerId="ADAL" clId="{E494D2E5-B8DC-457E-88DD-1EBA54DA69AB}" dt="2026-10-11T11:38:08.901" v="106"/>
        <pc:sldMkLst>
          <pc:docMk/>
          <pc:sldMk cId="557524112" sldId="1553"/>
        </pc:sldMkLst>
      </pc:sldChg>
      <pc:sldChg chg="modSp add mod">
        <pc:chgData name="Katja Kralj" userId="dc128ee7-21d8-4421-bd9a-86897cd6ec51" providerId="ADAL" clId="{E494D2E5-B8DC-457E-88DD-1EBA54DA69AB}" dt="2026-10-13T13:07:49.143" v="431" actId="1076"/>
        <pc:sldMkLst>
          <pc:docMk/>
          <pc:sldMk cId="1159067620" sldId="1560"/>
        </pc:sldMkLst>
        <pc:picChg chg="mod">
          <ac:chgData name="Katja Kralj" userId="dc128ee7-21d8-4421-bd9a-86897cd6ec51" providerId="ADAL" clId="{E494D2E5-B8DC-457E-88DD-1EBA54DA69AB}" dt="2026-10-13T13:07:49.143" v="431" actId="1076"/>
          <ac:picMkLst>
            <pc:docMk/>
            <pc:sldMk cId="1159067620" sldId="1560"/>
            <ac:picMk id="9" creationId="{47F2F733-F714-AA07-8B5B-8838020A1C1A}"/>
          </ac:picMkLst>
        </pc:picChg>
      </pc:sldChg>
      <pc:sldChg chg="add">
        <pc:chgData name="Katja Kralj" userId="dc128ee7-21d8-4421-bd9a-86897cd6ec51" providerId="ADAL" clId="{E494D2E5-B8DC-457E-88DD-1EBA54DA69AB}" dt="2026-10-11T11:38:08.901" v="106"/>
        <pc:sldMkLst>
          <pc:docMk/>
          <pc:sldMk cId="1550595657" sldId="1561"/>
        </pc:sldMkLst>
      </pc:sldChg>
      <pc:sldChg chg="modSp add mod">
        <pc:chgData name="Katja Kralj" userId="dc128ee7-21d8-4421-bd9a-86897cd6ec51" providerId="ADAL" clId="{E494D2E5-B8DC-457E-88DD-1EBA54DA69AB}" dt="2026-10-13T13:08:33.184" v="432" actId="1076"/>
        <pc:sldMkLst>
          <pc:docMk/>
          <pc:sldMk cId="2400145650" sldId="1562"/>
        </pc:sldMkLst>
        <pc:spChg chg="mod">
          <ac:chgData name="Katja Kralj" userId="dc128ee7-21d8-4421-bd9a-86897cd6ec51" providerId="ADAL" clId="{E494D2E5-B8DC-457E-88DD-1EBA54DA69AB}" dt="2026-10-13T13:08:33.184" v="432" actId="1076"/>
          <ac:spMkLst>
            <pc:docMk/>
            <pc:sldMk cId="2400145650" sldId="1562"/>
            <ac:spMk id="6" creationId="{E281FC5F-8BB5-36E9-DFB7-4BFDB7C13766}"/>
          </ac:spMkLst>
        </pc:spChg>
      </pc:sldChg>
      <pc:sldChg chg="add">
        <pc:chgData name="Katja Kralj" userId="dc128ee7-21d8-4421-bd9a-86897cd6ec51" providerId="ADAL" clId="{E494D2E5-B8DC-457E-88DD-1EBA54DA69AB}" dt="2026-10-11T11:38:08.901" v="106"/>
        <pc:sldMkLst>
          <pc:docMk/>
          <pc:sldMk cId="2601891688" sldId="1563"/>
        </pc:sldMkLst>
      </pc:sldChg>
      <pc:sldChg chg="add">
        <pc:chgData name="Katja Kralj" userId="dc128ee7-21d8-4421-bd9a-86897cd6ec51" providerId="ADAL" clId="{E494D2E5-B8DC-457E-88DD-1EBA54DA69AB}" dt="2026-10-11T11:38:08.901" v="106"/>
        <pc:sldMkLst>
          <pc:docMk/>
          <pc:sldMk cId="1073458259" sldId="1564"/>
        </pc:sldMkLst>
      </pc:sldChg>
      <pc:sldChg chg="addSp modSp add">
        <pc:chgData name="Katja Kralj" userId="dc128ee7-21d8-4421-bd9a-86897cd6ec51" providerId="ADAL" clId="{E494D2E5-B8DC-457E-88DD-1EBA54DA69AB}" dt="2026-10-13T13:10:10.372" v="435" actId="571"/>
        <pc:sldMkLst>
          <pc:docMk/>
          <pc:sldMk cId="2531820770" sldId="1565"/>
        </pc:sldMkLst>
        <pc:spChg chg="add mod">
          <ac:chgData name="Katja Kralj" userId="dc128ee7-21d8-4421-bd9a-86897cd6ec51" providerId="ADAL" clId="{E494D2E5-B8DC-457E-88DD-1EBA54DA69AB}" dt="2026-10-13T13:10:10.372" v="435" actId="571"/>
          <ac:spMkLst>
            <pc:docMk/>
            <pc:sldMk cId="2531820770" sldId="1565"/>
            <ac:spMk id="3" creationId="{C46B5CED-0C93-75CA-868A-259D398CEBDB}"/>
          </ac:spMkLst>
        </pc:spChg>
      </pc:sldChg>
      <pc:sldChg chg="add">
        <pc:chgData name="Katja Kralj" userId="dc128ee7-21d8-4421-bd9a-86897cd6ec51" providerId="ADAL" clId="{E494D2E5-B8DC-457E-88DD-1EBA54DA69AB}" dt="2026-10-11T11:38:08.901" v="106"/>
        <pc:sldMkLst>
          <pc:docMk/>
          <pc:sldMk cId="1255759022" sldId="1566"/>
        </pc:sldMkLst>
      </pc:sldChg>
      <pc:sldChg chg="add">
        <pc:chgData name="Katja Kralj" userId="dc128ee7-21d8-4421-bd9a-86897cd6ec51" providerId="ADAL" clId="{E494D2E5-B8DC-457E-88DD-1EBA54DA69AB}" dt="2026-10-11T11:38:08.901" v="106"/>
        <pc:sldMkLst>
          <pc:docMk/>
          <pc:sldMk cId="2408736675" sldId="1568"/>
        </pc:sldMkLst>
      </pc:sldChg>
      <pc:sldChg chg="add">
        <pc:chgData name="Katja Kralj" userId="dc128ee7-21d8-4421-bd9a-86897cd6ec51" providerId="ADAL" clId="{E494D2E5-B8DC-457E-88DD-1EBA54DA69AB}" dt="2026-10-11T11:38:08.901" v="106"/>
        <pc:sldMkLst>
          <pc:docMk/>
          <pc:sldMk cId="3376121061" sldId="1569"/>
        </pc:sldMkLst>
      </pc:sldChg>
      <pc:sldChg chg="add">
        <pc:chgData name="Katja Kralj" userId="dc128ee7-21d8-4421-bd9a-86897cd6ec51" providerId="ADAL" clId="{E494D2E5-B8DC-457E-88DD-1EBA54DA69AB}" dt="2026-10-11T11:38:08.901" v="106"/>
        <pc:sldMkLst>
          <pc:docMk/>
          <pc:sldMk cId="3974830107" sldId="1570"/>
        </pc:sldMkLst>
      </pc:sldChg>
      <pc:sldChg chg="add">
        <pc:chgData name="Katja Kralj" userId="dc128ee7-21d8-4421-bd9a-86897cd6ec51" providerId="ADAL" clId="{E494D2E5-B8DC-457E-88DD-1EBA54DA69AB}" dt="2026-10-11T11:38:08.901" v="106"/>
        <pc:sldMkLst>
          <pc:docMk/>
          <pc:sldMk cId="1624466064" sldId="1571"/>
        </pc:sldMkLst>
      </pc:sldChg>
      <pc:sldChg chg="add">
        <pc:chgData name="Katja Kralj" userId="dc128ee7-21d8-4421-bd9a-86897cd6ec51" providerId="ADAL" clId="{E494D2E5-B8DC-457E-88DD-1EBA54DA69AB}" dt="2026-10-11T11:38:08.901" v="106"/>
        <pc:sldMkLst>
          <pc:docMk/>
          <pc:sldMk cId="2152595180" sldId="1572"/>
        </pc:sldMkLst>
      </pc:sldChg>
      <pc:sldChg chg="modSp add mod">
        <pc:chgData name="Katja Kralj" userId="dc128ee7-21d8-4421-bd9a-86897cd6ec51" providerId="ADAL" clId="{E494D2E5-B8DC-457E-88DD-1EBA54DA69AB}" dt="2026-10-11T11:38:09.172" v="118" actId="27636"/>
        <pc:sldMkLst>
          <pc:docMk/>
          <pc:sldMk cId="557378421" sldId="1573"/>
        </pc:sldMkLst>
        <pc:spChg chg="mod">
          <ac:chgData name="Katja Kralj" userId="dc128ee7-21d8-4421-bd9a-86897cd6ec51" providerId="ADAL" clId="{E494D2E5-B8DC-457E-88DD-1EBA54DA69AB}" dt="2026-10-11T11:38:09.172" v="118" actId="27636"/>
          <ac:spMkLst>
            <pc:docMk/>
            <pc:sldMk cId="557378421" sldId="1573"/>
            <ac:spMk id="2" creationId="{CDFA1335-0067-105D-6D89-F02D206A14F0}"/>
          </ac:spMkLst>
        </pc:spChg>
      </pc:sldChg>
      <pc:sldChg chg="add">
        <pc:chgData name="Katja Kralj" userId="dc128ee7-21d8-4421-bd9a-86897cd6ec51" providerId="ADAL" clId="{E494D2E5-B8DC-457E-88DD-1EBA54DA69AB}" dt="2026-10-11T11:38:08.901" v="106"/>
        <pc:sldMkLst>
          <pc:docMk/>
          <pc:sldMk cId="240447641" sldId="1575"/>
        </pc:sldMkLst>
      </pc:sldChg>
      <pc:sldChg chg="modSp add mod">
        <pc:chgData name="Katja Kralj" userId="dc128ee7-21d8-4421-bd9a-86897cd6ec51" providerId="ADAL" clId="{E494D2E5-B8DC-457E-88DD-1EBA54DA69AB}" dt="2026-10-11T11:50:45.801" v="167" actId="1076"/>
        <pc:sldMkLst>
          <pc:docMk/>
          <pc:sldMk cId="3465652580" sldId="1581"/>
        </pc:sldMkLst>
        <pc:spChg chg="mod">
          <ac:chgData name="Katja Kralj" userId="dc128ee7-21d8-4421-bd9a-86897cd6ec51" providerId="ADAL" clId="{E494D2E5-B8DC-457E-88DD-1EBA54DA69AB}" dt="2026-10-11T11:50:45.801" v="167" actId="1076"/>
          <ac:spMkLst>
            <pc:docMk/>
            <pc:sldMk cId="3465652580" sldId="1581"/>
            <ac:spMk id="2" creationId="{00000000-0000-0000-0000-000000000000}"/>
          </ac:spMkLst>
        </pc:spChg>
      </pc:sldChg>
      <pc:sldChg chg="add">
        <pc:chgData name="Katja Kralj" userId="dc128ee7-21d8-4421-bd9a-86897cd6ec51" providerId="ADAL" clId="{E494D2E5-B8DC-457E-88DD-1EBA54DA69AB}" dt="2026-10-11T11:38:08.901" v="106"/>
        <pc:sldMkLst>
          <pc:docMk/>
          <pc:sldMk cId="2888839665" sldId="1582"/>
        </pc:sldMkLst>
      </pc:sldChg>
      <pc:sldChg chg="add">
        <pc:chgData name="Katja Kralj" userId="dc128ee7-21d8-4421-bd9a-86897cd6ec51" providerId="ADAL" clId="{E494D2E5-B8DC-457E-88DD-1EBA54DA69AB}" dt="2026-10-11T11:38:08.901" v="106"/>
        <pc:sldMkLst>
          <pc:docMk/>
          <pc:sldMk cId="1999916123" sldId="1583"/>
        </pc:sldMkLst>
      </pc:sldChg>
      <pc:sldChg chg="add">
        <pc:chgData name="Katja Kralj" userId="dc128ee7-21d8-4421-bd9a-86897cd6ec51" providerId="ADAL" clId="{E494D2E5-B8DC-457E-88DD-1EBA54DA69AB}" dt="2026-10-11T11:38:08.901" v="106"/>
        <pc:sldMkLst>
          <pc:docMk/>
          <pc:sldMk cId="1355631319" sldId="1584"/>
        </pc:sldMkLst>
      </pc:sldChg>
      <pc:sldChg chg="add">
        <pc:chgData name="Katja Kralj" userId="dc128ee7-21d8-4421-bd9a-86897cd6ec51" providerId="ADAL" clId="{E494D2E5-B8DC-457E-88DD-1EBA54DA69AB}" dt="2026-10-11T11:38:08.901" v="106"/>
        <pc:sldMkLst>
          <pc:docMk/>
          <pc:sldMk cId="1760275723" sldId="1585"/>
        </pc:sldMkLst>
      </pc:sldChg>
      <pc:sldChg chg="modSp add mod">
        <pc:chgData name="Katja Kralj" userId="dc128ee7-21d8-4421-bd9a-86897cd6ec51" providerId="ADAL" clId="{E494D2E5-B8DC-457E-88DD-1EBA54DA69AB}" dt="2026-10-11T11:59:14.443" v="322" actId="20577"/>
        <pc:sldMkLst>
          <pc:docMk/>
          <pc:sldMk cId="1196590890" sldId="1586"/>
        </pc:sldMkLst>
        <pc:spChg chg="mod">
          <ac:chgData name="Katja Kralj" userId="dc128ee7-21d8-4421-bd9a-86897cd6ec51" providerId="ADAL" clId="{E494D2E5-B8DC-457E-88DD-1EBA54DA69AB}" dt="2026-10-11T11:59:14.443" v="322" actId="20577"/>
          <ac:spMkLst>
            <pc:docMk/>
            <pc:sldMk cId="1196590890" sldId="1586"/>
            <ac:spMk id="2" creationId="{F5934AA6-3362-BBCA-65A0-A3AB532CBA4B}"/>
          </ac:spMkLst>
        </pc:spChg>
      </pc:sldChg>
      <pc:sldChg chg="add">
        <pc:chgData name="Katja Kralj" userId="dc128ee7-21d8-4421-bd9a-86897cd6ec51" providerId="ADAL" clId="{E494D2E5-B8DC-457E-88DD-1EBA54DA69AB}" dt="2026-10-11T11:38:08.901" v="106"/>
        <pc:sldMkLst>
          <pc:docMk/>
          <pc:sldMk cId="2980018679" sldId="1587"/>
        </pc:sldMkLst>
      </pc:sldChg>
      <pc:sldChg chg="add">
        <pc:chgData name="Katja Kralj" userId="dc128ee7-21d8-4421-bd9a-86897cd6ec51" providerId="ADAL" clId="{E494D2E5-B8DC-457E-88DD-1EBA54DA69AB}" dt="2026-10-11T11:38:08.901" v="106"/>
        <pc:sldMkLst>
          <pc:docMk/>
          <pc:sldMk cId="1880767380" sldId="1588"/>
        </pc:sldMkLst>
      </pc:sldChg>
      <pc:sldChg chg="add">
        <pc:chgData name="Katja Kralj" userId="dc128ee7-21d8-4421-bd9a-86897cd6ec51" providerId="ADAL" clId="{E494D2E5-B8DC-457E-88DD-1EBA54DA69AB}" dt="2026-10-11T11:38:08.901" v="106"/>
        <pc:sldMkLst>
          <pc:docMk/>
          <pc:sldMk cId="3937120787" sldId="1589"/>
        </pc:sldMkLst>
      </pc:sldChg>
      <pc:sldChg chg="add">
        <pc:chgData name="Katja Kralj" userId="dc128ee7-21d8-4421-bd9a-86897cd6ec51" providerId="ADAL" clId="{E494D2E5-B8DC-457E-88DD-1EBA54DA69AB}" dt="2026-10-11T11:38:08.901" v="106"/>
        <pc:sldMkLst>
          <pc:docMk/>
          <pc:sldMk cId="3618612359" sldId="1590"/>
        </pc:sldMkLst>
      </pc:sldChg>
      <pc:sldChg chg="addSp modSp add mod">
        <pc:chgData name="Katja Kralj" userId="dc128ee7-21d8-4421-bd9a-86897cd6ec51" providerId="ADAL" clId="{E494D2E5-B8DC-457E-88DD-1EBA54DA69AB}" dt="2026-10-11T11:59:38.046" v="325" actId="1076"/>
        <pc:sldMkLst>
          <pc:docMk/>
          <pc:sldMk cId="1852836476" sldId="1591"/>
        </pc:sldMkLst>
        <pc:spChg chg="mod">
          <ac:chgData name="Katja Kralj" userId="dc128ee7-21d8-4421-bd9a-86897cd6ec51" providerId="ADAL" clId="{E494D2E5-B8DC-457E-88DD-1EBA54DA69AB}" dt="2026-10-11T11:59:33.772" v="324" actId="6549"/>
          <ac:spMkLst>
            <pc:docMk/>
            <pc:sldMk cId="1852836476" sldId="1591"/>
            <ac:spMk id="3" creationId="{00000000-0000-0000-0000-000000000000}"/>
          </ac:spMkLst>
        </pc:spChg>
        <pc:spChg chg="add mod">
          <ac:chgData name="Katja Kralj" userId="dc128ee7-21d8-4421-bd9a-86897cd6ec51" providerId="ADAL" clId="{E494D2E5-B8DC-457E-88DD-1EBA54DA69AB}" dt="2026-10-11T11:59:38.046" v="325" actId="1076"/>
          <ac:spMkLst>
            <pc:docMk/>
            <pc:sldMk cId="1852836476" sldId="1591"/>
            <ac:spMk id="5" creationId="{26F0235A-5500-0C6B-A382-6CED32D1470C}"/>
          </ac:spMkLst>
        </pc:spChg>
      </pc:sldChg>
      <pc:sldChg chg="add">
        <pc:chgData name="Katja Kralj" userId="dc128ee7-21d8-4421-bd9a-86897cd6ec51" providerId="ADAL" clId="{E494D2E5-B8DC-457E-88DD-1EBA54DA69AB}" dt="2026-10-11T11:38:08.901" v="106"/>
        <pc:sldMkLst>
          <pc:docMk/>
          <pc:sldMk cId="2127741183" sldId="1592"/>
        </pc:sldMkLst>
      </pc:sldChg>
      <pc:sldChg chg="modSp add mod">
        <pc:chgData name="Katja Kralj" userId="dc128ee7-21d8-4421-bd9a-86897cd6ec51" providerId="ADAL" clId="{E494D2E5-B8DC-457E-88DD-1EBA54DA69AB}" dt="2026-10-11T11:38:09.092" v="113" actId="27636"/>
        <pc:sldMkLst>
          <pc:docMk/>
          <pc:sldMk cId="627602857" sldId="1593"/>
        </pc:sldMkLst>
        <pc:spChg chg="mod">
          <ac:chgData name="Katja Kralj" userId="dc128ee7-21d8-4421-bd9a-86897cd6ec51" providerId="ADAL" clId="{E494D2E5-B8DC-457E-88DD-1EBA54DA69AB}" dt="2026-10-11T11:38:09.092" v="113" actId="27636"/>
          <ac:spMkLst>
            <pc:docMk/>
            <pc:sldMk cId="627602857" sldId="1593"/>
            <ac:spMk id="2" creationId="{00000000-0000-0000-0000-000000000000}"/>
          </ac:spMkLst>
        </pc:spChg>
      </pc:sldChg>
      <pc:sldChg chg="modSp add mod">
        <pc:chgData name="Katja Kralj" userId="dc128ee7-21d8-4421-bd9a-86897cd6ec51" providerId="ADAL" clId="{E494D2E5-B8DC-457E-88DD-1EBA54DA69AB}" dt="2026-10-11T11:38:09.124" v="114" actId="27636"/>
        <pc:sldMkLst>
          <pc:docMk/>
          <pc:sldMk cId="3255152532" sldId="1594"/>
        </pc:sldMkLst>
        <pc:spChg chg="mod">
          <ac:chgData name="Katja Kralj" userId="dc128ee7-21d8-4421-bd9a-86897cd6ec51" providerId="ADAL" clId="{E494D2E5-B8DC-457E-88DD-1EBA54DA69AB}" dt="2026-10-11T11:38:09.124" v="114" actId="27636"/>
          <ac:spMkLst>
            <pc:docMk/>
            <pc:sldMk cId="3255152532" sldId="1594"/>
            <ac:spMk id="2" creationId="{00000000-0000-0000-0000-000000000000}"/>
          </ac:spMkLst>
        </pc:spChg>
      </pc:sldChg>
      <pc:sldChg chg="add">
        <pc:chgData name="Katja Kralj" userId="dc128ee7-21d8-4421-bd9a-86897cd6ec51" providerId="ADAL" clId="{E494D2E5-B8DC-457E-88DD-1EBA54DA69AB}" dt="2026-10-11T11:38:08.901" v="106"/>
        <pc:sldMkLst>
          <pc:docMk/>
          <pc:sldMk cId="2837193762" sldId="1595"/>
        </pc:sldMkLst>
      </pc:sldChg>
      <pc:sldChg chg="add">
        <pc:chgData name="Katja Kralj" userId="dc128ee7-21d8-4421-bd9a-86897cd6ec51" providerId="ADAL" clId="{E494D2E5-B8DC-457E-88DD-1EBA54DA69AB}" dt="2026-10-11T11:38:08.901" v="106"/>
        <pc:sldMkLst>
          <pc:docMk/>
          <pc:sldMk cId="1237588118" sldId="1598"/>
        </pc:sldMkLst>
      </pc:sldChg>
      <pc:sldChg chg="add">
        <pc:chgData name="Katja Kralj" userId="dc128ee7-21d8-4421-bd9a-86897cd6ec51" providerId="ADAL" clId="{E494D2E5-B8DC-457E-88DD-1EBA54DA69AB}" dt="2026-10-11T11:38:08.901" v="106"/>
        <pc:sldMkLst>
          <pc:docMk/>
          <pc:sldMk cId="3951080599" sldId="1605"/>
        </pc:sldMkLst>
      </pc:sldChg>
      <pc:sldChg chg="addSp delSp modSp new mod">
        <pc:chgData name="Katja Kralj" userId="dc128ee7-21d8-4421-bd9a-86897cd6ec51" providerId="ADAL" clId="{E494D2E5-B8DC-457E-88DD-1EBA54DA69AB}" dt="2026-10-13T13:09:19.831" v="433" actId="255"/>
        <pc:sldMkLst>
          <pc:docMk/>
          <pc:sldMk cId="3043806072" sldId="1606"/>
        </pc:sldMkLst>
        <pc:spChg chg="mod">
          <ac:chgData name="Katja Kralj" userId="dc128ee7-21d8-4421-bd9a-86897cd6ec51" providerId="ADAL" clId="{E494D2E5-B8DC-457E-88DD-1EBA54DA69AB}" dt="2026-10-11T11:54:13.666" v="222" actId="20577"/>
          <ac:spMkLst>
            <pc:docMk/>
            <pc:sldMk cId="3043806072" sldId="1606"/>
            <ac:spMk id="2" creationId="{2EFFCFC3-F2F8-E1FA-73AA-5CD91B5AA259}"/>
          </ac:spMkLst>
        </pc:spChg>
        <pc:spChg chg="mod">
          <ac:chgData name="Katja Kralj" userId="dc128ee7-21d8-4421-bd9a-86897cd6ec51" providerId="ADAL" clId="{E494D2E5-B8DC-457E-88DD-1EBA54DA69AB}" dt="2026-10-11T11:54:08.353" v="212" actId="5793"/>
          <ac:spMkLst>
            <pc:docMk/>
            <pc:sldMk cId="3043806072" sldId="1606"/>
            <ac:spMk id="3" creationId="{8C19A971-FCDF-E7C2-30B8-85819474F6BA}"/>
          </ac:spMkLst>
        </pc:spChg>
        <pc:spChg chg="add mod">
          <ac:chgData name="Katja Kralj" userId="dc128ee7-21d8-4421-bd9a-86897cd6ec51" providerId="ADAL" clId="{E494D2E5-B8DC-457E-88DD-1EBA54DA69AB}" dt="2026-10-11T11:56:09.159" v="295" actId="255"/>
          <ac:spMkLst>
            <pc:docMk/>
            <pc:sldMk cId="3043806072" sldId="1606"/>
            <ac:spMk id="6" creationId="{C25C2260-3194-4297-BC79-BCE625C33CD4}"/>
          </ac:spMkLst>
        </pc:spChg>
        <pc:spChg chg="add mod">
          <ac:chgData name="Katja Kralj" userId="dc128ee7-21d8-4421-bd9a-86897cd6ec51" providerId="ADAL" clId="{E494D2E5-B8DC-457E-88DD-1EBA54DA69AB}" dt="2026-10-13T13:09:19.831" v="433" actId="255"/>
          <ac:spMkLst>
            <pc:docMk/>
            <pc:sldMk cId="3043806072" sldId="1606"/>
            <ac:spMk id="9" creationId="{AE1C9C02-F48F-5C2D-F3C5-0A0E527D8404}"/>
          </ac:spMkLst>
        </pc:spChg>
      </pc:sldChg>
      <pc:sldChg chg="add">
        <pc:chgData name="Katja Kralj" userId="dc128ee7-21d8-4421-bd9a-86897cd6ec51" providerId="ADAL" clId="{E494D2E5-B8DC-457E-88DD-1EBA54DA69AB}" dt="2026-10-11T12:49:27.214" v="359"/>
        <pc:sldMkLst>
          <pc:docMk/>
          <pc:sldMk cId="992842026" sldId="1607"/>
        </pc:sldMkLst>
      </pc:sldChg>
      <pc:sldChg chg="add">
        <pc:chgData name="Katja Kralj" userId="dc128ee7-21d8-4421-bd9a-86897cd6ec51" providerId="ADAL" clId="{E494D2E5-B8DC-457E-88DD-1EBA54DA69AB}" dt="2026-10-11T12:49:27.214" v="359"/>
        <pc:sldMkLst>
          <pc:docMk/>
          <pc:sldMk cId="1767510325" sldId="1608"/>
        </pc:sldMkLst>
      </pc:sldChg>
      <pc:sldChg chg="add">
        <pc:chgData name="Katja Kralj" userId="dc128ee7-21d8-4421-bd9a-86897cd6ec51" providerId="ADAL" clId="{E494D2E5-B8DC-457E-88DD-1EBA54DA69AB}" dt="2026-10-11T12:49:27.214" v="359"/>
        <pc:sldMkLst>
          <pc:docMk/>
          <pc:sldMk cId="574820789" sldId="1609"/>
        </pc:sldMkLst>
      </pc:sldChg>
      <pc:sldChg chg="add">
        <pc:chgData name="Katja Kralj" userId="dc128ee7-21d8-4421-bd9a-86897cd6ec51" providerId="ADAL" clId="{E494D2E5-B8DC-457E-88DD-1EBA54DA69AB}" dt="2026-10-11T12:49:27.214" v="359"/>
        <pc:sldMkLst>
          <pc:docMk/>
          <pc:sldMk cId="156886389" sldId="1610"/>
        </pc:sldMkLst>
      </pc:sldChg>
      <pc:sldChg chg="add">
        <pc:chgData name="Katja Kralj" userId="dc128ee7-21d8-4421-bd9a-86897cd6ec51" providerId="ADAL" clId="{E494D2E5-B8DC-457E-88DD-1EBA54DA69AB}" dt="2026-10-11T12:49:27.214" v="359"/>
        <pc:sldMkLst>
          <pc:docMk/>
          <pc:sldMk cId="3274686486" sldId="1611"/>
        </pc:sldMkLst>
      </pc:sldChg>
      <pc:sldChg chg="add">
        <pc:chgData name="Katja Kralj" userId="dc128ee7-21d8-4421-bd9a-86897cd6ec51" providerId="ADAL" clId="{E494D2E5-B8DC-457E-88DD-1EBA54DA69AB}" dt="2026-10-11T12:49:27.214" v="359"/>
        <pc:sldMkLst>
          <pc:docMk/>
          <pc:sldMk cId="534828433" sldId="1612"/>
        </pc:sldMkLst>
      </pc:sldChg>
      <pc:sldChg chg="add">
        <pc:chgData name="Katja Kralj" userId="dc128ee7-21d8-4421-bd9a-86897cd6ec51" providerId="ADAL" clId="{E494D2E5-B8DC-457E-88DD-1EBA54DA69AB}" dt="2026-10-11T12:49:27.214" v="359"/>
        <pc:sldMkLst>
          <pc:docMk/>
          <pc:sldMk cId="3254075751" sldId="1613"/>
        </pc:sldMkLst>
      </pc:sldChg>
      <pc:sldChg chg="add">
        <pc:chgData name="Katja Kralj" userId="dc128ee7-21d8-4421-bd9a-86897cd6ec51" providerId="ADAL" clId="{E494D2E5-B8DC-457E-88DD-1EBA54DA69AB}" dt="2026-10-11T12:49:27.214" v="359"/>
        <pc:sldMkLst>
          <pc:docMk/>
          <pc:sldMk cId="239865562" sldId="1614"/>
        </pc:sldMkLst>
      </pc:sldChg>
      <pc:sldChg chg="add">
        <pc:chgData name="Katja Kralj" userId="dc128ee7-21d8-4421-bd9a-86897cd6ec51" providerId="ADAL" clId="{E494D2E5-B8DC-457E-88DD-1EBA54DA69AB}" dt="2026-10-11T12:51:35.310" v="360"/>
        <pc:sldMkLst>
          <pc:docMk/>
          <pc:sldMk cId="0" sldId="4781"/>
        </pc:sldMkLst>
      </pc:sldChg>
      <pc:sldChg chg="modSp add mod">
        <pc:chgData name="Katja Kralj" userId="dc128ee7-21d8-4421-bd9a-86897cd6ec51" providerId="ADAL" clId="{E494D2E5-B8DC-457E-88DD-1EBA54DA69AB}" dt="2026-10-11T12:53:38.964" v="361" actId="1076"/>
        <pc:sldMkLst>
          <pc:docMk/>
          <pc:sldMk cId="0" sldId="4782"/>
        </pc:sldMkLst>
        <pc:spChg chg="mod">
          <ac:chgData name="Katja Kralj" userId="dc128ee7-21d8-4421-bd9a-86897cd6ec51" providerId="ADAL" clId="{E494D2E5-B8DC-457E-88DD-1EBA54DA69AB}" dt="2026-10-11T12:53:38.964" v="361" actId="1076"/>
          <ac:spMkLst>
            <pc:docMk/>
            <pc:sldMk cId="0" sldId="4782"/>
            <ac:spMk id="10" creationId="{00000000-0000-0000-0000-000000000000}"/>
          </ac:spMkLst>
        </pc:spChg>
      </pc:sldChg>
      <pc:sldChg chg="add">
        <pc:chgData name="Katja Kralj" userId="dc128ee7-21d8-4421-bd9a-86897cd6ec51" providerId="ADAL" clId="{E494D2E5-B8DC-457E-88DD-1EBA54DA69AB}" dt="2026-10-11T12:51:35.310" v="360"/>
        <pc:sldMkLst>
          <pc:docMk/>
          <pc:sldMk cId="0" sldId="4783"/>
        </pc:sldMkLst>
      </pc:sldChg>
      <pc:sldChg chg="add">
        <pc:chgData name="Katja Kralj" userId="dc128ee7-21d8-4421-bd9a-86897cd6ec51" providerId="ADAL" clId="{E494D2E5-B8DC-457E-88DD-1EBA54DA69AB}" dt="2026-10-11T12:51:35.310" v="360"/>
        <pc:sldMkLst>
          <pc:docMk/>
          <pc:sldMk cId="0" sldId="4784"/>
        </pc:sldMkLst>
      </pc:sldChg>
      <pc:sldChg chg="add">
        <pc:chgData name="Katja Kralj" userId="dc128ee7-21d8-4421-bd9a-86897cd6ec51" providerId="ADAL" clId="{E494D2E5-B8DC-457E-88DD-1EBA54DA69AB}" dt="2026-10-11T12:51:35.310" v="360"/>
        <pc:sldMkLst>
          <pc:docMk/>
          <pc:sldMk cId="0" sldId="4785"/>
        </pc:sldMkLst>
      </pc:sldChg>
      <pc:sldChg chg="add">
        <pc:chgData name="Katja Kralj" userId="dc128ee7-21d8-4421-bd9a-86897cd6ec51" providerId="ADAL" clId="{E494D2E5-B8DC-457E-88DD-1EBA54DA69AB}" dt="2026-10-11T12:51:35.310" v="360"/>
        <pc:sldMkLst>
          <pc:docMk/>
          <pc:sldMk cId="0" sldId="4788"/>
        </pc:sldMkLst>
      </pc:sldChg>
      <pc:sldChg chg="add">
        <pc:chgData name="Katja Kralj" userId="dc128ee7-21d8-4421-bd9a-86897cd6ec51" providerId="ADAL" clId="{E494D2E5-B8DC-457E-88DD-1EBA54DA69AB}" dt="2026-10-11T12:51:35.310" v="360"/>
        <pc:sldMkLst>
          <pc:docMk/>
          <pc:sldMk cId="0" sldId="4790"/>
        </pc:sldMkLst>
      </pc:sldChg>
      <pc:sldChg chg="add">
        <pc:chgData name="Katja Kralj" userId="dc128ee7-21d8-4421-bd9a-86897cd6ec51" providerId="ADAL" clId="{E494D2E5-B8DC-457E-88DD-1EBA54DA69AB}" dt="2026-10-11T12:51:35.310" v="360"/>
        <pc:sldMkLst>
          <pc:docMk/>
          <pc:sldMk cId="3434885274" sldId="4807"/>
        </pc:sldMkLst>
      </pc:sldChg>
      <pc:sldChg chg="add">
        <pc:chgData name="Katja Kralj" userId="dc128ee7-21d8-4421-bd9a-86897cd6ec51" providerId="ADAL" clId="{E494D2E5-B8DC-457E-88DD-1EBA54DA69AB}" dt="2026-10-11T12:51:35.310" v="360"/>
        <pc:sldMkLst>
          <pc:docMk/>
          <pc:sldMk cId="3213517236" sldId="4820"/>
        </pc:sldMkLst>
      </pc:sldChg>
      <pc:sldChg chg="add">
        <pc:chgData name="Katja Kralj" userId="dc128ee7-21d8-4421-bd9a-86897cd6ec51" providerId="ADAL" clId="{E494D2E5-B8DC-457E-88DD-1EBA54DA69AB}" dt="2026-10-11T12:51:35.310" v="360"/>
        <pc:sldMkLst>
          <pc:docMk/>
          <pc:sldMk cId="2843750018" sldId="1448943810"/>
        </pc:sldMkLst>
      </pc:sldChg>
      <pc:sldChg chg="add">
        <pc:chgData name="Katja Kralj" userId="dc128ee7-21d8-4421-bd9a-86897cd6ec51" providerId="ADAL" clId="{E494D2E5-B8DC-457E-88DD-1EBA54DA69AB}" dt="2026-10-11T12:51:35.310" v="360"/>
        <pc:sldMkLst>
          <pc:docMk/>
          <pc:sldMk cId="775109169" sldId="1448943831"/>
        </pc:sldMkLst>
      </pc:sldChg>
      <pc:sldChg chg="add">
        <pc:chgData name="Katja Kralj" userId="dc128ee7-21d8-4421-bd9a-86897cd6ec51" providerId="ADAL" clId="{E494D2E5-B8DC-457E-88DD-1EBA54DA69AB}" dt="2026-10-11T12:51:35.310" v="360"/>
        <pc:sldMkLst>
          <pc:docMk/>
          <pc:sldMk cId="2672586039" sldId="1448943834"/>
        </pc:sldMkLst>
      </pc:sldChg>
      <pc:sldChg chg="add">
        <pc:chgData name="Katja Kralj" userId="dc128ee7-21d8-4421-bd9a-86897cd6ec51" providerId="ADAL" clId="{E494D2E5-B8DC-457E-88DD-1EBA54DA69AB}" dt="2026-10-11T12:51:35.310" v="360"/>
        <pc:sldMkLst>
          <pc:docMk/>
          <pc:sldMk cId="891698298" sldId="1448943975"/>
        </pc:sldMkLst>
      </pc:sldChg>
      <pc:sldChg chg="add">
        <pc:chgData name="Katja Kralj" userId="dc128ee7-21d8-4421-bd9a-86897cd6ec51" providerId="ADAL" clId="{E494D2E5-B8DC-457E-88DD-1EBA54DA69AB}" dt="2026-10-11T12:51:35.310" v="360"/>
        <pc:sldMkLst>
          <pc:docMk/>
          <pc:sldMk cId="1845370794" sldId="1448943976"/>
        </pc:sldMkLst>
      </pc:sldChg>
      <pc:sldChg chg="add">
        <pc:chgData name="Katja Kralj" userId="dc128ee7-21d8-4421-bd9a-86897cd6ec51" providerId="ADAL" clId="{E494D2E5-B8DC-457E-88DD-1EBA54DA69AB}" dt="2026-10-11T12:51:35.310" v="360"/>
        <pc:sldMkLst>
          <pc:docMk/>
          <pc:sldMk cId="338434086" sldId="1448943977"/>
        </pc:sldMkLst>
      </pc:sldChg>
      <pc:sldChg chg="add">
        <pc:chgData name="Katja Kralj" userId="dc128ee7-21d8-4421-bd9a-86897cd6ec51" providerId="ADAL" clId="{E494D2E5-B8DC-457E-88DD-1EBA54DA69AB}" dt="2026-10-11T12:51:35.310" v="360"/>
        <pc:sldMkLst>
          <pc:docMk/>
          <pc:sldMk cId="0" sldId="1448943978"/>
        </pc:sldMkLst>
      </pc:sldChg>
      <pc:sldChg chg="add">
        <pc:chgData name="Katja Kralj" userId="dc128ee7-21d8-4421-bd9a-86897cd6ec51" providerId="ADAL" clId="{E494D2E5-B8DC-457E-88DD-1EBA54DA69AB}" dt="2026-10-11T12:51:35.310" v="360"/>
        <pc:sldMkLst>
          <pc:docMk/>
          <pc:sldMk cId="0" sldId="1448943979"/>
        </pc:sldMkLst>
      </pc:sldChg>
      <pc:sldChg chg="add">
        <pc:chgData name="Katja Kralj" userId="dc128ee7-21d8-4421-bd9a-86897cd6ec51" providerId="ADAL" clId="{E494D2E5-B8DC-457E-88DD-1EBA54DA69AB}" dt="2026-10-11T12:51:35.310" v="360"/>
        <pc:sldMkLst>
          <pc:docMk/>
          <pc:sldMk cId="1646668616" sldId="1448943988"/>
        </pc:sldMkLst>
      </pc:sldChg>
      <pc:sldChg chg="add">
        <pc:chgData name="Katja Kralj" userId="dc128ee7-21d8-4421-bd9a-86897cd6ec51" providerId="ADAL" clId="{E494D2E5-B8DC-457E-88DD-1EBA54DA69AB}" dt="2026-10-11T12:51:35.310" v="360"/>
        <pc:sldMkLst>
          <pc:docMk/>
          <pc:sldMk cId="1514475083" sldId="1448943992"/>
        </pc:sldMkLst>
      </pc:sldChg>
      <pc:sldChg chg="add">
        <pc:chgData name="Katja Kralj" userId="dc128ee7-21d8-4421-bd9a-86897cd6ec51" providerId="ADAL" clId="{E494D2E5-B8DC-457E-88DD-1EBA54DA69AB}" dt="2026-10-11T12:51:35.310" v="360"/>
        <pc:sldMkLst>
          <pc:docMk/>
          <pc:sldMk cId="2544754087" sldId="1448943999"/>
        </pc:sldMkLst>
      </pc:sldChg>
      <pc:sldChg chg="add">
        <pc:chgData name="Katja Kralj" userId="dc128ee7-21d8-4421-bd9a-86897cd6ec51" providerId="ADAL" clId="{E494D2E5-B8DC-457E-88DD-1EBA54DA69AB}" dt="2026-10-11T12:51:35.310" v="360"/>
        <pc:sldMkLst>
          <pc:docMk/>
          <pc:sldMk cId="804190730" sldId="1448944002"/>
        </pc:sldMkLst>
      </pc:sldChg>
      <pc:sldChg chg="add">
        <pc:chgData name="Katja Kralj" userId="dc128ee7-21d8-4421-bd9a-86897cd6ec51" providerId="ADAL" clId="{E494D2E5-B8DC-457E-88DD-1EBA54DA69AB}" dt="2026-10-11T12:51:35.310" v="360"/>
        <pc:sldMkLst>
          <pc:docMk/>
          <pc:sldMk cId="1421234895" sldId="1448944007"/>
        </pc:sldMkLst>
      </pc:sldChg>
      <pc:sldChg chg="add">
        <pc:chgData name="Katja Kralj" userId="dc128ee7-21d8-4421-bd9a-86897cd6ec51" providerId="ADAL" clId="{E494D2E5-B8DC-457E-88DD-1EBA54DA69AB}" dt="2026-10-11T12:51:35.310" v="360"/>
        <pc:sldMkLst>
          <pc:docMk/>
          <pc:sldMk cId="117472448" sldId="1448944008"/>
        </pc:sldMkLst>
      </pc:sldChg>
      <pc:sldChg chg="add">
        <pc:chgData name="Katja Kralj" userId="dc128ee7-21d8-4421-bd9a-86897cd6ec51" providerId="ADAL" clId="{E494D2E5-B8DC-457E-88DD-1EBA54DA69AB}" dt="2026-10-11T12:51:35.310" v="360"/>
        <pc:sldMkLst>
          <pc:docMk/>
          <pc:sldMk cId="879121487" sldId="1448944009"/>
        </pc:sldMkLst>
      </pc:sldChg>
      <pc:sldChg chg="add">
        <pc:chgData name="Katja Kralj" userId="dc128ee7-21d8-4421-bd9a-86897cd6ec51" providerId="ADAL" clId="{E494D2E5-B8DC-457E-88DD-1EBA54DA69AB}" dt="2026-10-11T12:51:35.310" v="360"/>
        <pc:sldMkLst>
          <pc:docMk/>
          <pc:sldMk cId="3421027603" sldId="1448944010"/>
        </pc:sldMkLst>
      </pc:sldChg>
      <pc:sldChg chg="add">
        <pc:chgData name="Katja Kralj" userId="dc128ee7-21d8-4421-bd9a-86897cd6ec51" providerId="ADAL" clId="{E494D2E5-B8DC-457E-88DD-1EBA54DA69AB}" dt="2026-10-11T12:51:35.310" v="360"/>
        <pc:sldMkLst>
          <pc:docMk/>
          <pc:sldMk cId="1780061761" sldId="1448944011"/>
        </pc:sldMkLst>
      </pc:sldChg>
      <pc:sldChg chg="add">
        <pc:chgData name="Katja Kralj" userId="dc128ee7-21d8-4421-bd9a-86897cd6ec51" providerId="ADAL" clId="{E494D2E5-B8DC-457E-88DD-1EBA54DA69AB}" dt="2026-10-11T12:51:35.310" v="360"/>
        <pc:sldMkLst>
          <pc:docMk/>
          <pc:sldMk cId="617290763" sldId="1448944012"/>
        </pc:sldMkLst>
      </pc:sldChg>
      <pc:sldChg chg="add setBg">
        <pc:chgData name="Katja Kralj" userId="dc128ee7-21d8-4421-bd9a-86897cd6ec51" providerId="ADAL" clId="{E494D2E5-B8DC-457E-88DD-1EBA54DA69AB}" dt="2026-10-12T08:28:39.613" v="362"/>
        <pc:sldMkLst>
          <pc:docMk/>
          <pc:sldMk cId="0" sldId="1448944013"/>
        </pc:sldMkLst>
      </pc:sldChg>
      <pc:sldChg chg="add setBg">
        <pc:chgData name="Katja Kralj" userId="dc128ee7-21d8-4421-bd9a-86897cd6ec51" providerId="ADAL" clId="{E494D2E5-B8DC-457E-88DD-1EBA54DA69AB}" dt="2026-10-12T08:28:39.613" v="362"/>
        <pc:sldMkLst>
          <pc:docMk/>
          <pc:sldMk cId="0" sldId="1448944014"/>
        </pc:sldMkLst>
      </pc:sldChg>
      <pc:sldChg chg="add setBg">
        <pc:chgData name="Katja Kralj" userId="dc128ee7-21d8-4421-bd9a-86897cd6ec51" providerId="ADAL" clId="{E494D2E5-B8DC-457E-88DD-1EBA54DA69AB}" dt="2026-10-12T08:28:39.613" v="362"/>
        <pc:sldMkLst>
          <pc:docMk/>
          <pc:sldMk cId="0" sldId="1448944015"/>
        </pc:sldMkLst>
      </pc:sldChg>
      <pc:sldChg chg="add setBg">
        <pc:chgData name="Katja Kralj" userId="dc128ee7-21d8-4421-bd9a-86897cd6ec51" providerId="ADAL" clId="{E494D2E5-B8DC-457E-88DD-1EBA54DA69AB}" dt="2026-10-12T08:28:39.613" v="362"/>
        <pc:sldMkLst>
          <pc:docMk/>
          <pc:sldMk cId="0" sldId="1448944016"/>
        </pc:sldMkLst>
      </pc:sldChg>
      <pc:sldChg chg="add setBg">
        <pc:chgData name="Katja Kralj" userId="dc128ee7-21d8-4421-bd9a-86897cd6ec51" providerId="ADAL" clId="{E494D2E5-B8DC-457E-88DD-1EBA54DA69AB}" dt="2026-10-12T08:28:39.613" v="362"/>
        <pc:sldMkLst>
          <pc:docMk/>
          <pc:sldMk cId="0" sldId="1448944017"/>
        </pc:sldMkLst>
      </pc:sldChg>
      <pc:sldChg chg="add setBg">
        <pc:chgData name="Katja Kralj" userId="dc128ee7-21d8-4421-bd9a-86897cd6ec51" providerId="ADAL" clId="{E494D2E5-B8DC-457E-88DD-1EBA54DA69AB}" dt="2026-10-12T08:28:39.613" v="362"/>
        <pc:sldMkLst>
          <pc:docMk/>
          <pc:sldMk cId="1386729840" sldId="1448944018"/>
        </pc:sldMkLst>
      </pc:sldChg>
      <pc:sldChg chg="add setBg">
        <pc:chgData name="Katja Kralj" userId="dc128ee7-21d8-4421-bd9a-86897cd6ec51" providerId="ADAL" clId="{E494D2E5-B8DC-457E-88DD-1EBA54DA69AB}" dt="2026-10-12T08:28:39.613" v="362"/>
        <pc:sldMkLst>
          <pc:docMk/>
          <pc:sldMk cId="4213493792" sldId="1448944019"/>
        </pc:sldMkLst>
      </pc:sldChg>
      <pc:sldChg chg="add setBg">
        <pc:chgData name="Katja Kralj" userId="dc128ee7-21d8-4421-bd9a-86897cd6ec51" providerId="ADAL" clId="{E494D2E5-B8DC-457E-88DD-1EBA54DA69AB}" dt="2026-10-12T08:28:39.613" v="362"/>
        <pc:sldMkLst>
          <pc:docMk/>
          <pc:sldMk cId="259726935" sldId="1448944020"/>
        </pc:sldMkLst>
      </pc:sldChg>
      <pc:sldChg chg="add setBg">
        <pc:chgData name="Katja Kralj" userId="dc128ee7-21d8-4421-bd9a-86897cd6ec51" providerId="ADAL" clId="{E494D2E5-B8DC-457E-88DD-1EBA54DA69AB}" dt="2026-10-12T08:28:39.613" v="362"/>
        <pc:sldMkLst>
          <pc:docMk/>
          <pc:sldMk cId="0" sldId="1448944021"/>
        </pc:sldMkLst>
      </pc:sldChg>
      <pc:sldChg chg="add del">
        <pc:chgData name="Katja Kralj" userId="dc128ee7-21d8-4421-bd9a-86897cd6ec51" providerId="ADAL" clId="{E494D2E5-B8DC-457E-88DD-1EBA54DA69AB}" dt="2026-10-12T08:37:33.932" v="365"/>
        <pc:sldMkLst>
          <pc:docMk/>
          <pc:sldMk cId="0" sldId="1448944022"/>
        </pc:sldMkLst>
      </pc:sldChg>
      <pc:sldChg chg="add">
        <pc:chgData name="Katja Kralj" userId="dc128ee7-21d8-4421-bd9a-86897cd6ec51" providerId="ADAL" clId="{E494D2E5-B8DC-457E-88DD-1EBA54DA69AB}" dt="2026-10-12T09:09:44.238" v="367"/>
        <pc:sldMkLst>
          <pc:docMk/>
          <pc:sldMk cId="0" sldId="1448944023"/>
        </pc:sldMkLst>
      </pc:sldChg>
      <pc:sldChg chg="add">
        <pc:chgData name="Katja Kralj" userId="dc128ee7-21d8-4421-bd9a-86897cd6ec51" providerId="ADAL" clId="{E494D2E5-B8DC-457E-88DD-1EBA54DA69AB}" dt="2026-10-12T09:09:44.238" v="367"/>
        <pc:sldMkLst>
          <pc:docMk/>
          <pc:sldMk cId="0" sldId="1448944024"/>
        </pc:sldMkLst>
      </pc:sldChg>
      <pc:sldChg chg="add">
        <pc:chgData name="Katja Kralj" userId="dc128ee7-21d8-4421-bd9a-86897cd6ec51" providerId="ADAL" clId="{E494D2E5-B8DC-457E-88DD-1EBA54DA69AB}" dt="2026-10-12T09:09:44.238" v="367"/>
        <pc:sldMkLst>
          <pc:docMk/>
          <pc:sldMk cId="0" sldId="1448944025"/>
        </pc:sldMkLst>
      </pc:sldChg>
      <pc:sldChg chg="add">
        <pc:chgData name="Katja Kralj" userId="dc128ee7-21d8-4421-bd9a-86897cd6ec51" providerId="ADAL" clId="{E494D2E5-B8DC-457E-88DD-1EBA54DA69AB}" dt="2026-10-12T09:09:44.238" v="367"/>
        <pc:sldMkLst>
          <pc:docMk/>
          <pc:sldMk cId="0" sldId="1448944026"/>
        </pc:sldMkLst>
      </pc:sldChg>
      <pc:sldChg chg="add">
        <pc:chgData name="Katja Kralj" userId="dc128ee7-21d8-4421-bd9a-86897cd6ec51" providerId="ADAL" clId="{E494D2E5-B8DC-457E-88DD-1EBA54DA69AB}" dt="2026-10-12T09:09:44.238" v="367"/>
        <pc:sldMkLst>
          <pc:docMk/>
          <pc:sldMk cId="0" sldId="1448944027"/>
        </pc:sldMkLst>
      </pc:sldChg>
      <pc:sldChg chg="add">
        <pc:chgData name="Katja Kralj" userId="dc128ee7-21d8-4421-bd9a-86897cd6ec51" providerId="ADAL" clId="{E494D2E5-B8DC-457E-88DD-1EBA54DA69AB}" dt="2026-10-12T09:09:44.238" v="367"/>
        <pc:sldMkLst>
          <pc:docMk/>
          <pc:sldMk cId="0" sldId="1448944028"/>
        </pc:sldMkLst>
      </pc:sldChg>
      <pc:sldChg chg="add">
        <pc:chgData name="Katja Kralj" userId="dc128ee7-21d8-4421-bd9a-86897cd6ec51" providerId="ADAL" clId="{E494D2E5-B8DC-457E-88DD-1EBA54DA69AB}" dt="2026-10-12T09:09:44.238" v="367"/>
        <pc:sldMkLst>
          <pc:docMk/>
          <pc:sldMk cId="0" sldId="1448944029"/>
        </pc:sldMkLst>
      </pc:sldChg>
      <pc:sldChg chg="add">
        <pc:chgData name="Katja Kralj" userId="dc128ee7-21d8-4421-bd9a-86897cd6ec51" providerId="ADAL" clId="{E494D2E5-B8DC-457E-88DD-1EBA54DA69AB}" dt="2026-10-12T09:09:44.238" v="367"/>
        <pc:sldMkLst>
          <pc:docMk/>
          <pc:sldMk cId="0" sldId="1448944030"/>
        </pc:sldMkLst>
      </pc:sldChg>
      <pc:sldChg chg="add">
        <pc:chgData name="Katja Kralj" userId="dc128ee7-21d8-4421-bd9a-86897cd6ec51" providerId="ADAL" clId="{E494D2E5-B8DC-457E-88DD-1EBA54DA69AB}" dt="2026-10-12T09:09:44.238" v="367"/>
        <pc:sldMkLst>
          <pc:docMk/>
          <pc:sldMk cId="0" sldId="1448944031"/>
        </pc:sldMkLst>
      </pc:sldChg>
      <pc:sldChg chg="add">
        <pc:chgData name="Katja Kralj" userId="dc128ee7-21d8-4421-bd9a-86897cd6ec51" providerId="ADAL" clId="{E494D2E5-B8DC-457E-88DD-1EBA54DA69AB}" dt="2026-10-12T09:09:44.238" v="367"/>
        <pc:sldMkLst>
          <pc:docMk/>
          <pc:sldMk cId="0" sldId="1448944032"/>
        </pc:sldMkLst>
      </pc:sldChg>
      <pc:sldChg chg="add">
        <pc:chgData name="Katja Kralj" userId="dc128ee7-21d8-4421-bd9a-86897cd6ec51" providerId="ADAL" clId="{E494D2E5-B8DC-457E-88DD-1EBA54DA69AB}" dt="2026-10-12T09:09:44.238" v="367"/>
        <pc:sldMkLst>
          <pc:docMk/>
          <pc:sldMk cId="0" sldId="1448944033"/>
        </pc:sldMkLst>
      </pc:sldChg>
      <pc:sldChg chg="add">
        <pc:chgData name="Katja Kralj" userId="dc128ee7-21d8-4421-bd9a-86897cd6ec51" providerId="ADAL" clId="{E494D2E5-B8DC-457E-88DD-1EBA54DA69AB}" dt="2026-10-12T09:09:44.238" v="367"/>
        <pc:sldMkLst>
          <pc:docMk/>
          <pc:sldMk cId="0" sldId="144894403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3A0F8E-0182-43AE-A186-D83B20A27302}" type="doc">
      <dgm:prSet loTypeId="urn:microsoft.com/office/officeart/2005/8/layout/radial2" loCatId="relationship" qsTypeId="urn:microsoft.com/office/officeart/2005/8/quickstyle/simple3" qsCatId="simple" csTypeId="urn:microsoft.com/office/officeart/2005/8/colors/colorful1" csCatId="colorful" phldr="1"/>
      <dgm:spPr/>
      <dgm:t>
        <a:bodyPr/>
        <a:lstStyle/>
        <a:p>
          <a:endParaRPr lang="en-US"/>
        </a:p>
      </dgm:t>
    </dgm:pt>
    <dgm:pt modelId="{AF1F2A33-F9EA-4B84-ADAC-95666934AA8D}">
      <dgm:prSet custT="1"/>
      <dgm:spPr/>
      <dgm:t>
        <a:bodyPr/>
        <a:lstStyle/>
        <a:p>
          <a:r>
            <a:rPr lang="sl-SI" sz="1200" b="1" dirty="0"/>
            <a:t>ORGANIZA-CIJA</a:t>
          </a:r>
          <a:endParaRPr lang="en-US" sz="1200" b="1" dirty="0"/>
        </a:p>
      </dgm:t>
    </dgm:pt>
    <dgm:pt modelId="{D2A34963-0007-435C-BD0D-8672E9C76E05}" type="parTrans" cxnId="{C64D0396-447E-48E8-85A6-96F96EB769E7}">
      <dgm:prSet/>
      <dgm:spPr/>
      <dgm:t>
        <a:bodyPr/>
        <a:lstStyle/>
        <a:p>
          <a:endParaRPr lang="en-US"/>
        </a:p>
      </dgm:t>
    </dgm:pt>
    <dgm:pt modelId="{54F761E5-C04F-454C-B322-71A4936CE2D7}" type="sibTrans" cxnId="{C64D0396-447E-48E8-85A6-96F96EB769E7}">
      <dgm:prSet/>
      <dgm:spPr/>
      <dgm:t>
        <a:bodyPr/>
        <a:lstStyle/>
        <a:p>
          <a:endParaRPr lang="en-US"/>
        </a:p>
      </dgm:t>
    </dgm:pt>
    <dgm:pt modelId="{5F00F139-C5CE-4FDD-AEE6-500181FB1A72}">
      <dgm:prSet custT="1"/>
      <dgm:spPr/>
      <dgm:t>
        <a:bodyPr/>
        <a:lstStyle/>
        <a:p>
          <a:r>
            <a:rPr lang="sl-SI" sz="1200" b="1" dirty="0"/>
            <a:t>IZDELEK</a:t>
          </a:r>
          <a:endParaRPr lang="en-US" sz="1200" b="1" dirty="0"/>
        </a:p>
      </dgm:t>
    </dgm:pt>
    <dgm:pt modelId="{788C11ED-A9A9-4103-8F66-0761B4EB17F2}" type="parTrans" cxnId="{A81D3F2A-8254-4167-BAB7-AAC69D0B2E58}">
      <dgm:prSet/>
      <dgm:spPr/>
      <dgm:t>
        <a:bodyPr/>
        <a:lstStyle/>
        <a:p>
          <a:endParaRPr lang="en-US"/>
        </a:p>
      </dgm:t>
    </dgm:pt>
    <dgm:pt modelId="{8C30F566-11B0-42DD-8188-7E36F5F0B782}" type="sibTrans" cxnId="{A81D3F2A-8254-4167-BAB7-AAC69D0B2E58}">
      <dgm:prSet/>
      <dgm:spPr/>
      <dgm:t>
        <a:bodyPr/>
        <a:lstStyle/>
        <a:p>
          <a:endParaRPr lang="en-US"/>
        </a:p>
      </dgm:t>
    </dgm:pt>
    <dgm:pt modelId="{30F6FF66-7EA5-4646-B6AD-3FF2DE82E485}">
      <dgm:prSet custT="1"/>
      <dgm:spPr/>
      <dgm:t>
        <a:bodyPr/>
        <a:lstStyle/>
        <a:p>
          <a:r>
            <a:rPr lang="sl-SI" sz="1200" b="1" dirty="0"/>
            <a:t>STORITEV/</a:t>
          </a:r>
        </a:p>
        <a:p>
          <a:r>
            <a:rPr lang="sl-SI" sz="1200" b="1" dirty="0"/>
            <a:t>DOGODEK</a:t>
          </a:r>
          <a:endParaRPr lang="en-US" sz="1200" b="1" dirty="0"/>
        </a:p>
      </dgm:t>
    </dgm:pt>
    <dgm:pt modelId="{6FB24F50-CFF2-4B0F-9F31-18FF0725FFC6}" type="parTrans" cxnId="{3D9AAFCC-52E3-4906-96FE-55DF2618C718}">
      <dgm:prSet/>
      <dgm:spPr/>
      <dgm:t>
        <a:bodyPr/>
        <a:lstStyle/>
        <a:p>
          <a:endParaRPr lang="en-US"/>
        </a:p>
      </dgm:t>
    </dgm:pt>
    <dgm:pt modelId="{A36353D4-E125-496A-971B-4E82FC80B0E6}" type="sibTrans" cxnId="{3D9AAFCC-52E3-4906-96FE-55DF2618C718}">
      <dgm:prSet/>
      <dgm:spPr/>
      <dgm:t>
        <a:bodyPr/>
        <a:lstStyle/>
        <a:p>
          <a:endParaRPr lang="en-US"/>
        </a:p>
      </dgm:t>
    </dgm:pt>
    <dgm:pt modelId="{E283D83E-66B5-4C72-898F-D35E1B4AE2F2}" type="pres">
      <dgm:prSet presAssocID="{993A0F8E-0182-43AE-A186-D83B20A27302}" presName="composite" presStyleCnt="0">
        <dgm:presLayoutVars>
          <dgm:chMax val="5"/>
          <dgm:dir/>
          <dgm:animLvl val="ctr"/>
          <dgm:resizeHandles val="exact"/>
        </dgm:presLayoutVars>
      </dgm:prSet>
      <dgm:spPr/>
    </dgm:pt>
    <dgm:pt modelId="{D2CD6B33-4609-4066-ACCA-727CAD7CA102}" type="pres">
      <dgm:prSet presAssocID="{993A0F8E-0182-43AE-A186-D83B20A27302}" presName="cycle" presStyleCnt="0"/>
      <dgm:spPr/>
    </dgm:pt>
    <dgm:pt modelId="{4E3C640F-B147-44A7-B107-FCB3A55940CA}" type="pres">
      <dgm:prSet presAssocID="{993A0F8E-0182-43AE-A186-D83B20A27302}" presName="centerShape" presStyleCnt="0"/>
      <dgm:spPr/>
    </dgm:pt>
    <dgm:pt modelId="{2717EEF0-1859-4431-B115-03DA581CF31B}" type="pres">
      <dgm:prSet presAssocID="{993A0F8E-0182-43AE-A186-D83B20A27302}" presName="connSite" presStyleLbl="node1" presStyleIdx="0" presStyleCnt="4"/>
      <dgm:spPr/>
    </dgm:pt>
    <dgm:pt modelId="{FE547019-0B6A-406A-957A-0E78ECC55364}" type="pres">
      <dgm:prSet presAssocID="{993A0F8E-0182-43AE-A186-D83B20A27302}" presName="visible" presStyleLbl="node1" presStyleIdx="0" presStyleCnt="4"/>
      <dgm:spPr/>
    </dgm:pt>
    <dgm:pt modelId="{03C6E76A-9E97-4011-A9C2-51A13ABA072C}" type="pres">
      <dgm:prSet presAssocID="{D2A34963-0007-435C-BD0D-8672E9C76E05}" presName="Name25" presStyleLbl="parChTrans1D1" presStyleIdx="0" presStyleCnt="3"/>
      <dgm:spPr/>
    </dgm:pt>
    <dgm:pt modelId="{A724A0A2-7D96-49D0-9889-77D1E0170B35}" type="pres">
      <dgm:prSet presAssocID="{AF1F2A33-F9EA-4B84-ADAC-95666934AA8D}" presName="node" presStyleCnt="0"/>
      <dgm:spPr/>
    </dgm:pt>
    <dgm:pt modelId="{67FDA5AB-382D-4D00-83AF-FE9F0537D0EC}" type="pres">
      <dgm:prSet presAssocID="{AF1F2A33-F9EA-4B84-ADAC-95666934AA8D}" presName="parentNode" presStyleLbl="node1" presStyleIdx="1" presStyleCnt="4" custLinFactNeighborX="14842" custLinFactNeighborY="6860">
        <dgm:presLayoutVars>
          <dgm:chMax val="1"/>
          <dgm:bulletEnabled val="1"/>
        </dgm:presLayoutVars>
      </dgm:prSet>
      <dgm:spPr/>
    </dgm:pt>
    <dgm:pt modelId="{1D6F9038-A134-402D-B0C0-C210AECDCCC5}" type="pres">
      <dgm:prSet presAssocID="{AF1F2A33-F9EA-4B84-ADAC-95666934AA8D}" presName="childNode" presStyleLbl="revTx" presStyleIdx="0" presStyleCnt="0">
        <dgm:presLayoutVars>
          <dgm:bulletEnabled val="1"/>
        </dgm:presLayoutVars>
      </dgm:prSet>
      <dgm:spPr/>
    </dgm:pt>
    <dgm:pt modelId="{2B1CF758-5F1A-40A9-B871-079854ED268C}" type="pres">
      <dgm:prSet presAssocID="{788C11ED-A9A9-4103-8F66-0761B4EB17F2}" presName="Name25" presStyleLbl="parChTrans1D1" presStyleIdx="1" presStyleCnt="3"/>
      <dgm:spPr/>
    </dgm:pt>
    <dgm:pt modelId="{F314EE3A-BEF1-44AA-B02A-366A78B30473}" type="pres">
      <dgm:prSet presAssocID="{5F00F139-C5CE-4FDD-AEE6-500181FB1A72}" presName="node" presStyleCnt="0"/>
      <dgm:spPr/>
    </dgm:pt>
    <dgm:pt modelId="{4166EA50-B3E5-4120-B16F-9B70CD9A03BA}" type="pres">
      <dgm:prSet presAssocID="{5F00F139-C5CE-4FDD-AEE6-500181FB1A72}" presName="parentNode" presStyleLbl="node1" presStyleIdx="2" presStyleCnt="4" custLinFactNeighborX="78103" custLinFactNeighborY="-17747">
        <dgm:presLayoutVars>
          <dgm:chMax val="1"/>
          <dgm:bulletEnabled val="1"/>
        </dgm:presLayoutVars>
      </dgm:prSet>
      <dgm:spPr/>
    </dgm:pt>
    <dgm:pt modelId="{67048E1B-41B6-4CCA-8B64-A188ECE66F63}" type="pres">
      <dgm:prSet presAssocID="{5F00F139-C5CE-4FDD-AEE6-500181FB1A72}" presName="childNode" presStyleLbl="revTx" presStyleIdx="0" presStyleCnt="0">
        <dgm:presLayoutVars>
          <dgm:bulletEnabled val="1"/>
        </dgm:presLayoutVars>
      </dgm:prSet>
      <dgm:spPr/>
    </dgm:pt>
    <dgm:pt modelId="{DF85DA07-C08A-4084-8B34-7D98A35A8437}" type="pres">
      <dgm:prSet presAssocID="{6FB24F50-CFF2-4B0F-9F31-18FF0725FFC6}" presName="Name25" presStyleLbl="parChTrans1D1" presStyleIdx="2" presStyleCnt="3"/>
      <dgm:spPr/>
    </dgm:pt>
    <dgm:pt modelId="{77BCC7E7-589F-4417-84D6-3F35B5C9EEBE}" type="pres">
      <dgm:prSet presAssocID="{30F6FF66-7EA5-4646-B6AD-3FF2DE82E485}" presName="node" presStyleCnt="0"/>
      <dgm:spPr/>
    </dgm:pt>
    <dgm:pt modelId="{2F15943C-0A89-4728-9669-3B3D1F164BE3}" type="pres">
      <dgm:prSet presAssocID="{30F6FF66-7EA5-4646-B6AD-3FF2DE82E485}" presName="parentNode" presStyleLbl="node1" presStyleIdx="3" presStyleCnt="4" custLinFactNeighborX="76319" custLinFactNeighborY="-15566">
        <dgm:presLayoutVars>
          <dgm:chMax val="1"/>
          <dgm:bulletEnabled val="1"/>
        </dgm:presLayoutVars>
      </dgm:prSet>
      <dgm:spPr/>
    </dgm:pt>
    <dgm:pt modelId="{FD120F3F-D8C3-400F-8CDC-37E7B50F133E}" type="pres">
      <dgm:prSet presAssocID="{30F6FF66-7EA5-4646-B6AD-3FF2DE82E485}" presName="childNode" presStyleLbl="revTx" presStyleIdx="0" presStyleCnt="0">
        <dgm:presLayoutVars>
          <dgm:bulletEnabled val="1"/>
        </dgm:presLayoutVars>
      </dgm:prSet>
      <dgm:spPr/>
    </dgm:pt>
  </dgm:ptLst>
  <dgm:cxnLst>
    <dgm:cxn modelId="{CAE0C409-433D-413D-917E-E38668D90811}" type="presOf" srcId="{AF1F2A33-F9EA-4B84-ADAC-95666934AA8D}" destId="{67FDA5AB-382D-4D00-83AF-FE9F0537D0EC}" srcOrd="0" destOrd="0" presId="urn:microsoft.com/office/officeart/2005/8/layout/radial2"/>
    <dgm:cxn modelId="{A81D3F2A-8254-4167-BAB7-AAC69D0B2E58}" srcId="{993A0F8E-0182-43AE-A186-D83B20A27302}" destId="{5F00F139-C5CE-4FDD-AEE6-500181FB1A72}" srcOrd="1" destOrd="0" parTransId="{788C11ED-A9A9-4103-8F66-0761B4EB17F2}" sibTransId="{8C30F566-11B0-42DD-8188-7E36F5F0B782}"/>
    <dgm:cxn modelId="{0A15B02B-8AFE-4230-BCB0-026902E7B7E8}" type="presOf" srcId="{5F00F139-C5CE-4FDD-AEE6-500181FB1A72}" destId="{4166EA50-B3E5-4120-B16F-9B70CD9A03BA}" srcOrd="0" destOrd="0" presId="urn:microsoft.com/office/officeart/2005/8/layout/radial2"/>
    <dgm:cxn modelId="{9863CA75-585E-4008-882E-24FD516144F7}" type="presOf" srcId="{6FB24F50-CFF2-4B0F-9F31-18FF0725FFC6}" destId="{DF85DA07-C08A-4084-8B34-7D98A35A8437}" srcOrd="0" destOrd="0" presId="urn:microsoft.com/office/officeart/2005/8/layout/radial2"/>
    <dgm:cxn modelId="{50776C56-C975-49E5-8955-26E1FCC16A6E}" type="presOf" srcId="{993A0F8E-0182-43AE-A186-D83B20A27302}" destId="{E283D83E-66B5-4C72-898F-D35E1B4AE2F2}" srcOrd="0" destOrd="0" presId="urn:microsoft.com/office/officeart/2005/8/layout/radial2"/>
    <dgm:cxn modelId="{492A797C-30A9-4AD0-BF85-ACAB79DE645D}" type="presOf" srcId="{D2A34963-0007-435C-BD0D-8672E9C76E05}" destId="{03C6E76A-9E97-4011-A9C2-51A13ABA072C}" srcOrd="0" destOrd="0" presId="urn:microsoft.com/office/officeart/2005/8/layout/radial2"/>
    <dgm:cxn modelId="{C64D0396-447E-48E8-85A6-96F96EB769E7}" srcId="{993A0F8E-0182-43AE-A186-D83B20A27302}" destId="{AF1F2A33-F9EA-4B84-ADAC-95666934AA8D}" srcOrd="0" destOrd="0" parTransId="{D2A34963-0007-435C-BD0D-8672E9C76E05}" sibTransId="{54F761E5-C04F-454C-B322-71A4936CE2D7}"/>
    <dgm:cxn modelId="{4B15D2BE-5963-4221-BB6F-7188E722A980}" type="presOf" srcId="{30F6FF66-7EA5-4646-B6AD-3FF2DE82E485}" destId="{2F15943C-0A89-4728-9669-3B3D1F164BE3}" srcOrd="0" destOrd="0" presId="urn:microsoft.com/office/officeart/2005/8/layout/radial2"/>
    <dgm:cxn modelId="{3D9AAFCC-52E3-4906-96FE-55DF2618C718}" srcId="{993A0F8E-0182-43AE-A186-D83B20A27302}" destId="{30F6FF66-7EA5-4646-B6AD-3FF2DE82E485}" srcOrd="2" destOrd="0" parTransId="{6FB24F50-CFF2-4B0F-9F31-18FF0725FFC6}" sibTransId="{A36353D4-E125-496A-971B-4E82FC80B0E6}"/>
    <dgm:cxn modelId="{2A1061F1-B0E7-4984-8682-0FE3A1B928AC}" type="presOf" srcId="{788C11ED-A9A9-4103-8F66-0761B4EB17F2}" destId="{2B1CF758-5F1A-40A9-B871-079854ED268C}" srcOrd="0" destOrd="0" presId="urn:microsoft.com/office/officeart/2005/8/layout/radial2"/>
    <dgm:cxn modelId="{02CEB97E-1D69-463D-AE31-6B71BF8FC590}" type="presParOf" srcId="{E283D83E-66B5-4C72-898F-D35E1B4AE2F2}" destId="{D2CD6B33-4609-4066-ACCA-727CAD7CA102}" srcOrd="0" destOrd="0" presId="urn:microsoft.com/office/officeart/2005/8/layout/radial2"/>
    <dgm:cxn modelId="{EA6A19CB-95A5-4063-B56F-2C16C8F32FAC}" type="presParOf" srcId="{D2CD6B33-4609-4066-ACCA-727CAD7CA102}" destId="{4E3C640F-B147-44A7-B107-FCB3A55940CA}" srcOrd="0" destOrd="0" presId="urn:microsoft.com/office/officeart/2005/8/layout/radial2"/>
    <dgm:cxn modelId="{42AB01B7-64C8-4E47-8479-7A97BB1551F8}" type="presParOf" srcId="{4E3C640F-B147-44A7-B107-FCB3A55940CA}" destId="{2717EEF0-1859-4431-B115-03DA581CF31B}" srcOrd="0" destOrd="0" presId="urn:microsoft.com/office/officeart/2005/8/layout/radial2"/>
    <dgm:cxn modelId="{5B0AC780-29E0-4EDC-9986-F1025615B5DD}" type="presParOf" srcId="{4E3C640F-B147-44A7-B107-FCB3A55940CA}" destId="{FE547019-0B6A-406A-957A-0E78ECC55364}" srcOrd="1" destOrd="0" presId="urn:microsoft.com/office/officeart/2005/8/layout/radial2"/>
    <dgm:cxn modelId="{46FFEDA9-C329-45CE-8E2A-A6A736C07556}" type="presParOf" srcId="{D2CD6B33-4609-4066-ACCA-727CAD7CA102}" destId="{03C6E76A-9E97-4011-A9C2-51A13ABA072C}" srcOrd="1" destOrd="0" presId="urn:microsoft.com/office/officeart/2005/8/layout/radial2"/>
    <dgm:cxn modelId="{D4FF39ED-B53E-4D6C-B2A2-25C0C7B9366B}" type="presParOf" srcId="{D2CD6B33-4609-4066-ACCA-727CAD7CA102}" destId="{A724A0A2-7D96-49D0-9889-77D1E0170B35}" srcOrd="2" destOrd="0" presId="urn:microsoft.com/office/officeart/2005/8/layout/radial2"/>
    <dgm:cxn modelId="{CF48768C-3F26-4FA1-888D-0A5375E9AE7D}" type="presParOf" srcId="{A724A0A2-7D96-49D0-9889-77D1E0170B35}" destId="{67FDA5AB-382D-4D00-83AF-FE9F0537D0EC}" srcOrd="0" destOrd="0" presId="urn:microsoft.com/office/officeart/2005/8/layout/radial2"/>
    <dgm:cxn modelId="{F467CCC7-B779-4325-BCBA-149848FE7A69}" type="presParOf" srcId="{A724A0A2-7D96-49D0-9889-77D1E0170B35}" destId="{1D6F9038-A134-402D-B0C0-C210AECDCCC5}" srcOrd="1" destOrd="0" presId="urn:microsoft.com/office/officeart/2005/8/layout/radial2"/>
    <dgm:cxn modelId="{92BDCDF9-5D93-427D-BEF0-49373AB1D975}" type="presParOf" srcId="{D2CD6B33-4609-4066-ACCA-727CAD7CA102}" destId="{2B1CF758-5F1A-40A9-B871-079854ED268C}" srcOrd="3" destOrd="0" presId="urn:microsoft.com/office/officeart/2005/8/layout/radial2"/>
    <dgm:cxn modelId="{13BDA2D4-C7C0-452B-B8B3-A073121FC4B3}" type="presParOf" srcId="{D2CD6B33-4609-4066-ACCA-727CAD7CA102}" destId="{F314EE3A-BEF1-44AA-B02A-366A78B30473}" srcOrd="4" destOrd="0" presId="urn:microsoft.com/office/officeart/2005/8/layout/radial2"/>
    <dgm:cxn modelId="{C9DB6E29-D229-4F9B-8E78-40FD4144C69C}" type="presParOf" srcId="{F314EE3A-BEF1-44AA-B02A-366A78B30473}" destId="{4166EA50-B3E5-4120-B16F-9B70CD9A03BA}" srcOrd="0" destOrd="0" presId="urn:microsoft.com/office/officeart/2005/8/layout/radial2"/>
    <dgm:cxn modelId="{05A4037B-53A3-4E8A-B6DB-519A06EECD2D}" type="presParOf" srcId="{F314EE3A-BEF1-44AA-B02A-366A78B30473}" destId="{67048E1B-41B6-4CCA-8B64-A188ECE66F63}" srcOrd="1" destOrd="0" presId="urn:microsoft.com/office/officeart/2005/8/layout/radial2"/>
    <dgm:cxn modelId="{C2F311DA-E767-4442-8C90-3F9C11A5DAD1}" type="presParOf" srcId="{D2CD6B33-4609-4066-ACCA-727CAD7CA102}" destId="{DF85DA07-C08A-4084-8B34-7D98A35A8437}" srcOrd="5" destOrd="0" presId="urn:microsoft.com/office/officeart/2005/8/layout/radial2"/>
    <dgm:cxn modelId="{AFE29865-B4FD-4CF6-8C28-CA43FF045175}" type="presParOf" srcId="{D2CD6B33-4609-4066-ACCA-727CAD7CA102}" destId="{77BCC7E7-589F-4417-84D6-3F35B5C9EEBE}" srcOrd="6" destOrd="0" presId="urn:microsoft.com/office/officeart/2005/8/layout/radial2"/>
    <dgm:cxn modelId="{DFD33707-7D61-42DB-A1EC-07077CE4EC97}" type="presParOf" srcId="{77BCC7E7-589F-4417-84D6-3F35B5C9EEBE}" destId="{2F15943C-0A89-4728-9669-3B3D1F164BE3}" srcOrd="0" destOrd="0" presId="urn:microsoft.com/office/officeart/2005/8/layout/radial2"/>
    <dgm:cxn modelId="{9AA3300A-80F1-4370-AF39-8AA362FA0460}" type="presParOf" srcId="{77BCC7E7-589F-4417-84D6-3F35B5C9EEBE}" destId="{FD120F3F-D8C3-400F-8CDC-37E7B50F133E}"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154199-AC27-4F8C-8EFF-F58F23473571}" type="doc">
      <dgm:prSet loTypeId="urn:microsoft.com/office/officeart/2005/8/layout/hierarchy1" loCatId="hierarchy" qsTypeId="urn:microsoft.com/office/officeart/2005/8/quickstyle/simple4" qsCatId="simple" csTypeId="urn:microsoft.com/office/officeart/2005/8/colors/accent3_1" csCatId="accent3" phldr="1"/>
      <dgm:spPr/>
      <dgm:t>
        <a:bodyPr/>
        <a:lstStyle/>
        <a:p>
          <a:endParaRPr lang="en-US"/>
        </a:p>
      </dgm:t>
    </dgm:pt>
    <dgm:pt modelId="{C2D41A3F-A406-4A21-8CE4-A592CC2FAA13}">
      <dgm:prSet custT="1"/>
      <dgm:spPr>
        <a:solidFill>
          <a:srgbClr val="F79646"/>
        </a:solidFill>
        <a:ln>
          <a:noFill/>
        </a:ln>
      </dgm:spPr>
      <dgm:t>
        <a:bodyPr/>
        <a:lstStyle/>
        <a:p>
          <a:r>
            <a:rPr lang="sl-SI" sz="1400" b="1" dirty="0">
              <a:solidFill>
                <a:schemeClr val="bg1"/>
              </a:solidFill>
              <a:latin typeface="Montserrat ExtraBold" pitchFamily="2" charset="-18"/>
            </a:rPr>
            <a:t>OKOLJSKI UČINKI</a:t>
          </a:r>
          <a:endParaRPr lang="en-US" sz="1400" dirty="0">
            <a:solidFill>
              <a:schemeClr val="bg1"/>
            </a:solidFill>
            <a:latin typeface="Montserrat ExtraBold" pitchFamily="2" charset="-18"/>
          </a:endParaRPr>
        </a:p>
      </dgm:t>
    </dgm:pt>
    <dgm:pt modelId="{257FBA6F-0A6C-4B66-9B30-6D46318465C0}" type="parTrans" cxnId="{D12F8DA9-03F9-44D3-A823-5CA65438DEB6}">
      <dgm:prSet/>
      <dgm:spPr/>
      <dgm:t>
        <a:bodyPr/>
        <a:lstStyle/>
        <a:p>
          <a:endParaRPr lang="en-US" sz="1400">
            <a:latin typeface="Montserrat ExtraBold" pitchFamily="2" charset="-18"/>
          </a:endParaRPr>
        </a:p>
      </dgm:t>
    </dgm:pt>
    <dgm:pt modelId="{900EB09A-49BF-4725-BCEF-A47EC23A62DB}" type="sibTrans" cxnId="{D12F8DA9-03F9-44D3-A823-5CA65438DEB6}">
      <dgm:prSet/>
      <dgm:spPr/>
      <dgm:t>
        <a:bodyPr/>
        <a:lstStyle/>
        <a:p>
          <a:endParaRPr lang="en-US" sz="1400">
            <a:latin typeface="Montserrat ExtraBold" pitchFamily="2" charset="-18"/>
          </a:endParaRPr>
        </a:p>
      </dgm:t>
    </dgm:pt>
    <dgm:pt modelId="{57215A63-DEFB-4C26-B812-2B6D9AB53282}">
      <dgm:prSet custT="1"/>
      <dgm:spPr>
        <a:solidFill>
          <a:srgbClr val="F79646"/>
        </a:solidFill>
        <a:ln>
          <a:noFill/>
        </a:ln>
      </dgm:spPr>
      <dgm:t>
        <a:bodyPr/>
        <a:lstStyle/>
        <a:p>
          <a:r>
            <a:rPr lang="sl-SI" sz="1400" b="1">
              <a:solidFill>
                <a:schemeClr val="bg1"/>
              </a:solidFill>
              <a:latin typeface="Montserrat ExtraBold" pitchFamily="2" charset="-18"/>
            </a:rPr>
            <a:t>EKONOMSKI UČINKI</a:t>
          </a:r>
          <a:endParaRPr lang="en-US" sz="1400">
            <a:solidFill>
              <a:schemeClr val="bg1"/>
            </a:solidFill>
            <a:latin typeface="Montserrat ExtraBold" pitchFamily="2" charset="-18"/>
          </a:endParaRPr>
        </a:p>
      </dgm:t>
    </dgm:pt>
    <dgm:pt modelId="{FE74EB07-F19F-43D8-8FB6-79B532C40B7F}" type="parTrans" cxnId="{00DF7475-86AB-4AD0-8C91-4B5E822B6378}">
      <dgm:prSet/>
      <dgm:spPr/>
      <dgm:t>
        <a:bodyPr/>
        <a:lstStyle/>
        <a:p>
          <a:endParaRPr lang="en-US" sz="1400">
            <a:latin typeface="Montserrat ExtraBold" pitchFamily="2" charset="-18"/>
          </a:endParaRPr>
        </a:p>
      </dgm:t>
    </dgm:pt>
    <dgm:pt modelId="{E9FDF11F-47BA-42A4-A59C-7445A3D98AD1}" type="sibTrans" cxnId="{00DF7475-86AB-4AD0-8C91-4B5E822B6378}">
      <dgm:prSet/>
      <dgm:spPr/>
      <dgm:t>
        <a:bodyPr/>
        <a:lstStyle/>
        <a:p>
          <a:endParaRPr lang="en-US" sz="1400">
            <a:latin typeface="Montserrat ExtraBold" pitchFamily="2" charset="-18"/>
          </a:endParaRPr>
        </a:p>
      </dgm:t>
    </dgm:pt>
    <dgm:pt modelId="{6DBC1771-3D7B-4FD5-B5B1-0545B7675F8D}">
      <dgm:prSet custT="1"/>
      <dgm:spPr>
        <a:solidFill>
          <a:srgbClr val="F79646"/>
        </a:solidFill>
        <a:ln>
          <a:noFill/>
        </a:ln>
      </dgm:spPr>
      <dgm:t>
        <a:bodyPr/>
        <a:lstStyle/>
        <a:p>
          <a:r>
            <a:rPr lang="sl-SI" sz="1400" b="1" dirty="0">
              <a:solidFill>
                <a:schemeClr val="bg1"/>
              </a:solidFill>
              <a:latin typeface="Montserrat ExtraBold" pitchFamily="2" charset="-18"/>
            </a:rPr>
            <a:t>BOLJŠE UPRAVLJANJE</a:t>
          </a:r>
          <a:endParaRPr lang="en-US" sz="1400" dirty="0">
            <a:solidFill>
              <a:schemeClr val="bg1"/>
            </a:solidFill>
            <a:latin typeface="Montserrat ExtraBold" pitchFamily="2" charset="-18"/>
          </a:endParaRPr>
        </a:p>
      </dgm:t>
    </dgm:pt>
    <dgm:pt modelId="{532849AF-5B4C-451C-BA39-D77F9C2026AB}" type="parTrans" cxnId="{8C8E40FA-D0B5-4D39-9486-BD1BE025ED63}">
      <dgm:prSet/>
      <dgm:spPr/>
      <dgm:t>
        <a:bodyPr/>
        <a:lstStyle/>
        <a:p>
          <a:endParaRPr lang="en-US" sz="1400">
            <a:latin typeface="Montserrat ExtraBold" pitchFamily="2" charset="-18"/>
          </a:endParaRPr>
        </a:p>
      </dgm:t>
    </dgm:pt>
    <dgm:pt modelId="{09B4486E-5E10-437D-B790-5631331AE92A}" type="sibTrans" cxnId="{8C8E40FA-D0B5-4D39-9486-BD1BE025ED63}">
      <dgm:prSet/>
      <dgm:spPr/>
      <dgm:t>
        <a:bodyPr/>
        <a:lstStyle/>
        <a:p>
          <a:endParaRPr lang="en-US" sz="1400">
            <a:latin typeface="Montserrat ExtraBold" pitchFamily="2" charset="-18"/>
          </a:endParaRPr>
        </a:p>
      </dgm:t>
    </dgm:pt>
    <dgm:pt modelId="{FFBC6F19-2792-4BF1-9DE1-AF7C4616746A}">
      <dgm:prSet custT="1"/>
      <dgm:spPr>
        <a:solidFill>
          <a:srgbClr val="F79646"/>
        </a:solidFill>
        <a:ln>
          <a:noFill/>
        </a:ln>
      </dgm:spPr>
      <dgm:t>
        <a:bodyPr/>
        <a:lstStyle/>
        <a:p>
          <a:r>
            <a:rPr lang="sl-SI" sz="1400" b="1" dirty="0">
              <a:solidFill>
                <a:schemeClr val="bg1"/>
              </a:solidFill>
              <a:latin typeface="Montserrat ExtraBold" pitchFamily="2" charset="-18"/>
            </a:rPr>
            <a:t>VIŠJA KAKOVOST STORITEV</a:t>
          </a:r>
          <a:endParaRPr lang="en-US" sz="1400" dirty="0">
            <a:solidFill>
              <a:schemeClr val="bg1"/>
            </a:solidFill>
            <a:latin typeface="Montserrat ExtraBold" pitchFamily="2" charset="-18"/>
          </a:endParaRPr>
        </a:p>
      </dgm:t>
    </dgm:pt>
    <dgm:pt modelId="{11A27847-5D2E-4CEC-AF65-27AEAD871A1A}" type="parTrans" cxnId="{A5419021-2DE5-4786-9671-CA4136477A1B}">
      <dgm:prSet/>
      <dgm:spPr/>
      <dgm:t>
        <a:bodyPr/>
        <a:lstStyle/>
        <a:p>
          <a:endParaRPr lang="en-US" sz="1400">
            <a:latin typeface="Montserrat ExtraBold" pitchFamily="2" charset="-18"/>
          </a:endParaRPr>
        </a:p>
      </dgm:t>
    </dgm:pt>
    <dgm:pt modelId="{593DF056-2015-4E2F-BB6D-379E8D3F7FD8}" type="sibTrans" cxnId="{A5419021-2DE5-4786-9671-CA4136477A1B}">
      <dgm:prSet/>
      <dgm:spPr/>
      <dgm:t>
        <a:bodyPr/>
        <a:lstStyle/>
        <a:p>
          <a:endParaRPr lang="en-US" sz="1400">
            <a:latin typeface="Montserrat ExtraBold" pitchFamily="2" charset="-18"/>
          </a:endParaRPr>
        </a:p>
      </dgm:t>
    </dgm:pt>
    <dgm:pt modelId="{6DE3DBCE-DC74-454B-AAB4-5912D88C5502}" type="pres">
      <dgm:prSet presAssocID="{21154199-AC27-4F8C-8EFF-F58F23473571}" presName="hierChild1" presStyleCnt="0">
        <dgm:presLayoutVars>
          <dgm:chPref val="1"/>
          <dgm:dir/>
          <dgm:animOne val="branch"/>
          <dgm:animLvl val="lvl"/>
          <dgm:resizeHandles/>
        </dgm:presLayoutVars>
      </dgm:prSet>
      <dgm:spPr/>
    </dgm:pt>
    <dgm:pt modelId="{D5686895-E742-4B12-A8B4-524C39CD9FC9}" type="pres">
      <dgm:prSet presAssocID="{C2D41A3F-A406-4A21-8CE4-A592CC2FAA13}" presName="hierRoot1" presStyleCnt="0"/>
      <dgm:spPr/>
    </dgm:pt>
    <dgm:pt modelId="{093B9605-C77D-45B0-A991-00AE94BF3009}" type="pres">
      <dgm:prSet presAssocID="{C2D41A3F-A406-4A21-8CE4-A592CC2FAA13}" presName="composite" presStyleCnt="0"/>
      <dgm:spPr/>
    </dgm:pt>
    <dgm:pt modelId="{703C54A4-A8B6-4518-A3E4-42A150AE09A5}" type="pres">
      <dgm:prSet presAssocID="{C2D41A3F-A406-4A21-8CE4-A592CC2FAA13}" presName="background" presStyleLbl="node0" presStyleIdx="0" presStyleCnt="4"/>
      <dgm:spPr/>
    </dgm:pt>
    <dgm:pt modelId="{C902A841-AABA-430D-BD7A-BDCEF8AE7F93}" type="pres">
      <dgm:prSet presAssocID="{C2D41A3F-A406-4A21-8CE4-A592CC2FAA13}" presName="text" presStyleLbl="fgAcc0" presStyleIdx="0" presStyleCnt="4">
        <dgm:presLayoutVars>
          <dgm:chPref val="3"/>
        </dgm:presLayoutVars>
      </dgm:prSet>
      <dgm:spPr/>
    </dgm:pt>
    <dgm:pt modelId="{66A91897-D13C-478D-A1B8-A134F891A70E}" type="pres">
      <dgm:prSet presAssocID="{C2D41A3F-A406-4A21-8CE4-A592CC2FAA13}" presName="hierChild2" presStyleCnt="0"/>
      <dgm:spPr/>
    </dgm:pt>
    <dgm:pt modelId="{A9F616B0-1D21-4B49-BA3E-01924EC33EB9}" type="pres">
      <dgm:prSet presAssocID="{57215A63-DEFB-4C26-B812-2B6D9AB53282}" presName="hierRoot1" presStyleCnt="0"/>
      <dgm:spPr/>
    </dgm:pt>
    <dgm:pt modelId="{2A96D4DF-B526-4AFA-9EE1-6AA9CB7FB331}" type="pres">
      <dgm:prSet presAssocID="{57215A63-DEFB-4C26-B812-2B6D9AB53282}" presName="composite" presStyleCnt="0"/>
      <dgm:spPr/>
    </dgm:pt>
    <dgm:pt modelId="{C82907D1-9BD0-4782-8097-D63D438AF0E8}" type="pres">
      <dgm:prSet presAssocID="{57215A63-DEFB-4C26-B812-2B6D9AB53282}" presName="background" presStyleLbl="node0" presStyleIdx="1" presStyleCnt="4"/>
      <dgm:spPr/>
    </dgm:pt>
    <dgm:pt modelId="{E52D7CFD-16AF-4C49-BC67-AEFCBB40F90C}" type="pres">
      <dgm:prSet presAssocID="{57215A63-DEFB-4C26-B812-2B6D9AB53282}" presName="text" presStyleLbl="fgAcc0" presStyleIdx="1" presStyleCnt="4">
        <dgm:presLayoutVars>
          <dgm:chPref val="3"/>
        </dgm:presLayoutVars>
      </dgm:prSet>
      <dgm:spPr/>
    </dgm:pt>
    <dgm:pt modelId="{190889AD-9D9E-45E3-AA91-83E4B0D2FBC6}" type="pres">
      <dgm:prSet presAssocID="{57215A63-DEFB-4C26-B812-2B6D9AB53282}" presName="hierChild2" presStyleCnt="0"/>
      <dgm:spPr/>
    </dgm:pt>
    <dgm:pt modelId="{8CBCC99C-31B4-4BF6-B083-87A305170AF9}" type="pres">
      <dgm:prSet presAssocID="{6DBC1771-3D7B-4FD5-B5B1-0545B7675F8D}" presName="hierRoot1" presStyleCnt="0"/>
      <dgm:spPr/>
    </dgm:pt>
    <dgm:pt modelId="{7134E28C-482A-4AC7-813C-4D77FD59BE04}" type="pres">
      <dgm:prSet presAssocID="{6DBC1771-3D7B-4FD5-B5B1-0545B7675F8D}" presName="composite" presStyleCnt="0"/>
      <dgm:spPr/>
    </dgm:pt>
    <dgm:pt modelId="{BFE78A5F-6D67-44BC-8454-C6428080368C}" type="pres">
      <dgm:prSet presAssocID="{6DBC1771-3D7B-4FD5-B5B1-0545B7675F8D}" presName="background" presStyleLbl="node0" presStyleIdx="2" presStyleCnt="4"/>
      <dgm:spPr/>
    </dgm:pt>
    <dgm:pt modelId="{3EB3CEC6-A83F-4C89-9C83-8FD0C0C86389}" type="pres">
      <dgm:prSet presAssocID="{6DBC1771-3D7B-4FD5-B5B1-0545B7675F8D}" presName="text" presStyleLbl="fgAcc0" presStyleIdx="2" presStyleCnt="4">
        <dgm:presLayoutVars>
          <dgm:chPref val="3"/>
        </dgm:presLayoutVars>
      </dgm:prSet>
      <dgm:spPr/>
    </dgm:pt>
    <dgm:pt modelId="{04F19059-1666-441D-8703-0EAE8A783037}" type="pres">
      <dgm:prSet presAssocID="{6DBC1771-3D7B-4FD5-B5B1-0545B7675F8D}" presName="hierChild2" presStyleCnt="0"/>
      <dgm:spPr/>
    </dgm:pt>
    <dgm:pt modelId="{20ABC2D6-43E5-465C-B8EA-F3E1F75BFEEC}" type="pres">
      <dgm:prSet presAssocID="{FFBC6F19-2792-4BF1-9DE1-AF7C4616746A}" presName="hierRoot1" presStyleCnt="0"/>
      <dgm:spPr/>
    </dgm:pt>
    <dgm:pt modelId="{56EF8308-FAF8-4C6B-8608-47EC3F007BC7}" type="pres">
      <dgm:prSet presAssocID="{FFBC6F19-2792-4BF1-9DE1-AF7C4616746A}" presName="composite" presStyleCnt="0"/>
      <dgm:spPr/>
    </dgm:pt>
    <dgm:pt modelId="{45C45D8F-3313-4A16-865B-1D9AF8D29F82}" type="pres">
      <dgm:prSet presAssocID="{FFBC6F19-2792-4BF1-9DE1-AF7C4616746A}" presName="background" presStyleLbl="node0" presStyleIdx="3" presStyleCnt="4"/>
      <dgm:spPr/>
    </dgm:pt>
    <dgm:pt modelId="{F4114513-72D1-4D0F-AB9E-90A29AE777E9}" type="pres">
      <dgm:prSet presAssocID="{FFBC6F19-2792-4BF1-9DE1-AF7C4616746A}" presName="text" presStyleLbl="fgAcc0" presStyleIdx="3" presStyleCnt="4">
        <dgm:presLayoutVars>
          <dgm:chPref val="3"/>
        </dgm:presLayoutVars>
      </dgm:prSet>
      <dgm:spPr/>
    </dgm:pt>
    <dgm:pt modelId="{A73896F2-661D-431F-A6A4-793F5670D0BC}" type="pres">
      <dgm:prSet presAssocID="{FFBC6F19-2792-4BF1-9DE1-AF7C4616746A}" presName="hierChild2" presStyleCnt="0"/>
      <dgm:spPr/>
    </dgm:pt>
  </dgm:ptLst>
  <dgm:cxnLst>
    <dgm:cxn modelId="{A5419021-2DE5-4786-9671-CA4136477A1B}" srcId="{21154199-AC27-4F8C-8EFF-F58F23473571}" destId="{FFBC6F19-2792-4BF1-9DE1-AF7C4616746A}" srcOrd="3" destOrd="0" parTransId="{11A27847-5D2E-4CEC-AF65-27AEAD871A1A}" sibTransId="{593DF056-2015-4E2F-BB6D-379E8D3F7FD8}"/>
    <dgm:cxn modelId="{CCA3354E-0A17-4C80-B1FB-FEED62FB79C9}" type="presOf" srcId="{FFBC6F19-2792-4BF1-9DE1-AF7C4616746A}" destId="{F4114513-72D1-4D0F-AB9E-90A29AE777E9}" srcOrd="0" destOrd="0" presId="urn:microsoft.com/office/officeart/2005/8/layout/hierarchy1"/>
    <dgm:cxn modelId="{00DF7475-86AB-4AD0-8C91-4B5E822B6378}" srcId="{21154199-AC27-4F8C-8EFF-F58F23473571}" destId="{57215A63-DEFB-4C26-B812-2B6D9AB53282}" srcOrd="1" destOrd="0" parTransId="{FE74EB07-F19F-43D8-8FB6-79B532C40B7F}" sibTransId="{E9FDF11F-47BA-42A4-A59C-7445A3D98AD1}"/>
    <dgm:cxn modelId="{387F3B89-DD4A-4A6B-B02E-1A35DB71974F}" type="presOf" srcId="{21154199-AC27-4F8C-8EFF-F58F23473571}" destId="{6DE3DBCE-DC74-454B-AAB4-5912D88C5502}" srcOrd="0" destOrd="0" presId="urn:microsoft.com/office/officeart/2005/8/layout/hierarchy1"/>
    <dgm:cxn modelId="{2692DE93-0D06-4200-A091-C4C201892730}" type="presOf" srcId="{6DBC1771-3D7B-4FD5-B5B1-0545B7675F8D}" destId="{3EB3CEC6-A83F-4C89-9C83-8FD0C0C86389}" srcOrd="0" destOrd="0" presId="urn:microsoft.com/office/officeart/2005/8/layout/hierarchy1"/>
    <dgm:cxn modelId="{9CFE9497-F9FD-4855-8407-CD11666F9900}" type="presOf" srcId="{57215A63-DEFB-4C26-B812-2B6D9AB53282}" destId="{E52D7CFD-16AF-4C49-BC67-AEFCBB40F90C}" srcOrd="0" destOrd="0" presId="urn:microsoft.com/office/officeart/2005/8/layout/hierarchy1"/>
    <dgm:cxn modelId="{0DFB6FA5-FFAE-416D-A6A6-3441121149A2}" type="presOf" srcId="{C2D41A3F-A406-4A21-8CE4-A592CC2FAA13}" destId="{C902A841-AABA-430D-BD7A-BDCEF8AE7F93}" srcOrd="0" destOrd="0" presId="urn:microsoft.com/office/officeart/2005/8/layout/hierarchy1"/>
    <dgm:cxn modelId="{D12F8DA9-03F9-44D3-A823-5CA65438DEB6}" srcId="{21154199-AC27-4F8C-8EFF-F58F23473571}" destId="{C2D41A3F-A406-4A21-8CE4-A592CC2FAA13}" srcOrd="0" destOrd="0" parTransId="{257FBA6F-0A6C-4B66-9B30-6D46318465C0}" sibTransId="{900EB09A-49BF-4725-BCEF-A47EC23A62DB}"/>
    <dgm:cxn modelId="{8C8E40FA-D0B5-4D39-9486-BD1BE025ED63}" srcId="{21154199-AC27-4F8C-8EFF-F58F23473571}" destId="{6DBC1771-3D7B-4FD5-B5B1-0545B7675F8D}" srcOrd="2" destOrd="0" parTransId="{532849AF-5B4C-451C-BA39-D77F9C2026AB}" sibTransId="{09B4486E-5E10-437D-B790-5631331AE92A}"/>
    <dgm:cxn modelId="{30C4DDA0-92E9-4F8E-9100-C596164BD498}" type="presParOf" srcId="{6DE3DBCE-DC74-454B-AAB4-5912D88C5502}" destId="{D5686895-E742-4B12-A8B4-524C39CD9FC9}" srcOrd="0" destOrd="0" presId="urn:microsoft.com/office/officeart/2005/8/layout/hierarchy1"/>
    <dgm:cxn modelId="{F3B05F33-DF2A-470A-8BC7-1715B71FC9AB}" type="presParOf" srcId="{D5686895-E742-4B12-A8B4-524C39CD9FC9}" destId="{093B9605-C77D-45B0-A991-00AE94BF3009}" srcOrd="0" destOrd="0" presId="urn:microsoft.com/office/officeart/2005/8/layout/hierarchy1"/>
    <dgm:cxn modelId="{8299A6C4-E4CA-42DF-BD36-74141F14849D}" type="presParOf" srcId="{093B9605-C77D-45B0-A991-00AE94BF3009}" destId="{703C54A4-A8B6-4518-A3E4-42A150AE09A5}" srcOrd="0" destOrd="0" presId="urn:microsoft.com/office/officeart/2005/8/layout/hierarchy1"/>
    <dgm:cxn modelId="{67A401AD-E799-4BAF-918B-D46F1DEAD708}" type="presParOf" srcId="{093B9605-C77D-45B0-A991-00AE94BF3009}" destId="{C902A841-AABA-430D-BD7A-BDCEF8AE7F93}" srcOrd="1" destOrd="0" presId="urn:microsoft.com/office/officeart/2005/8/layout/hierarchy1"/>
    <dgm:cxn modelId="{16A4D17C-AE04-4B50-9EFD-0399A8FD6F2D}" type="presParOf" srcId="{D5686895-E742-4B12-A8B4-524C39CD9FC9}" destId="{66A91897-D13C-478D-A1B8-A134F891A70E}" srcOrd="1" destOrd="0" presId="urn:microsoft.com/office/officeart/2005/8/layout/hierarchy1"/>
    <dgm:cxn modelId="{92A3E573-6880-47AB-BD9F-FDC5ED8717A9}" type="presParOf" srcId="{6DE3DBCE-DC74-454B-AAB4-5912D88C5502}" destId="{A9F616B0-1D21-4B49-BA3E-01924EC33EB9}" srcOrd="1" destOrd="0" presId="urn:microsoft.com/office/officeart/2005/8/layout/hierarchy1"/>
    <dgm:cxn modelId="{19AC046D-A5B4-43E1-B8CE-08F5F806526F}" type="presParOf" srcId="{A9F616B0-1D21-4B49-BA3E-01924EC33EB9}" destId="{2A96D4DF-B526-4AFA-9EE1-6AA9CB7FB331}" srcOrd="0" destOrd="0" presId="urn:microsoft.com/office/officeart/2005/8/layout/hierarchy1"/>
    <dgm:cxn modelId="{96578D55-1DAF-411B-AF89-25D6E0149C7D}" type="presParOf" srcId="{2A96D4DF-B526-4AFA-9EE1-6AA9CB7FB331}" destId="{C82907D1-9BD0-4782-8097-D63D438AF0E8}" srcOrd="0" destOrd="0" presId="urn:microsoft.com/office/officeart/2005/8/layout/hierarchy1"/>
    <dgm:cxn modelId="{BD72858A-183A-4557-88C5-7DFFC3E2A137}" type="presParOf" srcId="{2A96D4DF-B526-4AFA-9EE1-6AA9CB7FB331}" destId="{E52D7CFD-16AF-4C49-BC67-AEFCBB40F90C}" srcOrd="1" destOrd="0" presId="urn:microsoft.com/office/officeart/2005/8/layout/hierarchy1"/>
    <dgm:cxn modelId="{5DAF9914-BC42-4076-AAF4-58B5E2ABCFAB}" type="presParOf" srcId="{A9F616B0-1D21-4B49-BA3E-01924EC33EB9}" destId="{190889AD-9D9E-45E3-AA91-83E4B0D2FBC6}" srcOrd="1" destOrd="0" presId="urn:microsoft.com/office/officeart/2005/8/layout/hierarchy1"/>
    <dgm:cxn modelId="{032419F5-AFC9-4401-A5F8-6D5A3E9995EA}" type="presParOf" srcId="{6DE3DBCE-DC74-454B-AAB4-5912D88C5502}" destId="{8CBCC99C-31B4-4BF6-B083-87A305170AF9}" srcOrd="2" destOrd="0" presId="urn:microsoft.com/office/officeart/2005/8/layout/hierarchy1"/>
    <dgm:cxn modelId="{DA1AEEDF-3D20-460C-90EE-60FA1D05AC85}" type="presParOf" srcId="{8CBCC99C-31B4-4BF6-B083-87A305170AF9}" destId="{7134E28C-482A-4AC7-813C-4D77FD59BE04}" srcOrd="0" destOrd="0" presId="urn:microsoft.com/office/officeart/2005/8/layout/hierarchy1"/>
    <dgm:cxn modelId="{55CD9DB7-7B3A-4D4F-98C9-55A1D3B996E4}" type="presParOf" srcId="{7134E28C-482A-4AC7-813C-4D77FD59BE04}" destId="{BFE78A5F-6D67-44BC-8454-C6428080368C}" srcOrd="0" destOrd="0" presId="urn:microsoft.com/office/officeart/2005/8/layout/hierarchy1"/>
    <dgm:cxn modelId="{E597FCA7-FCF9-4231-B7FD-5A187B0772BF}" type="presParOf" srcId="{7134E28C-482A-4AC7-813C-4D77FD59BE04}" destId="{3EB3CEC6-A83F-4C89-9C83-8FD0C0C86389}" srcOrd="1" destOrd="0" presId="urn:microsoft.com/office/officeart/2005/8/layout/hierarchy1"/>
    <dgm:cxn modelId="{DC313247-3720-42BF-8E4B-7584D313D4C0}" type="presParOf" srcId="{8CBCC99C-31B4-4BF6-B083-87A305170AF9}" destId="{04F19059-1666-441D-8703-0EAE8A783037}" srcOrd="1" destOrd="0" presId="urn:microsoft.com/office/officeart/2005/8/layout/hierarchy1"/>
    <dgm:cxn modelId="{CAF4BF30-702B-4948-9728-65708FBC5221}" type="presParOf" srcId="{6DE3DBCE-DC74-454B-AAB4-5912D88C5502}" destId="{20ABC2D6-43E5-465C-B8EA-F3E1F75BFEEC}" srcOrd="3" destOrd="0" presId="urn:microsoft.com/office/officeart/2005/8/layout/hierarchy1"/>
    <dgm:cxn modelId="{E9F0E453-01BD-4CB6-8D30-4A18379B2196}" type="presParOf" srcId="{20ABC2D6-43E5-465C-B8EA-F3E1F75BFEEC}" destId="{56EF8308-FAF8-4C6B-8608-47EC3F007BC7}" srcOrd="0" destOrd="0" presId="urn:microsoft.com/office/officeart/2005/8/layout/hierarchy1"/>
    <dgm:cxn modelId="{D2665213-5FE0-4C64-8B63-51F98483A2E1}" type="presParOf" srcId="{56EF8308-FAF8-4C6B-8608-47EC3F007BC7}" destId="{45C45D8F-3313-4A16-865B-1D9AF8D29F82}" srcOrd="0" destOrd="0" presId="urn:microsoft.com/office/officeart/2005/8/layout/hierarchy1"/>
    <dgm:cxn modelId="{3F3F7DA1-BD2C-4A04-8E26-B35B7AF67DF5}" type="presParOf" srcId="{56EF8308-FAF8-4C6B-8608-47EC3F007BC7}" destId="{F4114513-72D1-4D0F-AB9E-90A29AE777E9}" srcOrd="1" destOrd="0" presId="urn:microsoft.com/office/officeart/2005/8/layout/hierarchy1"/>
    <dgm:cxn modelId="{09DC45A9-54B5-47FC-B68B-6438D54991BE}" type="presParOf" srcId="{20ABC2D6-43E5-465C-B8EA-F3E1F75BFEEC}" destId="{A73896F2-661D-431F-A6A4-793F5670D0B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5DA07-C08A-4084-8B34-7D98A35A8437}">
      <dsp:nvSpPr>
        <dsp:cNvPr id="0" name=""/>
        <dsp:cNvSpPr/>
      </dsp:nvSpPr>
      <dsp:spPr>
        <a:xfrm rot="1630277">
          <a:off x="2498975" y="2605034"/>
          <a:ext cx="1370227" cy="47724"/>
        </a:xfrm>
        <a:custGeom>
          <a:avLst/>
          <a:gdLst/>
          <a:ahLst/>
          <a:cxnLst/>
          <a:rect l="0" t="0" r="0" b="0"/>
          <a:pathLst>
            <a:path>
              <a:moveTo>
                <a:pt x="0" y="23862"/>
              </a:moveTo>
              <a:lnTo>
                <a:pt x="1370227" y="2386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1CF758-5F1A-40A9-B871-079854ED268C}">
      <dsp:nvSpPr>
        <dsp:cNvPr id="0" name=""/>
        <dsp:cNvSpPr/>
      </dsp:nvSpPr>
      <dsp:spPr>
        <a:xfrm rot="21351062">
          <a:off x="2572538" y="1846548"/>
          <a:ext cx="1558305" cy="47724"/>
        </a:xfrm>
        <a:custGeom>
          <a:avLst/>
          <a:gdLst/>
          <a:ahLst/>
          <a:cxnLst/>
          <a:rect l="0" t="0" r="0" b="0"/>
          <a:pathLst>
            <a:path>
              <a:moveTo>
                <a:pt x="0" y="23862"/>
              </a:moveTo>
              <a:lnTo>
                <a:pt x="1558305" y="2386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C6E76A-9E97-4011-A9C2-51A13ABA072C}">
      <dsp:nvSpPr>
        <dsp:cNvPr id="0" name=""/>
        <dsp:cNvSpPr/>
      </dsp:nvSpPr>
      <dsp:spPr>
        <a:xfrm rot="19312770">
          <a:off x="2496313" y="1203212"/>
          <a:ext cx="733920" cy="47724"/>
        </a:xfrm>
        <a:custGeom>
          <a:avLst/>
          <a:gdLst/>
          <a:ahLst/>
          <a:cxnLst/>
          <a:rect l="0" t="0" r="0" b="0"/>
          <a:pathLst>
            <a:path>
              <a:moveTo>
                <a:pt x="0" y="23862"/>
              </a:moveTo>
              <a:lnTo>
                <a:pt x="733920" y="2386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547019-0B6A-406A-957A-0E78ECC55364}">
      <dsp:nvSpPr>
        <dsp:cNvPr id="0" name=""/>
        <dsp:cNvSpPr/>
      </dsp:nvSpPr>
      <dsp:spPr>
        <a:xfrm>
          <a:off x="960928" y="1025773"/>
          <a:ext cx="1898414" cy="1898414"/>
        </a:xfrm>
        <a:prstGeom prst="ellips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7FDA5AB-382D-4D00-83AF-FE9F0537D0EC}">
      <dsp:nvSpPr>
        <dsp:cNvPr id="0" name=""/>
        <dsp:cNvSpPr/>
      </dsp:nvSpPr>
      <dsp:spPr>
        <a:xfrm>
          <a:off x="3030494" y="79442"/>
          <a:ext cx="1139048" cy="1139048"/>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sl-SI" sz="1200" b="1" kern="1200" dirty="0"/>
            <a:t>ORGANIZA-CIJA</a:t>
          </a:r>
          <a:endParaRPr lang="en-US" sz="1200" b="1" kern="1200" dirty="0"/>
        </a:p>
      </dsp:txBody>
      <dsp:txXfrm>
        <a:off x="3197304" y="246252"/>
        <a:ext cx="805428" cy="805428"/>
      </dsp:txXfrm>
    </dsp:sp>
    <dsp:sp modelId="{4166EA50-B3E5-4120-B16F-9B70CD9A03BA}">
      <dsp:nvSpPr>
        <dsp:cNvPr id="0" name=""/>
        <dsp:cNvSpPr/>
      </dsp:nvSpPr>
      <dsp:spPr>
        <a:xfrm>
          <a:off x="4127310" y="1203309"/>
          <a:ext cx="1139048" cy="1139048"/>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sl-SI" sz="1200" b="1" kern="1200" dirty="0"/>
            <a:t>IZDELEK</a:t>
          </a:r>
          <a:endParaRPr lang="en-US" sz="1200" b="1" kern="1200" dirty="0"/>
        </a:p>
      </dsp:txBody>
      <dsp:txXfrm>
        <a:off x="4294120" y="1370119"/>
        <a:ext cx="805428" cy="805428"/>
      </dsp:txXfrm>
    </dsp:sp>
    <dsp:sp modelId="{2F15943C-0A89-4728-9669-3B3D1F164BE3}">
      <dsp:nvSpPr>
        <dsp:cNvPr id="0" name=""/>
        <dsp:cNvSpPr/>
      </dsp:nvSpPr>
      <dsp:spPr>
        <a:xfrm>
          <a:off x="3730747" y="2632305"/>
          <a:ext cx="1139048" cy="1139048"/>
        </a:xfrm>
        <a:prstGeom prst="ellips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sl-SI" sz="1200" b="1" kern="1200" dirty="0"/>
            <a:t>STORITEV/</a:t>
          </a:r>
        </a:p>
        <a:p>
          <a:pPr marL="0" lvl="0" indent="0" algn="ctr" defTabSz="533400">
            <a:lnSpc>
              <a:spcPct val="90000"/>
            </a:lnSpc>
            <a:spcBef>
              <a:spcPct val="0"/>
            </a:spcBef>
            <a:spcAft>
              <a:spcPct val="35000"/>
            </a:spcAft>
            <a:buNone/>
          </a:pPr>
          <a:r>
            <a:rPr lang="sl-SI" sz="1200" b="1" kern="1200" dirty="0"/>
            <a:t>DOGODEK</a:t>
          </a:r>
          <a:endParaRPr lang="en-US" sz="1200" b="1" kern="1200" dirty="0"/>
        </a:p>
      </dsp:txBody>
      <dsp:txXfrm>
        <a:off x="3897557" y="2799115"/>
        <a:ext cx="805428" cy="8054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C54A4-A8B6-4518-A3E4-42A150AE09A5}">
      <dsp:nvSpPr>
        <dsp:cNvPr id="0" name=""/>
        <dsp:cNvSpPr/>
      </dsp:nvSpPr>
      <dsp:spPr>
        <a:xfrm>
          <a:off x="3214" y="1413087"/>
          <a:ext cx="2295286" cy="1457507"/>
        </a:xfrm>
        <a:prstGeom prst="roundRect">
          <a:avLst>
            <a:gd name="adj" fmla="val 1000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902A841-AABA-430D-BD7A-BDCEF8AE7F93}">
      <dsp:nvSpPr>
        <dsp:cNvPr id="0" name=""/>
        <dsp:cNvSpPr/>
      </dsp:nvSpPr>
      <dsp:spPr>
        <a:xfrm>
          <a:off x="258246" y="1655368"/>
          <a:ext cx="2295286" cy="1457507"/>
        </a:xfrm>
        <a:prstGeom prst="roundRect">
          <a:avLst>
            <a:gd name="adj" fmla="val 10000"/>
          </a:avLst>
        </a:prstGeom>
        <a:solidFill>
          <a:srgbClr val="F79646"/>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l-SI" sz="1400" b="1" kern="1200" dirty="0">
              <a:solidFill>
                <a:schemeClr val="bg1"/>
              </a:solidFill>
              <a:latin typeface="Montserrat ExtraBold" pitchFamily="2" charset="-18"/>
            </a:rPr>
            <a:t>OKOLJSKI UČINKI</a:t>
          </a:r>
          <a:endParaRPr lang="en-US" sz="1400" kern="1200" dirty="0">
            <a:solidFill>
              <a:schemeClr val="bg1"/>
            </a:solidFill>
            <a:latin typeface="Montserrat ExtraBold" pitchFamily="2" charset="-18"/>
          </a:endParaRPr>
        </a:p>
      </dsp:txBody>
      <dsp:txXfrm>
        <a:off x="300935" y="1698057"/>
        <a:ext cx="2209908" cy="1372129"/>
      </dsp:txXfrm>
    </dsp:sp>
    <dsp:sp modelId="{C82907D1-9BD0-4782-8097-D63D438AF0E8}">
      <dsp:nvSpPr>
        <dsp:cNvPr id="0" name=""/>
        <dsp:cNvSpPr/>
      </dsp:nvSpPr>
      <dsp:spPr>
        <a:xfrm>
          <a:off x="2808565" y="1413087"/>
          <a:ext cx="2295286" cy="1457507"/>
        </a:xfrm>
        <a:prstGeom prst="roundRect">
          <a:avLst>
            <a:gd name="adj" fmla="val 1000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52D7CFD-16AF-4C49-BC67-AEFCBB40F90C}">
      <dsp:nvSpPr>
        <dsp:cNvPr id="0" name=""/>
        <dsp:cNvSpPr/>
      </dsp:nvSpPr>
      <dsp:spPr>
        <a:xfrm>
          <a:off x="3063597" y="1655368"/>
          <a:ext cx="2295286" cy="1457507"/>
        </a:xfrm>
        <a:prstGeom prst="roundRect">
          <a:avLst>
            <a:gd name="adj" fmla="val 10000"/>
          </a:avLst>
        </a:prstGeom>
        <a:solidFill>
          <a:srgbClr val="F79646"/>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l-SI" sz="1400" b="1" kern="1200">
              <a:solidFill>
                <a:schemeClr val="bg1"/>
              </a:solidFill>
              <a:latin typeface="Montserrat ExtraBold" pitchFamily="2" charset="-18"/>
            </a:rPr>
            <a:t>EKONOMSKI UČINKI</a:t>
          </a:r>
          <a:endParaRPr lang="en-US" sz="1400" kern="1200">
            <a:solidFill>
              <a:schemeClr val="bg1"/>
            </a:solidFill>
            <a:latin typeface="Montserrat ExtraBold" pitchFamily="2" charset="-18"/>
          </a:endParaRPr>
        </a:p>
      </dsp:txBody>
      <dsp:txXfrm>
        <a:off x="3106286" y="1698057"/>
        <a:ext cx="2209908" cy="1372129"/>
      </dsp:txXfrm>
    </dsp:sp>
    <dsp:sp modelId="{BFE78A5F-6D67-44BC-8454-C6428080368C}">
      <dsp:nvSpPr>
        <dsp:cNvPr id="0" name=""/>
        <dsp:cNvSpPr/>
      </dsp:nvSpPr>
      <dsp:spPr>
        <a:xfrm>
          <a:off x="5613915" y="1413087"/>
          <a:ext cx="2295286" cy="1457507"/>
        </a:xfrm>
        <a:prstGeom prst="roundRect">
          <a:avLst>
            <a:gd name="adj" fmla="val 1000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EB3CEC6-A83F-4C89-9C83-8FD0C0C86389}">
      <dsp:nvSpPr>
        <dsp:cNvPr id="0" name=""/>
        <dsp:cNvSpPr/>
      </dsp:nvSpPr>
      <dsp:spPr>
        <a:xfrm>
          <a:off x="5868947" y="1655368"/>
          <a:ext cx="2295286" cy="1457507"/>
        </a:xfrm>
        <a:prstGeom prst="roundRect">
          <a:avLst>
            <a:gd name="adj" fmla="val 10000"/>
          </a:avLst>
        </a:prstGeom>
        <a:solidFill>
          <a:srgbClr val="F79646"/>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l-SI" sz="1400" b="1" kern="1200" dirty="0">
              <a:solidFill>
                <a:schemeClr val="bg1"/>
              </a:solidFill>
              <a:latin typeface="Montserrat ExtraBold" pitchFamily="2" charset="-18"/>
            </a:rPr>
            <a:t>BOLJŠE UPRAVLJANJE</a:t>
          </a:r>
          <a:endParaRPr lang="en-US" sz="1400" kern="1200" dirty="0">
            <a:solidFill>
              <a:schemeClr val="bg1"/>
            </a:solidFill>
            <a:latin typeface="Montserrat ExtraBold" pitchFamily="2" charset="-18"/>
          </a:endParaRPr>
        </a:p>
      </dsp:txBody>
      <dsp:txXfrm>
        <a:off x="5911636" y="1698057"/>
        <a:ext cx="2209908" cy="1372129"/>
      </dsp:txXfrm>
    </dsp:sp>
    <dsp:sp modelId="{45C45D8F-3313-4A16-865B-1D9AF8D29F82}">
      <dsp:nvSpPr>
        <dsp:cNvPr id="0" name=""/>
        <dsp:cNvSpPr/>
      </dsp:nvSpPr>
      <dsp:spPr>
        <a:xfrm>
          <a:off x="8419266" y="1413087"/>
          <a:ext cx="2295286" cy="1457507"/>
        </a:xfrm>
        <a:prstGeom prst="roundRect">
          <a:avLst>
            <a:gd name="adj" fmla="val 10000"/>
          </a:avLst>
        </a:prstGeom>
        <a:gradFill rotWithShape="0">
          <a:gsLst>
            <a:gs pos="0">
              <a:schemeClr val="lt1">
                <a:hueOff val="0"/>
                <a:satOff val="0"/>
                <a:lumOff val="0"/>
                <a:alphaOff val="0"/>
                <a:tint val="100000"/>
                <a:shade val="100000"/>
                <a:satMod val="130000"/>
              </a:schemeClr>
            </a:gs>
            <a:gs pos="100000">
              <a:schemeClr val="l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4114513-72D1-4D0F-AB9E-90A29AE777E9}">
      <dsp:nvSpPr>
        <dsp:cNvPr id="0" name=""/>
        <dsp:cNvSpPr/>
      </dsp:nvSpPr>
      <dsp:spPr>
        <a:xfrm>
          <a:off x="8674298" y="1655368"/>
          <a:ext cx="2295286" cy="1457507"/>
        </a:xfrm>
        <a:prstGeom prst="roundRect">
          <a:avLst>
            <a:gd name="adj" fmla="val 10000"/>
          </a:avLst>
        </a:prstGeom>
        <a:solidFill>
          <a:srgbClr val="F79646"/>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l-SI" sz="1400" b="1" kern="1200" dirty="0">
              <a:solidFill>
                <a:schemeClr val="bg1"/>
              </a:solidFill>
              <a:latin typeface="Montserrat ExtraBold" pitchFamily="2" charset="-18"/>
            </a:rPr>
            <a:t>VIŠJA KAKOVOST STORITEV</a:t>
          </a:r>
          <a:endParaRPr lang="en-US" sz="1400" kern="1200" dirty="0">
            <a:solidFill>
              <a:schemeClr val="bg1"/>
            </a:solidFill>
            <a:latin typeface="Montserrat ExtraBold" pitchFamily="2" charset="-18"/>
          </a:endParaRPr>
        </a:p>
      </dsp:txBody>
      <dsp:txXfrm>
        <a:off x="8716987" y="1698057"/>
        <a:ext cx="2209908" cy="1372129"/>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43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Vstopni slide za uvodni nagovor. Erika lahko začne s pozdravom in kratko umestitvijo Zelenega dneva kot prostora za povezovanje ponudnikov in destinacije.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Spoštovani ponudniki, partnerji, sodelavci in prijatelji destinacije, lepo pozdravljeni na letošnjem Zelenem dnevu. Veseli me, da se ponovno srečujemo na dogodku, ki je postal eden pomembnejših prostorov za pogovor o razvoju turizma v naši destinaciji. Zeleni dan ni namenjen samo predstavitvi projektov ali rezultatov. Namenjen je predvsem temu, da skupaj pogledamo, kje smo, kaj delamo dobro, kje imamo še izzive in kako lahko kot destinacija naredimo naslednji korak. Naša vizija ostaja jasna: turizem v Novi Gorici in Vipavski dolini želimo razvijati tako, da ustvarja vrednost za obiskovalce, za lokalno skupnost, za ponudnike in za prostor. To pomeni, da nas ne zanimajo samo številke prihodov in prenočitev. Seveda jih spremljamo in so pomembne, vendar nas enako zanima, kakšno vrednost turizem pušča v lokalnem okolju, kako podpira podjetja in delovna mesta, kako vpliva na kakovost življenja in kako varuje tisto, zaradi česar gostje sploh prihajajo k nam.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Če pogledamo rezultate do konca avgusta, je vodilna destinacija Nova Gorica in Vipavska dolina zabeležila 102.392 prihodov in 210.539 prenočitev. V primerjavi z lanskim letom, ki je bilo zaradi Evropske prestolnice kulture rekordno, smo nekoliko nižje: prihodov je za 4,1 odstotka manj, prenočitev pa za 3,4 odstotka manj. Ob tem pa je pomembno pogledati tudi primerjavo z letom 2024. Tu smo pri prihodih skoraj 12 odstotkov nad ravnjo iz leta 2024, pri prenočitvah pa za dobrih 13 odstotkov nad letom 2024. To kaže, da se turistični obisk po izjemnem letu 2025 stabilizira na višji ravni kot pred dvema letoma. Tuji gostje predstavljajo 86,8 odstotka prihodov, kar potrjuje močno mednarodno prepoznavnost destinacije. Najpomembnejši trgi ostajajo Italija, Slovenija oziroma domači gostje in Nemčija. To nam daje dobro osnovo za nadaljnje delo, predvsem pa za razvoj ponudbe z višjo dodano vrednostjo.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Posebej bi danes izpostavila ekonomske kazalnike, ker kažejo, da turizem ni samo promocijska dejavnost, ampak realen del lokalnega gospodarstva. Če pogledamo tri občine ustanoviteljice skupaj, so podjetja v nastanitvenih in gostinskih dejavnostih v letu 2025 ustvarila 47,6 milijona evrov prihodkov, kar je skoraj štiri odstotke več kot leto prej. Dodana vrednost je dosegla približno 19 milijonov evrov, število podjetij se je povečalo na 200, zaposlenost pa na približno 509 zaposlenih. Pomembno je tudi, da se je povečala dodana vrednost na zaposlenega. To pomeni, da ne govorimo samo o večjem obsegu dejavnosti, ampak tudi o kakovostnejšem in vrednejšem turizmu.</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 prvem polletju smo veliko delali tudi na področju trajnostnega upravljanja. Skupaj z občinami ustanoviteljicami smo pripravili skupno prijavo v Zeleno shemo slovenskega turizma, izpolnili več kot 80 standardov, izvedli obsežno anketiranje med prebivalci, obiskovalci in turističnimi ponudniki ter pripravili trajnostno poročilo in krizni načrt. Veliko pozornosti namenjamo tudi povezovanju. Letošnja Turistična pomlad je zbrala skoraj 100 udeležencev, nadaljujemo redna srečanja z občinami, zavodi, razvojnimi institucijami in ponudniki. Na mednarodni ravni smo ponovno pridobili podporo Evropske potovalne komisije za projekt Alps2Adriatic v vrednosti 100.000 evrov za promocijo v Kanadi. Uspešni smo bili tudi na razpisu STO, kjer smo pridobili 39.000 evrov za promocijo, trajnostno upravljanje in digitalizacijo. Ob tem se nadaljujejo projekti Time for Train, DATIS in BEST.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4204-F6A8-1E49-CD88-CBC4BC151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8B4BB-BBCE-14A7-EBB9-A109F0C69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3FFE3-FBD3-18B1-E930-D527ABA2D4C0}"/>
              </a:ext>
            </a:extLst>
          </p:cNvPr>
          <p:cNvSpPr>
            <a:spLocks noGrp="1"/>
          </p:cNvSpPr>
          <p:nvPr>
            <p:ph type="body" idx="1"/>
          </p:nvPr>
        </p:nvSpPr>
        <p:spPr/>
        <p:txBody>
          <a:bodyPr/>
          <a:lstStyle/>
          <a:p>
            <a:r>
              <a:rPr lang="en-US" dirty="0"/>
              <a:t>Pomemben del zgodbe so tudi doživetja. Veseli me, da se kakovost našega dela in dela naših ponudnikov potrjuje tudi zunaj destinacije. Šverc tura je na evropskih nagradah ECTN prejela 3. mesto kot inovativno čezmejno kulturno doživetje. Vinski vlak Vipavska dolina pa je v francoskem Cognacu zmagal na tekmovanju UN Tourism European Wine Tourism Innovation Challenge v kategoriji Creative &amp; Experiential Wine Tourism, med več kot 200 prijavami iz 23 držav. To so priznanja, ki potrjujejo, da so avtentične lokalne zgodbe, če so dobro oblikovane in povezane s prostorom, lahko prepoznavne tudi na evropski in svetovni ravni. K prepoznavnosti destinacije pomembno prispevajo tudi medijske objave. Letos smo bili predstavljeni v The Guardianu in v The Mail on Sunday oziroma Daily Mail. Takšne objave potrjujejo, da zgodbe naše destinacije dosegajo zahtevne tuje javnosti.</a:t>
            </a:r>
          </a:p>
        </p:txBody>
      </p:sp>
      <p:sp>
        <p:nvSpPr>
          <p:cNvPr id="4" name="Slide Number Placeholder 3">
            <a:extLst>
              <a:ext uri="{FF2B5EF4-FFF2-40B4-BE49-F238E27FC236}">
                <a16:creationId xmlns:a16="http://schemas.microsoft.com/office/drawing/2014/main" id="{0344B407-840F-B15A-00D6-B06E9BDDA189}"/>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516177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41E27-7FD1-21FD-ACD9-5500351D9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1725C-F261-14F3-D00C-15FEAE06A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60973-5C29-9A77-4896-383CC5663749}"/>
              </a:ext>
            </a:extLst>
          </p:cNvPr>
          <p:cNvSpPr>
            <a:spLocks noGrp="1"/>
          </p:cNvSpPr>
          <p:nvPr>
            <p:ph type="body" idx="1"/>
          </p:nvPr>
        </p:nvSpPr>
        <p:spPr/>
        <p:txBody>
          <a:bodyPr/>
          <a:lstStyle/>
          <a:p>
            <a:r>
              <a:rPr lang="en-US" dirty="0"/>
              <a:t>Pomemben del zgodbe so tudi doživetja. Veseli me, da se kakovost našega dela in dela naših ponudnikov potrjuje tudi zunaj destinacije. Šverc tura je na evropskih nagradah ECTN prejela 3. mesto kot inovativno čezmejno kulturno doživetje. Vinski vlak Vipavska dolina pa je v francoskem Cognacu zmagal na tekmovanju UN Tourism European Wine Tourism Innovation Challenge v kategoriji Creative &amp; Experiential Wine Tourism, med več kot 200 prijavami iz 23 držav. To so priznanja, ki potrjujejo, da so avtentične lokalne zgodbe, če so dobro oblikovane in povezane s prostorom, lahko prepoznavne tudi na evropski in svetovni ravni. K prepoznavnosti destinacije pomembno prispevajo tudi medijske objave. Letos smo bili predstavljeni v The Guardianu in v The Mail on Sunday oziroma Daily Mail. Takšne objave potrjujejo, da zgodbe naše destinacije dosegajo zahtevne tuje javnosti.</a:t>
            </a:r>
          </a:p>
        </p:txBody>
      </p:sp>
      <p:sp>
        <p:nvSpPr>
          <p:cNvPr id="4" name="Slide Number Placeholder 3">
            <a:extLst>
              <a:ext uri="{FF2B5EF4-FFF2-40B4-BE49-F238E27FC236}">
                <a16:creationId xmlns:a16="http://schemas.microsoft.com/office/drawing/2014/main" id="{2AC7DFFA-05F9-4C82-E95E-16DC724CCB57}"/>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022062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891DA-D9DD-4115-FAC0-886E5E5F9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1A53A-E7C5-5813-273D-07259212F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2B374-6639-F429-0976-C8F4CAB2C955}"/>
              </a:ext>
            </a:extLst>
          </p:cNvPr>
          <p:cNvSpPr>
            <a:spLocks noGrp="1"/>
          </p:cNvSpPr>
          <p:nvPr>
            <p:ph type="body" idx="1"/>
          </p:nvPr>
        </p:nvSpPr>
        <p:spPr/>
        <p:txBody>
          <a:bodyPr/>
          <a:lstStyle/>
          <a:p>
            <a:r>
              <a:rPr lang="en-US" dirty="0"/>
              <a:t>Pomemben del zgodbe so tudi doživetja. Veseli me, da se kakovost našega dela in dela naših ponudnikov potrjuje tudi zunaj destinacije. Šverc tura je na evropskih nagradah ECTN prejela 3. mesto kot inovativno čezmejno kulturno doživetje. Vinski vlak Vipavska dolina pa je v francoskem Cognacu zmagal na tekmovanju UN Tourism European Wine Tourism Innovation Challenge v kategoriji Creative &amp; Experiential Wine Tourism, med več kot 200 prijavami iz 23 držav. To so priznanja, ki potrjujejo, da so avtentične lokalne zgodbe, če so dobro oblikovane in povezane s prostorom, lahko prepoznavne tudi na evropski in svetovni ravni. K prepoznavnosti destinacije pomembno prispevajo tudi medijske objave. Letos smo bili predstavljeni v The Guardianu in v The Mail on Sunday oziroma Daily Mail. Takšne objave potrjujejo, da zgodbe naše destinacije dosegajo zahtevne tuje javnosti.</a:t>
            </a:r>
          </a:p>
        </p:txBody>
      </p:sp>
      <p:sp>
        <p:nvSpPr>
          <p:cNvPr id="4" name="Slide Number Placeholder 3">
            <a:extLst>
              <a:ext uri="{FF2B5EF4-FFF2-40B4-BE49-F238E27FC236}">
                <a16:creationId xmlns:a16="http://schemas.microsoft.com/office/drawing/2014/main" id="{D4C79150-F03D-7EA7-8DAE-26C1A5D1F3A7}"/>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475777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Vse to pa nas ne sme uspavati. Nasprotno. Pred nami so zelo konkretni izzivi: kako povečati vrednost obiska, kako podaljšati dobo bivanja, kako bolje razpršiti obisk skozi leto in po prostoru, kako zmanjšati porabo vode in količino odpadkov, kako razvijati produkte, ki jih gost razume, kupi in priporoči naprej. Trajnost je naša dodana vrednost samo takrat, ko se pokaže v praksi – v poslovanju ponudnika, v izkušnji gosta in v kakovosti življenja domačinov. Zato smo letošnji Zeleni dan zasnovali zelo praktično. Želim si, da današnji dogodek ne bo samo poslušanje predavanj, ampak predvsem začetek novih korakov, ki jih bomo naredili skupaj. Hvala, ker ste tukaj, hvala, ker soustvarjate našo destinacijo, in hvala za vse, kar vsak dan vlagate v kakovost, gostoljubje in prepoznavnost Nove Gorice in Vipavske doline.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Preden se danes posvetimo posameznim temam, bi vam rada na kratko pokazala, kaj smo na področju trajnosti v destinaciji naredili v zadnjih treh letih in predvsem, kam želimo naprej. Trajnost pri nas ni več samo posamezen projekt, ampak postaja način razvoja destinacije.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Naša usmeritev je preprosta: turizem mora ustvarjati vrednost, vendar ne na račun prostora in ljudi, ki tukaj živijo. Strategija zato temelji na treh ciljih: učinkovitem upravljanju destinacije, večji kakovosti in vrednosti turistične dejavnosti ter skladnem in trajnostnem razvoju. Trajnost vključujemo v produkte, mobilnost, znanje, dostopnost, dogodke in dediščino. Naslednji korak je, da dobre prakse še bolj povežemo in jih spremenimo v naš običajen način dela.</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V zadnjih treh letih smo veliko vlagali v znanje in povezovanje. Izvedli smo 16 pomembnejših izobraževanj, delavnic in strokovnih srečanj ter usposobili 40 novih regionalnih turističnih vodnikov. Odpirali smo teme kakovosti, produktov, kolesarstva, digitalizacije, dostopnosti in trajnosti. Zeleni dan in Turistična pomlad sta postala naši osrednji srečanji s ponudniki. Želimo si predvsem, da znanje čim bolj prehaja v vsakodnevno poslovanje.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Pomembno področje je trajnostna mobilnost. Gostu želimo omogočiti, da destinacijo raziskuje tudi drugače kot samo z avtomobilom. Imamo Center trajnostne mobilnosti, KULU – </a:t>
            </a:r>
            <a:r>
              <a:rPr lang="sl-SI" sz="1200" kern="1200" dirty="0" err="1">
                <a:solidFill>
                  <a:schemeClr val="tx1"/>
                </a:solidFill>
                <a:effectLst/>
                <a:latin typeface="+mn-lt"/>
                <a:ea typeface="+mn-ea"/>
                <a:cs typeface="+mn-cs"/>
              </a:rPr>
              <a:t>ValleyBikes</a:t>
            </a:r>
            <a:r>
              <a:rPr lang="sl-SI" sz="1200" kern="1200" dirty="0">
                <a:solidFill>
                  <a:schemeClr val="tx1"/>
                </a:solidFill>
                <a:effectLst/>
                <a:latin typeface="+mn-lt"/>
                <a:ea typeface="+mn-ea"/>
                <a:cs typeface="+mn-cs"/>
              </a:rPr>
              <a:t>, </a:t>
            </a:r>
            <a:r>
              <a:rPr lang="sl-SI" sz="1200" kern="1200" dirty="0" err="1">
                <a:solidFill>
                  <a:schemeClr val="tx1"/>
                </a:solidFill>
                <a:effectLst/>
                <a:latin typeface="+mn-lt"/>
                <a:ea typeface="+mn-ea"/>
                <a:cs typeface="+mn-cs"/>
              </a:rPr>
              <a:t>Bicibus</a:t>
            </a:r>
            <a:r>
              <a:rPr lang="sl-SI" sz="1200" kern="1200" dirty="0">
                <a:solidFill>
                  <a:schemeClr val="tx1"/>
                </a:solidFill>
                <a:effectLst/>
                <a:latin typeface="+mn-lt"/>
                <a:ea typeface="+mn-ea"/>
                <a:cs typeface="+mn-cs"/>
              </a:rPr>
              <a:t>, povezave na planote in čezmejne avtobusne povezave, v letu EPK pa tudi Hop-on Hop-</a:t>
            </a:r>
            <a:r>
              <a:rPr lang="sl-SI" sz="1200" kern="1200" dirty="0" err="1">
                <a:solidFill>
                  <a:schemeClr val="tx1"/>
                </a:solidFill>
                <a:effectLst/>
                <a:latin typeface="+mn-lt"/>
                <a:ea typeface="+mn-ea"/>
                <a:cs typeface="+mn-cs"/>
              </a:rPr>
              <a:t>off</a:t>
            </a:r>
            <a:r>
              <a:rPr lang="sl-SI" sz="1200" kern="1200" dirty="0">
                <a:solidFill>
                  <a:schemeClr val="tx1"/>
                </a:solidFill>
                <a:effectLst/>
                <a:latin typeface="+mn-lt"/>
                <a:ea typeface="+mn-ea"/>
                <a:cs typeface="+mn-cs"/>
              </a:rPr>
              <a:t>. Letos s projektom Čas za vlak povezujemo vlak, javni prevoz in turistično ponudbo med Slovenijo in Italijo. Izziv ostaja, da so te možnosti za gosta enostavne, razumljive in čim bolj celoletne.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Trajnost razumemo širše od </a:t>
            </a:r>
            <a:r>
              <a:rPr lang="sl-SI" sz="1200" kern="1200" dirty="0" err="1">
                <a:solidFill>
                  <a:schemeClr val="tx1"/>
                </a:solidFill>
                <a:effectLst/>
                <a:latin typeface="+mn-lt"/>
                <a:ea typeface="+mn-ea"/>
                <a:cs typeface="+mn-cs"/>
              </a:rPr>
              <a:t>okoljskih</a:t>
            </a:r>
            <a:r>
              <a:rPr lang="sl-SI" sz="1200" kern="1200" dirty="0">
                <a:solidFill>
                  <a:schemeClr val="tx1"/>
                </a:solidFill>
                <a:effectLst/>
                <a:latin typeface="+mn-lt"/>
                <a:ea typeface="+mn-ea"/>
                <a:cs typeface="+mn-cs"/>
              </a:rPr>
              <a:t> ukrepov. Pomembna je tudi dostopnost. V projektu DATIS smo analizirali digitalno dostopnost spletnih vsebin 50 turističnih ponudnikov in izvedli praktična usposabljanja. Podpiramo tudi dostopnejša doživetja, kot sta Taktilna galerija in </a:t>
            </a:r>
            <a:r>
              <a:rPr lang="sl-SI" sz="1200" kern="1200" dirty="0" err="1">
                <a:solidFill>
                  <a:schemeClr val="tx1"/>
                </a:solidFill>
                <a:effectLst/>
                <a:latin typeface="+mn-lt"/>
                <a:ea typeface="+mn-ea"/>
                <a:cs typeface="+mn-cs"/>
              </a:rPr>
              <a:t>Wheels</a:t>
            </a:r>
            <a:r>
              <a:rPr lang="sl-SI" sz="1200" kern="1200" dirty="0">
                <a:solidFill>
                  <a:schemeClr val="tx1"/>
                </a:solidFill>
                <a:effectLst/>
                <a:latin typeface="+mn-lt"/>
                <a:ea typeface="+mn-ea"/>
                <a:cs typeface="+mn-cs"/>
              </a:rPr>
              <a:t> </a:t>
            </a:r>
            <a:r>
              <a:rPr lang="sl-SI" sz="1200" kern="1200" dirty="0" err="1">
                <a:solidFill>
                  <a:schemeClr val="tx1"/>
                </a:solidFill>
                <a:effectLst/>
                <a:latin typeface="+mn-lt"/>
                <a:ea typeface="+mn-ea"/>
                <a:cs typeface="+mn-cs"/>
              </a:rPr>
              <a:t>and</a:t>
            </a:r>
            <a:r>
              <a:rPr lang="sl-SI" sz="1200" kern="1200" dirty="0">
                <a:solidFill>
                  <a:schemeClr val="tx1"/>
                </a:solidFill>
                <a:effectLst/>
                <a:latin typeface="+mn-lt"/>
                <a:ea typeface="+mn-ea"/>
                <a:cs typeface="+mn-cs"/>
              </a:rPr>
              <a:t> </a:t>
            </a:r>
            <a:r>
              <a:rPr lang="sl-SI" sz="1200" kern="1200" dirty="0" err="1">
                <a:solidFill>
                  <a:schemeClr val="tx1"/>
                </a:solidFill>
                <a:effectLst/>
                <a:latin typeface="+mn-lt"/>
                <a:ea typeface="+mn-ea"/>
                <a:cs typeface="+mn-cs"/>
              </a:rPr>
              <a:t>Wine</a:t>
            </a:r>
            <a:r>
              <a:rPr lang="sl-SI" sz="1200" kern="1200" dirty="0">
                <a:solidFill>
                  <a:schemeClr val="tx1"/>
                </a:solidFill>
                <a:effectLst/>
                <a:latin typeface="+mn-lt"/>
                <a:ea typeface="+mn-ea"/>
                <a:cs typeface="+mn-cs"/>
              </a:rPr>
              <a:t>. Cilj je, da dostopnost postopoma postane normalen standard kakovosti – od spletne informacije do doživetja na terenu.</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Naravno in kulturno dediščino vse bolj povezujemo s turističnimi produkti. Razvijamo zelena doživetja in Zeleni vodnik, s kampanjo V vsakem vremenu. Vse leto. pa spodbujamo obisk skozi vse leto in tudi izven najbolj obremenjenih točk. Sem sodijo Grad </a:t>
            </a:r>
            <a:r>
              <a:rPr lang="sl-SI" sz="1200" kern="1200" dirty="0" err="1">
                <a:solidFill>
                  <a:schemeClr val="tx1"/>
                </a:solidFill>
                <a:effectLst/>
                <a:latin typeface="+mn-lt"/>
                <a:ea typeface="+mn-ea"/>
                <a:cs typeface="+mn-cs"/>
              </a:rPr>
              <a:t>Rihemberk</a:t>
            </a:r>
            <a:r>
              <a:rPr lang="sl-SI" sz="1200" kern="1200" dirty="0">
                <a:solidFill>
                  <a:schemeClr val="tx1"/>
                </a:solidFill>
                <a:effectLst/>
                <a:latin typeface="+mn-lt"/>
                <a:ea typeface="+mn-ea"/>
                <a:cs typeface="+mn-cs"/>
              </a:rPr>
              <a:t>, Zeleni vstopni center Lijak, Šverc tura, Plemenita potepanja, </a:t>
            </a:r>
            <a:r>
              <a:rPr lang="sl-SI" sz="1200" kern="1200" dirty="0" err="1">
                <a:solidFill>
                  <a:schemeClr val="tx1"/>
                </a:solidFill>
                <a:effectLst/>
                <a:latin typeface="+mn-lt"/>
                <a:ea typeface="+mn-ea"/>
                <a:cs typeface="+mn-cs"/>
              </a:rPr>
              <a:t>Biškotična</a:t>
            </a:r>
            <a:r>
              <a:rPr lang="sl-SI" sz="1200" kern="1200" dirty="0">
                <a:solidFill>
                  <a:schemeClr val="tx1"/>
                </a:solidFill>
                <a:effectLst/>
                <a:latin typeface="+mn-lt"/>
                <a:ea typeface="+mn-ea"/>
                <a:cs typeface="+mn-cs"/>
              </a:rPr>
              <a:t>, novo doživetje Skrivnosti rimske utrdbe Castra in druge lokalne zgodbe. Cilj ni samo več obiska, ampak boljša razpršitev med kraje, ponudnike in letne čase.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Vse to povezujemo tudi skozi Zeleno shemo slovenskega turizma. Ne bom šla v podrobnosti, pomembno pa je, da shema ni samo znak ali barva na logotipu. Za destinacijo pomeni 84 trajnostnih meril na šestih področjih. Sama jo vidim predvsem kot ogledalo: pokaže nam, kaj delamo dobro, kje imamo vrzeli in kaj moramo izboljšati. Znak zato ni cilj sam po sebi – bistven je proces stalnega izboljševanja.</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Zelena destinacija ne more biti resnično zelena brez ponudnikov. Za vključitev v družino </a:t>
            </a:r>
            <a:r>
              <a:rPr lang="sl-SI" sz="1200" kern="1200" dirty="0" err="1">
                <a:solidFill>
                  <a:schemeClr val="tx1"/>
                </a:solidFill>
                <a:effectLst/>
                <a:latin typeface="+mn-lt"/>
                <a:ea typeface="+mn-ea"/>
                <a:cs typeface="+mn-cs"/>
              </a:rPr>
              <a:t>Slovenia</a:t>
            </a:r>
            <a:r>
              <a:rPr lang="sl-SI" sz="1200" kern="1200" dirty="0">
                <a:solidFill>
                  <a:schemeClr val="tx1"/>
                </a:solidFill>
                <a:effectLst/>
                <a:latin typeface="+mn-lt"/>
                <a:ea typeface="+mn-ea"/>
                <a:cs typeface="+mn-cs"/>
              </a:rPr>
              <a:t> Green ponudnik pridobi enega od priznanih trajnostnih oziroma </a:t>
            </a:r>
            <a:r>
              <a:rPr lang="sl-SI" sz="1200" kern="1200" dirty="0" err="1">
                <a:solidFill>
                  <a:schemeClr val="tx1"/>
                </a:solidFill>
                <a:effectLst/>
                <a:latin typeface="+mn-lt"/>
                <a:ea typeface="+mn-ea"/>
                <a:cs typeface="+mn-cs"/>
              </a:rPr>
              <a:t>okoljskih</a:t>
            </a:r>
            <a:r>
              <a:rPr lang="sl-SI" sz="1200" kern="1200" dirty="0">
                <a:solidFill>
                  <a:schemeClr val="tx1"/>
                </a:solidFill>
                <a:effectLst/>
                <a:latin typeface="+mn-lt"/>
                <a:ea typeface="+mn-ea"/>
                <a:cs typeface="+mn-cs"/>
              </a:rPr>
              <a:t> certifikatov, podpiše Zeleno zavezo in se vključi v shemo. Na naši destinaciji imamo trenutno 9 certificiranih ponudnikov. Ministrstvo pridobivanje znakov že več let tudi finančno spodbuja; v letu 2026 je bilo mogoče pridobiti do 3.500 evrov za nov znak in do 1.000 evrov za </a:t>
            </a:r>
            <a:r>
              <a:rPr lang="sl-SI" sz="1200" kern="1200" dirty="0" err="1">
                <a:solidFill>
                  <a:schemeClr val="tx1"/>
                </a:solidFill>
                <a:effectLst/>
                <a:latin typeface="+mn-lt"/>
                <a:ea typeface="+mn-ea"/>
                <a:cs typeface="+mn-cs"/>
              </a:rPr>
              <a:t>recertificiranje</a:t>
            </a:r>
            <a:r>
              <a:rPr lang="sl-SI" sz="1200" kern="1200" dirty="0">
                <a:solidFill>
                  <a:schemeClr val="tx1"/>
                </a:solidFill>
                <a:effectLst/>
                <a:latin typeface="+mn-lt"/>
                <a:ea typeface="+mn-ea"/>
                <a:cs typeface="+mn-cs"/>
              </a:rPr>
              <a:t>. Če kdo razmišlja o certifikatu in ne ve, kje začeti, se lahko obrne na nas.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sz="1200" kern="1200" dirty="0">
                <a:solidFill>
                  <a:schemeClr val="tx1"/>
                </a:solidFill>
                <a:effectLst/>
                <a:latin typeface="+mn-lt"/>
                <a:ea typeface="+mn-ea"/>
                <a:cs typeface="+mn-cs"/>
              </a:rPr>
              <a:t>Če zaključim: v zadnjih treh letih smo naredili veliko, a dela je še precej. Med ključnimi izzivi so učinkovitejša raba vode, manj odpadkov in nižji </a:t>
            </a:r>
            <a:r>
              <a:rPr lang="sl-SI" sz="1200" kern="1200" dirty="0" err="1">
                <a:solidFill>
                  <a:schemeClr val="tx1"/>
                </a:solidFill>
                <a:effectLst/>
                <a:latin typeface="+mn-lt"/>
                <a:ea typeface="+mn-ea"/>
                <a:cs typeface="+mn-cs"/>
              </a:rPr>
              <a:t>ogljični</a:t>
            </a:r>
            <a:r>
              <a:rPr lang="sl-SI" sz="1200" kern="1200" dirty="0">
                <a:solidFill>
                  <a:schemeClr val="tx1"/>
                </a:solidFill>
                <a:effectLst/>
                <a:latin typeface="+mn-lt"/>
                <a:ea typeface="+mn-ea"/>
                <a:cs typeface="+mn-cs"/>
              </a:rPr>
              <a:t> odtis, boljša trajnostna mobilnost, dostopnejša ponudba, več certificiranih ponudnikov, boljše upravljanje in razpršitev obiska ter merjenje učinkov turizma. Naš cilj je prehod od posameznih dobrih praks k sistemskim spremembam. Trajnost je naša dodana vrednost zato, ker lahko pomeni boljši produkt, učinkovitejše poslovanje, boljšo izkušnjo gosta in dolgoročno bolj konkurenčno destinacijo. Tega pa ne moremo narediti sami, ampak samo skupaj z vami. Ena od možnih poti za še tesnejše povezovanje ponudnikov in razvoj destinacije je tudi model razpršenega hotela, o katerem bomo slišali v nadaljevanju.</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grada stranske slike 1"/>
          <p:cNvSpPr>
            <a:spLocks noGrp="1" noRot="1" noChangeAspect="1"/>
          </p:cNvSpPr>
          <p:nvPr>
            <p:ph type="sldImg"/>
          </p:nvPr>
        </p:nvSpPr>
        <p:spPr/>
      </p:sp>
      <p:sp>
        <p:nvSpPr>
          <p:cNvPr id="3" name="Ograda opomb 2"/>
          <p:cNvSpPr>
            <a:spLocks noGrp="1"/>
          </p:cNvSpPr>
          <p:nvPr>
            <p:ph type="body" idx="1"/>
          </p:nvPr>
        </p:nvSpPr>
        <p:spPr/>
        <p:txBody>
          <a:bodyPr/>
          <a:lstStyle/>
          <a:p>
            <a:endParaRPr lang="sl-SI" dirty="0"/>
          </a:p>
        </p:txBody>
      </p:sp>
      <p:sp>
        <p:nvSpPr>
          <p:cNvPr id="4" name="Ograda številke diapozitiva 3"/>
          <p:cNvSpPr>
            <a:spLocks noGrp="1"/>
          </p:cNvSpPr>
          <p:nvPr>
            <p:ph type="sldNum" sz="quarter" idx="10"/>
          </p:nvPr>
        </p:nvSpPr>
        <p:spPr/>
        <p:txBody>
          <a:bodyPr/>
          <a:lstStyle/>
          <a:p>
            <a:fld id="{19DDE397-533D-4765-8495-F4FFAEF56BF7}" type="slidenum">
              <a:rPr lang="sl-SI" smtClean="0"/>
              <a:pPr/>
              <a:t>36</a:t>
            </a:fld>
            <a:endParaRPr lang="sl-SI"/>
          </a:p>
        </p:txBody>
      </p:sp>
    </p:spTree>
    <p:extLst>
      <p:ext uri="{BB962C8B-B14F-4D97-AF65-F5344CB8AC3E}">
        <p14:creationId xmlns:p14="http://schemas.microsoft.com/office/powerpoint/2010/main" val="35196641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Pozdravljeni</a:t>
            </a:r>
            <a:r>
              <a:rPr dirty="0"/>
              <a:t>. </a:t>
            </a:r>
            <a:r>
              <a:rPr lang="sl-SI" dirty="0"/>
              <a:t>Sem MS in prihajam iz Goriške lokalne energetske agencije GOLEA. </a:t>
            </a:r>
            <a:r>
              <a:rPr dirty="0"/>
              <a:t>V </a:t>
            </a:r>
            <a:r>
              <a:rPr dirty="0" err="1"/>
              <a:t>uvodu</a:t>
            </a:r>
            <a:r>
              <a:rPr dirty="0"/>
              <a:t> </a:t>
            </a:r>
            <a:r>
              <a:rPr lang="sl-SI" dirty="0"/>
              <a:t>vam bomo</a:t>
            </a:r>
            <a:r>
              <a:rPr dirty="0"/>
              <a:t> na </a:t>
            </a:r>
            <a:r>
              <a:rPr dirty="0" err="1"/>
              <a:t>kratko</a:t>
            </a:r>
            <a:r>
              <a:rPr dirty="0"/>
              <a:t> </a:t>
            </a:r>
            <a:r>
              <a:rPr dirty="0" err="1"/>
              <a:t>predstavili</a:t>
            </a:r>
            <a:r>
              <a:rPr dirty="0"/>
              <a:t> </a:t>
            </a:r>
            <a:r>
              <a:rPr lang="sl-SI" dirty="0"/>
              <a:t>Agencijo </a:t>
            </a:r>
            <a:r>
              <a:rPr dirty="0"/>
              <a:t>GOLEA in </a:t>
            </a:r>
            <a:r>
              <a:rPr dirty="0" err="1"/>
              <a:t>pokazali</a:t>
            </a:r>
            <a:r>
              <a:rPr dirty="0"/>
              <a:t>, </a:t>
            </a:r>
            <a:r>
              <a:rPr dirty="0" err="1"/>
              <a:t>kako</a:t>
            </a:r>
            <a:r>
              <a:rPr dirty="0"/>
              <a:t> se </a:t>
            </a:r>
            <a:r>
              <a:rPr dirty="0" err="1"/>
              <a:t>trajnost</a:t>
            </a:r>
            <a:r>
              <a:rPr dirty="0"/>
              <a:t> v </a:t>
            </a:r>
            <a:r>
              <a:rPr dirty="0" err="1"/>
              <a:t>turizmu</a:t>
            </a:r>
            <a:r>
              <a:rPr dirty="0"/>
              <a:t> </a:t>
            </a:r>
            <a:r>
              <a:rPr dirty="0" err="1"/>
              <a:t>povezuje</a:t>
            </a:r>
            <a:r>
              <a:rPr dirty="0"/>
              <a:t> z </a:t>
            </a:r>
            <a:r>
              <a:rPr dirty="0" err="1"/>
              <a:t>vsakodnevnim</a:t>
            </a:r>
            <a:r>
              <a:rPr dirty="0"/>
              <a:t> </a:t>
            </a:r>
            <a:r>
              <a:rPr dirty="0" err="1"/>
              <a:t>poslovanjem</a:t>
            </a:r>
            <a:r>
              <a:rPr dirty="0"/>
              <a:t>. Pri </a:t>
            </a:r>
            <a:r>
              <a:rPr dirty="0" err="1"/>
              <a:t>tem</a:t>
            </a:r>
            <a:r>
              <a:rPr dirty="0"/>
              <a:t> ne </a:t>
            </a:r>
            <a:r>
              <a:rPr dirty="0" err="1"/>
              <a:t>govorimo</a:t>
            </a:r>
            <a:r>
              <a:rPr dirty="0"/>
              <a:t> </a:t>
            </a:r>
            <a:r>
              <a:rPr dirty="0" err="1"/>
              <a:t>samo</a:t>
            </a:r>
            <a:r>
              <a:rPr dirty="0"/>
              <a:t> o </a:t>
            </a:r>
            <a:r>
              <a:rPr dirty="0" err="1"/>
              <a:t>energiji</a:t>
            </a:r>
            <a:r>
              <a:rPr dirty="0"/>
              <a:t> in </a:t>
            </a:r>
            <a:r>
              <a:rPr dirty="0" err="1"/>
              <a:t>podnebju</a:t>
            </a:r>
            <a:r>
              <a:rPr dirty="0"/>
              <a:t>, </a:t>
            </a:r>
            <a:r>
              <a:rPr dirty="0" err="1"/>
              <a:t>ampak</a:t>
            </a:r>
            <a:r>
              <a:rPr dirty="0"/>
              <a:t> </a:t>
            </a:r>
            <a:r>
              <a:rPr dirty="0" err="1"/>
              <a:t>tudi</a:t>
            </a:r>
            <a:r>
              <a:rPr dirty="0"/>
              <a:t> o </a:t>
            </a:r>
            <a:r>
              <a:rPr dirty="0" err="1"/>
              <a:t>vodi</a:t>
            </a:r>
            <a:r>
              <a:rPr dirty="0"/>
              <a:t>, </a:t>
            </a:r>
            <a:r>
              <a:rPr dirty="0" err="1"/>
              <a:t>odpadkih</a:t>
            </a:r>
            <a:r>
              <a:rPr dirty="0"/>
              <a:t> ter </a:t>
            </a:r>
            <a:r>
              <a:rPr dirty="0" err="1"/>
              <a:t>učinkoviti</a:t>
            </a:r>
            <a:r>
              <a:rPr dirty="0"/>
              <a:t> rabi </a:t>
            </a:r>
            <a:r>
              <a:rPr dirty="0" err="1"/>
              <a:t>drugih</a:t>
            </a:r>
            <a:r>
              <a:rPr dirty="0"/>
              <a:t> </a:t>
            </a:r>
            <a:r>
              <a:rPr dirty="0" err="1"/>
              <a:t>virov</a:t>
            </a:r>
            <a:r>
              <a:rPr dirty="0"/>
              <a:t>.</a:t>
            </a:r>
          </a:p>
          <a:p>
            <a:endParaRPr dirty="0"/>
          </a:p>
          <a:p>
            <a:r>
              <a:rPr dirty="0" err="1"/>
              <a:t>Naša</a:t>
            </a:r>
            <a:r>
              <a:rPr dirty="0"/>
              <a:t> </a:t>
            </a:r>
            <a:r>
              <a:rPr dirty="0" err="1"/>
              <a:t>predstavitev</a:t>
            </a:r>
            <a:r>
              <a:rPr dirty="0"/>
              <a:t> je </a:t>
            </a:r>
            <a:r>
              <a:rPr lang="sl-SI" dirty="0"/>
              <a:t>širši</a:t>
            </a:r>
            <a:r>
              <a:rPr dirty="0"/>
              <a:t> </a:t>
            </a:r>
            <a:r>
              <a:rPr dirty="0" err="1"/>
              <a:t>uvod</a:t>
            </a:r>
            <a:r>
              <a:rPr lang="sl-SI" dirty="0"/>
              <a:t> v trajnostni turizem ter</a:t>
            </a:r>
            <a:r>
              <a:rPr dirty="0"/>
              <a:t> </a:t>
            </a:r>
            <a:r>
              <a:rPr dirty="0" err="1"/>
              <a:t>praktične</a:t>
            </a:r>
            <a:r>
              <a:rPr dirty="0"/>
              <a:t> </a:t>
            </a:r>
            <a:r>
              <a:rPr dirty="0" err="1"/>
              <a:t>možnosti</a:t>
            </a:r>
            <a:r>
              <a:rPr dirty="0"/>
              <a:t> za </a:t>
            </a:r>
            <a:r>
              <a:rPr dirty="0" err="1"/>
              <a:t>zmanjšanje</a:t>
            </a:r>
            <a:r>
              <a:rPr dirty="0"/>
              <a:t> </a:t>
            </a:r>
            <a:r>
              <a:rPr dirty="0" err="1"/>
              <a:t>porabe</a:t>
            </a:r>
            <a:r>
              <a:rPr dirty="0"/>
              <a:t> </a:t>
            </a:r>
            <a:r>
              <a:rPr dirty="0" err="1"/>
              <a:t>vode</a:t>
            </a:r>
            <a:r>
              <a:rPr dirty="0"/>
              <a:t> in </a:t>
            </a:r>
            <a:r>
              <a:rPr dirty="0" err="1"/>
              <a:t>količine</a:t>
            </a:r>
            <a:r>
              <a:rPr dirty="0"/>
              <a:t> </a:t>
            </a:r>
            <a:r>
              <a:rPr dirty="0" err="1"/>
              <a:t>odpadkov</a:t>
            </a:r>
            <a:r>
              <a:rPr lang="sl-SI" dirty="0"/>
              <a:t> v turizmu</a:t>
            </a:r>
            <a:r>
              <a:rPr dirty="0"/>
              <a:t>.</a:t>
            </a:r>
            <a:r>
              <a:rPr lang="sl-SI" dirty="0"/>
              <a:t> Praktične možnosti vam bo pod našim okriljem predstavila predavateljica Zavoda Tovarna trajnostnega turizma </a:t>
            </a:r>
            <a:r>
              <a:rPr lang="sl-SI" dirty="0" err="1"/>
              <a:t>GoodPlace</a:t>
            </a:r>
            <a:r>
              <a:rPr lang="sl-SI" dirty="0"/>
              <a:t> </a:t>
            </a:r>
            <a:endParaRPr dirty="0"/>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a:t>Torej, </a:t>
            </a:r>
            <a:r>
              <a:rPr dirty="0"/>
              <a:t>GOLEA je </a:t>
            </a:r>
            <a:r>
              <a:rPr dirty="0" err="1"/>
              <a:t>regionalna</a:t>
            </a:r>
            <a:r>
              <a:rPr dirty="0"/>
              <a:t> </a:t>
            </a:r>
            <a:r>
              <a:rPr dirty="0" err="1"/>
              <a:t>energetska</a:t>
            </a:r>
            <a:r>
              <a:rPr dirty="0"/>
              <a:t> agencija, ki </a:t>
            </a:r>
            <a:r>
              <a:rPr dirty="0" err="1"/>
              <a:t>že</a:t>
            </a:r>
            <a:r>
              <a:rPr dirty="0"/>
              <a:t> </a:t>
            </a:r>
            <a:r>
              <a:rPr dirty="0" err="1"/>
              <a:t>dvajset</a:t>
            </a:r>
            <a:r>
              <a:rPr dirty="0"/>
              <a:t> let </a:t>
            </a:r>
            <a:r>
              <a:rPr dirty="0" err="1"/>
              <a:t>sodeluje</a:t>
            </a:r>
            <a:r>
              <a:rPr dirty="0"/>
              <a:t> z </a:t>
            </a:r>
            <a:r>
              <a:rPr dirty="0" err="1"/>
              <a:t>občinami</a:t>
            </a:r>
            <a:r>
              <a:rPr dirty="0"/>
              <a:t>, </a:t>
            </a:r>
            <a:r>
              <a:rPr dirty="0" err="1"/>
              <a:t>javnimi</a:t>
            </a:r>
            <a:r>
              <a:rPr dirty="0"/>
              <a:t> </a:t>
            </a:r>
            <a:r>
              <a:rPr dirty="0" err="1"/>
              <a:t>ustanovami</a:t>
            </a:r>
            <a:r>
              <a:rPr dirty="0"/>
              <a:t>, </a:t>
            </a:r>
            <a:r>
              <a:rPr dirty="0" err="1"/>
              <a:t>podjetji</a:t>
            </a:r>
            <a:r>
              <a:rPr dirty="0"/>
              <a:t> in </a:t>
            </a:r>
            <a:r>
              <a:rPr dirty="0" err="1"/>
              <a:t>drugimi</a:t>
            </a:r>
            <a:r>
              <a:rPr dirty="0"/>
              <a:t> </a:t>
            </a:r>
            <a:r>
              <a:rPr dirty="0" err="1"/>
              <a:t>lokalnimi</a:t>
            </a:r>
            <a:r>
              <a:rPr dirty="0"/>
              <a:t> </a:t>
            </a:r>
            <a:r>
              <a:rPr dirty="0" err="1"/>
              <a:t>deležniki</a:t>
            </a:r>
            <a:r>
              <a:rPr dirty="0"/>
              <a:t>. </a:t>
            </a:r>
            <a:r>
              <a:rPr dirty="0" err="1"/>
              <a:t>Turističnim</a:t>
            </a:r>
            <a:r>
              <a:rPr dirty="0"/>
              <a:t> </a:t>
            </a:r>
            <a:r>
              <a:rPr dirty="0" err="1"/>
              <a:t>ponudnikom</a:t>
            </a:r>
            <a:r>
              <a:rPr dirty="0"/>
              <a:t> </a:t>
            </a:r>
            <a:r>
              <a:rPr dirty="0" err="1"/>
              <a:t>lahko</a:t>
            </a:r>
            <a:r>
              <a:rPr dirty="0"/>
              <a:t> </a:t>
            </a:r>
            <a:r>
              <a:rPr dirty="0" err="1"/>
              <a:t>pomagamo</a:t>
            </a:r>
            <a:r>
              <a:rPr dirty="0"/>
              <a:t> na </a:t>
            </a:r>
            <a:r>
              <a:rPr dirty="0" err="1"/>
              <a:t>področju</a:t>
            </a:r>
            <a:r>
              <a:rPr dirty="0"/>
              <a:t> </a:t>
            </a:r>
            <a:r>
              <a:rPr dirty="0" err="1"/>
              <a:t>energije</a:t>
            </a:r>
            <a:r>
              <a:rPr dirty="0"/>
              <a:t>, </a:t>
            </a:r>
            <a:r>
              <a:rPr dirty="0" err="1"/>
              <a:t>podnebne</a:t>
            </a:r>
            <a:r>
              <a:rPr dirty="0"/>
              <a:t> </a:t>
            </a:r>
            <a:r>
              <a:rPr dirty="0" err="1"/>
              <a:t>odpornosti</a:t>
            </a:r>
            <a:r>
              <a:rPr dirty="0"/>
              <a:t>, </a:t>
            </a:r>
            <a:r>
              <a:rPr dirty="0" err="1"/>
              <a:t>priprave</a:t>
            </a:r>
            <a:r>
              <a:rPr dirty="0"/>
              <a:t> </a:t>
            </a:r>
            <a:r>
              <a:rPr dirty="0" err="1"/>
              <a:t>naložb</a:t>
            </a:r>
            <a:r>
              <a:rPr lang="sl-SI" dirty="0"/>
              <a:t>, organizacije strokovnih dogodkov</a:t>
            </a:r>
            <a:r>
              <a:rPr dirty="0"/>
              <a:t> in </a:t>
            </a:r>
            <a:r>
              <a:rPr dirty="0" err="1"/>
              <a:t>iskanja</a:t>
            </a:r>
            <a:r>
              <a:rPr dirty="0"/>
              <a:t> </a:t>
            </a:r>
            <a:r>
              <a:rPr lang="sl-SI" dirty="0"/>
              <a:t>virov</a:t>
            </a:r>
            <a:r>
              <a:rPr dirty="0"/>
              <a:t> </a:t>
            </a:r>
            <a:r>
              <a:rPr dirty="0" err="1"/>
              <a:t>financiranja</a:t>
            </a:r>
            <a:r>
              <a:rPr dirty="0"/>
              <a:t>.</a:t>
            </a:r>
          </a:p>
          <a:p>
            <a:endParaRPr dirty="0"/>
          </a:p>
          <a:p>
            <a:r>
              <a:rPr dirty="0" err="1"/>
              <a:t>Trajnostne</a:t>
            </a:r>
            <a:r>
              <a:rPr dirty="0"/>
              <a:t> </a:t>
            </a:r>
            <a:r>
              <a:rPr dirty="0" err="1"/>
              <a:t>rešitve</a:t>
            </a:r>
            <a:r>
              <a:rPr dirty="0"/>
              <a:t> </a:t>
            </a:r>
            <a:r>
              <a:rPr dirty="0" err="1"/>
              <a:t>imajo</a:t>
            </a:r>
            <a:r>
              <a:rPr dirty="0"/>
              <a:t> </a:t>
            </a:r>
            <a:r>
              <a:rPr dirty="0" err="1"/>
              <a:t>največji</a:t>
            </a:r>
            <a:r>
              <a:rPr dirty="0"/>
              <a:t> </a:t>
            </a:r>
            <a:r>
              <a:rPr dirty="0" err="1"/>
              <a:t>učinek</a:t>
            </a:r>
            <a:r>
              <a:rPr dirty="0"/>
              <a:t>, ko </a:t>
            </a:r>
            <a:r>
              <a:rPr dirty="0" err="1"/>
              <a:t>povežejo</a:t>
            </a:r>
            <a:r>
              <a:rPr dirty="0"/>
              <a:t> </a:t>
            </a:r>
            <a:r>
              <a:rPr dirty="0" err="1"/>
              <a:t>manjšo</a:t>
            </a:r>
            <a:r>
              <a:rPr dirty="0"/>
              <a:t> </a:t>
            </a:r>
            <a:r>
              <a:rPr dirty="0" err="1"/>
              <a:t>porabo</a:t>
            </a:r>
            <a:r>
              <a:rPr dirty="0"/>
              <a:t> </a:t>
            </a:r>
            <a:r>
              <a:rPr dirty="0" err="1"/>
              <a:t>virov</a:t>
            </a:r>
            <a:r>
              <a:rPr dirty="0"/>
              <a:t>, </a:t>
            </a:r>
            <a:r>
              <a:rPr dirty="0" err="1"/>
              <a:t>obvladovanje</a:t>
            </a:r>
            <a:r>
              <a:rPr dirty="0"/>
              <a:t> </a:t>
            </a:r>
            <a:r>
              <a:rPr dirty="0" err="1"/>
              <a:t>stroškov</a:t>
            </a:r>
            <a:r>
              <a:rPr dirty="0"/>
              <a:t> in dobro </a:t>
            </a:r>
            <a:r>
              <a:rPr dirty="0" err="1"/>
              <a:t>izkušnjo</a:t>
            </a:r>
            <a:r>
              <a:rPr dirty="0"/>
              <a:t> </a:t>
            </a:r>
            <a:r>
              <a:rPr dirty="0" err="1"/>
              <a:t>gosta</a:t>
            </a:r>
            <a:r>
              <a:rPr dirty="0"/>
              <a:t>.</a:t>
            </a: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V </a:t>
            </a:r>
            <a:r>
              <a:rPr dirty="0" err="1"/>
              <a:t>turističnem</a:t>
            </a:r>
            <a:r>
              <a:rPr dirty="0"/>
              <a:t> </a:t>
            </a:r>
            <a:r>
              <a:rPr dirty="0" err="1"/>
              <a:t>objektu</a:t>
            </a:r>
            <a:r>
              <a:rPr dirty="0"/>
              <a:t> se </a:t>
            </a:r>
            <a:r>
              <a:rPr dirty="0" err="1"/>
              <a:t>trajnost</a:t>
            </a:r>
            <a:r>
              <a:rPr dirty="0"/>
              <a:t> </a:t>
            </a:r>
            <a:r>
              <a:rPr dirty="0" err="1"/>
              <a:t>najbolj</a:t>
            </a:r>
            <a:r>
              <a:rPr dirty="0"/>
              <a:t> </a:t>
            </a:r>
            <a:r>
              <a:rPr dirty="0" err="1"/>
              <a:t>neposredno</a:t>
            </a:r>
            <a:r>
              <a:rPr dirty="0"/>
              <a:t> </a:t>
            </a:r>
            <a:r>
              <a:rPr dirty="0" err="1"/>
              <a:t>pokaže</a:t>
            </a:r>
            <a:r>
              <a:rPr dirty="0"/>
              <a:t> </a:t>
            </a:r>
            <a:r>
              <a:rPr dirty="0" err="1"/>
              <a:t>pri</a:t>
            </a:r>
            <a:r>
              <a:rPr dirty="0"/>
              <a:t> </a:t>
            </a:r>
            <a:r>
              <a:rPr dirty="0" err="1"/>
              <a:t>porabi</a:t>
            </a:r>
            <a:r>
              <a:rPr dirty="0"/>
              <a:t> </a:t>
            </a:r>
            <a:r>
              <a:rPr dirty="0" err="1"/>
              <a:t>energije</a:t>
            </a:r>
            <a:r>
              <a:rPr dirty="0"/>
              <a:t> in </a:t>
            </a:r>
            <a:r>
              <a:rPr dirty="0" err="1"/>
              <a:t>vode</a:t>
            </a:r>
            <a:r>
              <a:rPr dirty="0"/>
              <a:t>, </a:t>
            </a:r>
            <a:r>
              <a:rPr dirty="0" err="1"/>
              <a:t>nastajanju</a:t>
            </a:r>
            <a:r>
              <a:rPr dirty="0"/>
              <a:t> </a:t>
            </a:r>
            <a:r>
              <a:rPr dirty="0" err="1"/>
              <a:t>odpadkov</a:t>
            </a:r>
            <a:r>
              <a:rPr dirty="0"/>
              <a:t> ter </a:t>
            </a:r>
            <a:r>
              <a:rPr lang="sl-SI" dirty="0"/>
              <a:t>prilagajanju</a:t>
            </a:r>
            <a:r>
              <a:rPr dirty="0"/>
              <a:t> na </a:t>
            </a:r>
            <a:r>
              <a:rPr dirty="0" err="1"/>
              <a:t>podnebne</a:t>
            </a:r>
            <a:r>
              <a:rPr dirty="0"/>
              <a:t> </a:t>
            </a:r>
            <a:r>
              <a:rPr dirty="0" err="1"/>
              <a:t>spremembe</a:t>
            </a:r>
            <a:r>
              <a:rPr dirty="0"/>
              <a:t>.</a:t>
            </a:r>
          </a:p>
          <a:p>
            <a:endParaRPr dirty="0"/>
          </a:p>
          <a:p>
            <a:r>
              <a:rPr dirty="0"/>
              <a:t>Ta </a:t>
            </a:r>
            <a:r>
              <a:rPr dirty="0" err="1"/>
              <a:t>področja</a:t>
            </a:r>
            <a:r>
              <a:rPr dirty="0"/>
              <a:t> so med </a:t>
            </a:r>
            <a:r>
              <a:rPr dirty="0" err="1"/>
              <a:t>seboj</a:t>
            </a:r>
            <a:r>
              <a:rPr dirty="0"/>
              <a:t> </a:t>
            </a:r>
            <a:r>
              <a:rPr dirty="0" err="1"/>
              <a:t>povezana</a:t>
            </a:r>
            <a:r>
              <a:rPr dirty="0"/>
              <a:t>. </a:t>
            </a:r>
            <a:r>
              <a:rPr dirty="0" err="1"/>
              <a:t>Varčevanje</a:t>
            </a:r>
            <a:r>
              <a:rPr dirty="0"/>
              <a:t> z </a:t>
            </a:r>
            <a:r>
              <a:rPr dirty="0" err="1"/>
              <a:t>vodo</a:t>
            </a:r>
            <a:r>
              <a:rPr dirty="0"/>
              <a:t> </a:t>
            </a:r>
            <a:r>
              <a:rPr dirty="0" err="1"/>
              <a:t>pogosto</a:t>
            </a:r>
            <a:r>
              <a:rPr dirty="0"/>
              <a:t> </a:t>
            </a:r>
            <a:r>
              <a:rPr dirty="0" err="1"/>
              <a:t>zmanjša</a:t>
            </a:r>
            <a:r>
              <a:rPr dirty="0"/>
              <a:t> </a:t>
            </a:r>
            <a:r>
              <a:rPr dirty="0" err="1"/>
              <a:t>tudi</a:t>
            </a:r>
            <a:r>
              <a:rPr dirty="0"/>
              <a:t> </a:t>
            </a:r>
            <a:r>
              <a:rPr dirty="0" err="1"/>
              <a:t>porabo</a:t>
            </a:r>
            <a:r>
              <a:rPr dirty="0"/>
              <a:t> </a:t>
            </a:r>
            <a:r>
              <a:rPr dirty="0" err="1"/>
              <a:t>energije</a:t>
            </a:r>
            <a:r>
              <a:rPr dirty="0"/>
              <a:t> za </a:t>
            </a:r>
            <a:r>
              <a:rPr dirty="0" err="1"/>
              <a:t>pripravo</a:t>
            </a:r>
            <a:r>
              <a:rPr dirty="0"/>
              <a:t> </a:t>
            </a:r>
            <a:r>
              <a:rPr dirty="0" err="1"/>
              <a:t>tople</a:t>
            </a:r>
            <a:r>
              <a:rPr dirty="0"/>
              <a:t> </a:t>
            </a:r>
            <a:r>
              <a:rPr dirty="0" err="1"/>
              <a:t>vode</a:t>
            </a:r>
            <a:r>
              <a:rPr dirty="0"/>
              <a:t>. </a:t>
            </a:r>
            <a:r>
              <a:rPr dirty="0" err="1"/>
              <a:t>Manj</a:t>
            </a:r>
            <a:r>
              <a:rPr dirty="0"/>
              <a:t> </a:t>
            </a:r>
            <a:r>
              <a:rPr dirty="0" err="1"/>
              <a:t>zavržene</a:t>
            </a:r>
            <a:r>
              <a:rPr dirty="0"/>
              <a:t> </a:t>
            </a:r>
            <a:r>
              <a:rPr dirty="0" err="1"/>
              <a:t>hrane</a:t>
            </a:r>
            <a:r>
              <a:rPr dirty="0"/>
              <a:t> </a:t>
            </a:r>
            <a:r>
              <a:rPr dirty="0" err="1"/>
              <a:t>pomeni</a:t>
            </a:r>
            <a:r>
              <a:rPr dirty="0"/>
              <a:t> </a:t>
            </a:r>
            <a:r>
              <a:rPr dirty="0" err="1"/>
              <a:t>manj</a:t>
            </a:r>
            <a:r>
              <a:rPr dirty="0"/>
              <a:t> </a:t>
            </a:r>
            <a:r>
              <a:rPr dirty="0" err="1"/>
              <a:t>odpadkov</a:t>
            </a:r>
            <a:r>
              <a:rPr dirty="0"/>
              <a:t>, </a:t>
            </a:r>
            <a:r>
              <a:rPr dirty="0" err="1"/>
              <a:t>nižje</a:t>
            </a:r>
            <a:r>
              <a:rPr dirty="0"/>
              <a:t> </a:t>
            </a:r>
            <a:r>
              <a:rPr dirty="0" err="1"/>
              <a:t>stroške</a:t>
            </a:r>
            <a:r>
              <a:rPr dirty="0"/>
              <a:t> in </a:t>
            </a:r>
            <a:r>
              <a:rPr dirty="0" err="1"/>
              <a:t>manjši</a:t>
            </a:r>
            <a:r>
              <a:rPr dirty="0"/>
              <a:t> </a:t>
            </a:r>
            <a:r>
              <a:rPr dirty="0" err="1"/>
              <a:t>okoljski</a:t>
            </a:r>
            <a:r>
              <a:rPr dirty="0"/>
              <a:t> </a:t>
            </a:r>
            <a:r>
              <a:rPr dirty="0" err="1"/>
              <a:t>odtis</a:t>
            </a:r>
            <a:r>
              <a:rPr dirty="0"/>
              <a:t>. </a:t>
            </a:r>
            <a:endParaRPr lang="sl-SI" dirty="0"/>
          </a:p>
          <a:p>
            <a:endParaRPr lang="sl-SI" dirty="0"/>
          </a:p>
          <a:p>
            <a:r>
              <a:rPr lang="sl-SI" dirty="0"/>
              <a:t>Prilagajanje podnebnim spremembam pomaga ohraniti kraje varne, prijetne in dostopne tako za prebivalce kot za obiskovalce.</a:t>
            </a:r>
            <a:endParaRPr dirty="0"/>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Pri </a:t>
            </a:r>
            <a:r>
              <a:rPr dirty="0" err="1"/>
              <a:t>trajnosti</a:t>
            </a:r>
            <a:r>
              <a:rPr dirty="0"/>
              <a:t> ne </a:t>
            </a:r>
            <a:r>
              <a:rPr dirty="0" err="1"/>
              <a:t>potrebujemo</a:t>
            </a:r>
            <a:r>
              <a:rPr dirty="0"/>
              <a:t> </a:t>
            </a:r>
            <a:r>
              <a:rPr dirty="0" err="1"/>
              <a:t>vedno</a:t>
            </a:r>
            <a:r>
              <a:rPr dirty="0"/>
              <a:t> </a:t>
            </a:r>
            <a:r>
              <a:rPr dirty="0" err="1"/>
              <a:t>velikih</a:t>
            </a:r>
            <a:r>
              <a:rPr dirty="0"/>
              <a:t> </a:t>
            </a:r>
            <a:r>
              <a:rPr dirty="0" err="1"/>
              <a:t>začetnih</a:t>
            </a:r>
            <a:r>
              <a:rPr dirty="0"/>
              <a:t> </a:t>
            </a:r>
            <a:r>
              <a:rPr dirty="0" err="1"/>
              <a:t>naložb</a:t>
            </a:r>
            <a:r>
              <a:rPr dirty="0"/>
              <a:t>. </a:t>
            </a:r>
            <a:r>
              <a:rPr lang="sl-SI" dirty="0"/>
              <a:t>Če se fokusiramo na vodo in odpadke, moramo n</a:t>
            </a:r>
            <a:r>
              <a:rPr dirty="0" err="1"/>
              <a:t>ajprej</a:t>
            </a:r>
            <a:r>
              <a:rPr dirty="0"/>
              <a:t> </a:t>
            </a:r>
            <a:r>
              <a:rPr dirty="0" err="1"/>
              <a:t>vedeti</a:t>
            </a:r>
            <a:r>
              <a:rPr dirty="0"/>
              <a:t>, </a:t>
            </a:r>
            <a:r>
              <a:rPr dirty="0" err="1"/>
              <a:t>kje</a:t>
            </a:r>
            <a:r>
              <a:rPr dirty="0"/>
              <a:t> in </a:t>
            </a:r>
            <a:r>
              <a:rPr dirty="0" err="1"/>
              <a:t>zakaj</a:t>
            </a:r>
            <a:r>
              <a:rPr dirty="0"/>
              <a:t> </a:t>
            </a:r>
            <a:r>
              <a:rPr dirty="0" err="1"/>
              <a:t>porabljamo</a:t>
            </a:r>
            <a:r>
              <a:rPr dirty="0"/>
              <a:t> </a:t>
            </a:r>
            <a:r>
              <a:rPr dirty="0" err="1"/>
              <a:t>energijo</a:t>
            </a:r>
            <a:r>
              <a:rPr dirty="0"/>
              <a:t> in </a:t>
            </a:r>
            <a:r>
              <a:rPr dirty="0" err="1"/>
              <a:t>vodo</a:t>
            </a:r>
            <a:r>
              <a:rPr dirty="0"/>
              <a:t> ter </a:t>
            </a:r>
            <a:r>
              <a:rPr dirty="0" err="1"/>
              <a:t>kje</a:t>
            </a:r>
            <a:r>
              <a:rPr dirty="0"/>
              <a:t> </a:t>
            </a:r>
            <a:r>
              <a:rPr dirty="0" err="1"/>
              <a:t>nastajajo</a:t>
            </a:r>
            <a:r>
              <a:rPr dirty="0"/>
              <a:t> </a:t>
            </a:r>
            <a:r>
              <a:rPr dirty="0" err="1"/>
              <a:t>odpadki</a:t>
            </a:r>
            <a:r>
              <a:rPr dirty="0"/>
              <a:t>.</a:t>
            </a:r>
          </a:p>
          <a:p>
            <a:endParaRPr dirty="0"/>
          </a:p>
          <a:p>
            <a:r>
              <a:rPr dirty="0"/>
              <a:t>Na </a:t>
            </a:r>
            <a:r>
              <a:rPr dirty="0" err="1"/>
              <a:t>podlagi</a:t>
            </a:r>
            <a:r>
              <a:rPr dirty="0"/>
              <a:t> </a:t>
            </a:r>
            <a:r>
              <a:rPr dirty="0" err="1"/>
              <a:t>podatkov</a:t>
            </a:r>
            <a:r>
              <a:rPr dirty="0"/>
              <a:t> </a:t>
            </a:r>
            <a:r>
              <a:rPr lang="sl-SI" dirty="0"/>
              <a:t>se določi</a:t>
            </a:r>
            <a:r>
              <a:rPr dirty="0"/>
              <a:t> </a:t>
            </a:r>
            <a:r>
              <a:rPr dirty="0" err="1"/>
              <a:t>prednostne</a:t>
            </a:r>
            <a:r>
              <a:rPr dirty="0"/>
              <a:t> </a:t>
            </a:r>
            <a:r>
              <a:rPr dirty="0" err="1"/>
              <a:t>ukrepe</a:t>
            </a:r>
            <a:r>
              <a:rPr dirty="0"/>
              <a:t>. </a:t>
            </a:r>
            <a:r>
              <a:rPr dirty="0" err="1"/>
              <a:t>Nekateri</a:t>
            </a:r>
            <a:r>
              <a:rPr dirty="0"/>
              <a:t> so </a:t>
            </a:r>
            <a:r>
              <a:rPr dirty="0" err="1"/>
              <a:t>tehnični</a:t>
            </a:r>
            <a:r>
              <a:rPr dirty="0"/>
              <a:t>, </a:t>
            </a:r>
            <a:r>
              <a:rPr dirty="0" err="1"/>
              <a:t>drugi</a:t>
            </a:r>
            <a:r>
              <a:rPr dirty="0"/>
              <a:t> </a:t>
            </a:r>
            <a:r>
              <a:rPr dirty="0" err="1"/>
              <a:t>organizacijski</a:t>
            </a:r>
            <a:r>
              <a:rPr dirty="0"/>
              <a:t>. </a:t>
            </a:r>
            <a:r>
              <a:rPr dirty="0" err="1"/>
              <a:t>Pomembno</a:t>
            </a:r>
            <a:r>
              <a:rPr dirty="0"/>
              <a:t> je, da po </a:t>
            </a:r>
            <a:r>
              <a:rPr dirty="0" err="1"/>
              <a:t>uvedbi</a:t>
            </a:r>
            <a:r>
              <a:rPr dirty="0"/>
              <a:t> </a:t>
            </a:r>
            <a:r>
              <a:rPr dirty="0" err="1"/>
              <a:t>spremljamo</a:t>
            </a:r>
            <a:r>
              <a:rPr dirty="0"/>
              <a:t> </a:t>
            </a:r>
            <a:r>
              <a:rPr dirty="0" err="1"/>
              <a:t>rezultate</a:t>
            </a:r>
            <a:r>
              <a:rPr dirty="0"/>
              <a:t> in </a:t>
            </a:r>
            <a:r>
              <a:rPr dirty="0" err="1"/>
              <a:t>zaposlene</a:t>
            </a:r>
            <a:r>
              <a:rPr dirty="0"/>
              <a:t> </a:t>
            </a:r>
            <a:r>
              <a:rPr dirty="0" err="1"/>
              <a:t>vključimo</a:t>
            </a:r>
            <a:r>
              <a:rPr dirty="0"/>
              <a:t> v </a:t>
            </a:r>
            <a:r>
              <a:rPr dirty="0" err="1"/>
              <a:t>spremembe</a:t>
            </a:r>
            <a:r>
              <a:rPr lang="sl-SI" dirty="0"/>
              <a:t> ter poskrbimo da so ozaveščeni</a:t>
            </a:r>
            <a:r>
              <a:rPr dirty="0"/>
              <a:t>.</a:t>
            </a: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a:t>N</a:t>
            </a:r>
            <a:r>
              <a:rPr dirty="0" err="1"/>
              <a:t>apredek</a:t>
            </a:r>
            <a:r>
              <a:rPr dirty="0"/>
              <a:t> </a:t>
            </a:r>
            <a:r>
              <a:rPr dirty="0" err="1"/>
              <a:t>lahko</a:t>
            </a:r>
            <a:r>
              <a:rPr dirty="0"/>
              <a:t> </a:t>
            </a:r>
            <a:r>
              <a:rPr dirty="0" err="1"/>
              <a:t>spremljamo</a:t>
            </a:r>
            <a:r>
              <a:rPr dirty="0"/>
              <a:t> </a:t>
            </a:r>
            <a:r>
              <a:rPr dirty="0" err="1"/>
              <a:t>samo</a:t>
            </a:r>
            <a:r>
              <a:rPr dirty="0"/>
              <a:t>, </a:t>
            </a:r>
            <a:r>
              <a:rPr dirty="0" err="1"/>
              <a:t>če</a:t>
            </a:r>
            <a:r>
              <a:rPr dirty="0"/>
              <a:t> </a:t>
            </a:r>
            <a:r>
              <a:rPr dirty="0" err="1"/>
              <a:t>določimo</a:t>
            </a:r>
            <a:r>
              <a:rPr dirty="0"/>
              <a:t> </a:t>
            </a:r>
            <a:r>
              <a:rPr dirty="0" err="1"/>
              <a:t>izhodiščno</a:t>
            </a:r>
            <a:r>
              <a:rPr dirty="0"/>
              <a:t> </a:t>
            </a:r>
            <a:r>
              <a:rPr dirty="0" err="1"/>
              <a:t>stanje</a:t>
            </a:r>
            <a:r>
              <a:rPr dirty="0"/>
              <a:t> in </a:t>
            </a:r>
            <a:r>
              <a:rPr dirty="0" err="1"/>
              <a:t>nato</a:t>
            </a:r>
            <a:r>
              <a:rPr dirty="0"/>
              <a:t> </a:t>
            </a:r>
            <a:r>
              <a:rPr dirty="0" err="1"/>
              <a:t>redno</a:t>
            </a:r>
            <a:r>
              <a:rPr dirty="0"/>
              <a:t> </a:t>
            </a:r>
            <a:r>
              <a:rPr dirty="0" err="1"/>
              <a:t>merimo</a:t>
            </a:r>
            <a:r>
              <a:rPr dirty="0"/>
              <a:t> </a:t>
            </a:r>
            <a:r>
              <a:rPr dirty="0" err="1"/>
              <a:t>učinke</a:t>
            </a:r>
            <a:r>
              <a:rPr dirty="0"/>
              <a:t> </a:t>
            </a:r>
            <a:r>
              <a:rPr dirty="0" err="1"/>
              <a:t>ukrepov</a:t>
            </a:r>
            <a:r>
              <a:rPr dirty="0"/>
              <a:t>.</a:t>
            </a:r>
          </a:p>
          <a:p>
            <a:endParaRPr dirty="0"/>
          </a:p>
          <a:p>
            <a:r>
              <a:rPr lang="sl-SI" dirty="0"/>
              <a:t>NPR: </a:t>
            </a:r>
            <a:r>
              <a:rPr dirty="0"/>
              <a:t>Pri </a:t>
            </a:r>
            <a:r>
              <a:rPr dirty="0" err="1"/>
              <a:t>energiji</a:t>
            </a:r>
            <a:r>
              <a:rPr dirty="0"/>
              <a:t> </a:t>
            </a:r>
            <a:r>
              <a:rPr dirty="0" err="1"/>
              <a:t>spremljamo</a:t>
            </a:r>
            <a:r>
              <a:rPr dirty="0"/>
              <a:t> </a:t>
            </a:r>
            <a:r>
              <a:rPr dirty="0" err="1"/>
              <a:t>porabo</a:t>
            </a:r>
            <a:r>
              <a:rPr dirty="0"/>
              <a:t>, </a:t>
            </a:r>
            <a:r>
              <a:rPr dirty="0" err="1"/>
              <a:t>največje</a:t>
            </a:r>
            <a:r>
              <a:rPr dirty="0"/>
              <a:t> </a:t>
            </a:r>
            <a:r>
              <a:rPr dirty="0" err="1"/>
              <a:t>porabnike</a:t>
            </a:r>
            <a:r>
              <a:rPr dirty="0"/>
              <a:t> in </a:t>
            </a:r>
            <a:r>
              <a:rPr dirty="0" err="1"/>
              <a:t>delež</a:t>
            </a:r>
            <a:r>
              <a:rPr dirty="0"/>
              <a:t> </a:t>
            </a:r>
            <a:r>
              <a:rPr dirty="0" err="1"/>
              <a:t>energije</a:t>
            </a:r>
            <a:r>
              <a:rPr dirty="0"/>
              <a:t> </a:t>
            </a:r>
            <a:r>
              <a:rPr dirty="0" err="1"/>
              <a:t>iz</a:t>
            </a:r>
            <a:r>
              <a:rPr dirty="0"/>
              <a:t> </a:t>
            </a:r>
            <a:r>
              <a:rPr dirty="0" err="1"/>
              <a:t>obnovljivih</a:t>
            </a:r>
            <a:r>
              <a:rPr dirty="0"/>
              <a:t> </a:t>
            </a:r>
            <a:r>
              <a:rPr dirty="0" err="1"/>
              <a:t>virov</a:t>
            </a:r>
            <a:r>
              <a:rPr dirty="0"/>
              <a:t>. Pri </a:t>
            </a:r>
            <a:r>
              <a:rPr dirty="0" err="1"/>
              <a:t>vodi</a:t>
            </a:r>
            <a:r>
              <a:rPr dirty="0"/>
              <a:t> </a:t>
            </a:r>
            <a:r>
              <a:rPr dirty="0" err="1"/>
              <a:t>merimo</a:t>
            </a:r>
            <a:r>
              <a:rPr dirty="0"/>
              <a:t> </a:t>
            </a:r>
            <a:r>
              <a:rPr dirty="0" err="1"/>
              <a:t>skupno</a:t>
            </a:r>
            <a:r>
              <a:rPr dirty="0"/>
              <a:t> in </a:t>
            </a:r>
            <a:r>
              <a:rPr dirty="0" err="1"/>
              <a:t>specifično</a:t>
            </a:r>
            <a:r>
              <a:rPr dirty="0"/>
              <a:t> </a:t>
            </a:r>
            <a:r>
              <a:rPr dirty="0" err="1"/>
              <a:t>porabo</a:t>
            </a:r>
            <a:r>
              <a:rPr dirty="0"/>
              <a:t>, </a:t>
            </a:r>
            <a:r>
              <a:rPr dirty="0" err="1"/>
              <a:t>zaznavamo</a:t>
            </a:r>
            <a:r>
              <a:rPr dirty="0"/>
              <a:t> </a:t>
            </a:r>
            <a:r>
              <a:rPr dirty="0" err="1"/>
              <a:t>morebitne</a:t>
            </a:r>
            <a:r>
              <a:rPr dirty="0"/>
              <a:t> </a:t>
            </a:r>
            <a:r>
              <a:rPr dirty="0" err="1"/>
              <a:t>izgube</a:t>
            </a:r>
            <a:r>
              <a:rPr dirty="0"/>
              <a:t> ter </a:t>
            </a:r>
            <a:r>
              <a:rPr dirty="0" err="1"/>
              <a:t>primerjamo</a:t>
            </a:r>
            <a:r>
              <a:rPr dirty="0"/>
              <a:t> </a:t>
            </a:r>
            <a:r>
              <a:rPr dirty="0" err="1"/>
              <a:t>stanje</a:t>
            </a:r>
            <a:r>
              <a:rPr dirty="0"/>
              <a:t> pred </a:t>
            </a:r>
            <a:r>
              <a:rPr dirty="0" err="1"/>
              <a:t>uvedbo</a:t>
            </a:r>
            <a:r>
              <a:rPr dirty="0"/>
              <a:t> </a:t>
            </a:r>
            <a:r>
              <a:rPr dirty="0" err="1"/>
              <a:t>ukrepov</a:t>
            </a:r>
            <a:r>
              <a:rPr dirty="0"/>
              <a:t> in po </a:t>
            </a:r>
            <a:r>
              <a:rPr dirty="0" err="1"/>
              <a:t>njej</a:t>
            </a:r>
            <a:r>
              <a:rPr dirty="0"/>
              <a:t>. Pri </a:t>
            </a:r>
            <a:r>
              <a:rPr dirty="0" err="1"/>
              <a:t>odpadkih</a:t>
            </a:r>
            <a:r>
              <a:rPr dirty="0"/>
              <a:t> </a:t>
            </a:r>
            <a:r>
              <a:rPr dirty="0" err="1"/>
              <a:t>spremljamo</a:t>
            </a:r>
            <a:r>
              <a:rPr dirty="0"/>
              <a:t> </a:t>
            </a:r>
            <a:r>
              <a:rPr dirty="0" err="1"/>
              <a:t>skupno</a:t>
            </a:r>
            <a:r>
              <a:rPr dirty="0"/>
              <a:t> </a:t>
            </a:r>
            <a:r>
              <a:rPr dirty="0" err="1"/>
              <a:t>količino</a:t>
            </a:r>
            <a:r>
              <a:rPr dirty="0"/>
              <a:t>, </a:t>
            </a:r>
            <a:r>
              <a:rPr dirty="0" err="1"/>
              <a:t>delež</a:t>
            </a:r>
            <a:r>
              <a:rPr dirty="0"/>
              <a:t> </a:t>
            </a:r>
            <a:r>
              <a:rPr dirty="0" err="1"/>
              <a:t>ločeno</a:t>
            </a:r>
            <a:r>
              <a:rPr dirty="0"/>
              <a:t> </a:t>
            </a:r>
            <a:r>
              <a:rPr dirty="0" err="1"/>
              <a:t>zbranih</a:t>
            </a:r>
            <a:r>
              <a:rPr dirty="0"/>
              <a:t> </a:t>
            </a:r>
            <a:r>
              <a:rPr dirty="0" err="1"/>
              <a:t>odpadkov</a:t>
            </a:r>
            <a:r>
              <a:rPr dirty="0"/>
              <a:t>, </a:t>
            </a:r>
            <a:r>
              <a:rPr dirty="0" err="1"/>
              <a:t>zavrženo</a:t>
            </a:r>
            <a:r>
              <a:rPr dirty="0"/>
              <a:t> </a:t>
            </a:r>
            <a:r>
              <a:rPr dirty="0" err="1"/>
              <a:t>hrano</a:t>
            </a:r>
            <a:r>
              <a:rPr dirty="0"/>
              <a:t> in </a:t>
            </a:r>
            <a:r>
              <a:rPr dirty="0" err="1"/>
              <a:t>nepotrebno</a:t>
            </a:r>
            <a:r>
              <a:rPr dirty="0"/>
              <a:t> </a:t>
            </a:r>
            <a:r>
              <a:rPr dirty="0" err="1"/>
              <a:t>embalažo</a:t>
            </a:r>
            <a:r>
              <a:rPr dirty="0"/>
              <a:t>.</a:t>
            </a:r>
          </a:p>
          <a:p>
            <a:endParaRPr dirty="0"/>
          </a:p>
          <a:p>
            <a:r>
              <a:rPr dirty="0" err="1"/>
              <a:t>Takšni</a:t>
            </a:r>
            <a:r>
              <a:rPr dirty="0"/>
              <a:t> </a:t>
            </a:r>
            <a:r>
              <a:rPr dirty="0" err="1"/>
              <a:t>kazalniki</a:t>
            </a:r>
            <a:r>
              <a:rPr dirty="0"/>
              <a:t> </a:t>
            </a:r>
            <a:r>
              <a:rPr dirty="0" err="1"/>
              <a:t>ponudniku</a:t>
            </a:r>
            <a:r>
              <a:rPr dirty="0"/>
              <a:t> </a:t>
            </a:r>
            <a:r>
              <a:rPr dirty="0" err="1"/>
              <a:t>pokažejo</a:t>
            </a:r>
            <a:r>
              <a:rPr dirty="0"/>
              <a:t>, </a:t>
            </a:r>
            <a:r>
              <a:rPr dirty="0" err="1"/>
              <a:t>kje</a:t>
            </a:r>
            <a:r>
              <a:rPr dirty="0"/>
              <a:t> </a:t>
            </a:r>
            <a:r>
              <a:rPr dirty="0" err="1"/>
              <a:t>nastajajo</a:t>
            </a:r>
            <a:r>
              <a:rPr dirty="0"/>
              <a:t> </a:t>
            </a:r>
            <a:r>
              <a:rPr dirty="0" err="1"/>
              <a:t>največji</a:t>
            </a:r>
            <a:r>
              <a:rPr dirty="0"/>
              <a:t> </a:t>
            </a:r>
            <a:r>
              <a:rPr dirty="0" err="1"/>
              <a:t>stroški</a:t>
            </a:r>
            <a:r>
              <a:rPr dirty="0"/>
              <a:t> in </a:t>
            </a:r>
            <a:r>
              <a:rPr dirty="0" err="1"/>
              <a:t>ali</a:t>
            </a:r>
            <a:r>
              <a:rPr dirty="0"/>
              <a:t> </a:t>
            </a:r>
            <a:r>
              <a:rPr dirty="0" err="1"/>
              <a:t>uvedeni</a:t>
            </a:r>
            <a:r>
              <a:rPr dirty="0"/>
              <a:t> </a:t>
            </a:r>
            <a:r>
              <a:rPr dirty="0" err="1"/>
              <a:t>ukrepi</a:t>
            </a:r>
            <a:r>
              <a:rPr dirty="0"/>
              <a:t> </a:t>
            </a:r>
            <a:r>
              <a:rPr dirty="0" err="1"/>
              <a:t>dejansko</a:t>
            </a:r>
            <a:r>
              <a:rPr dirty="0"/>
              <a:t> </a:t>
            </a:r>
            <a:r>
              <a:rPr dirty="0" err="1"/>
              <a:t>prinašajo</a:t>
            </a:r>
            <a:r>
              <a:rPr dirty="0"/>
              <a:t> </a:t>
            </a:r>
            <a:r>
              <a:rPr dirty="0" err="1"/>
              <a:t>prihranke</a:t>
            </a:r>
            <a:r>
              <a:rPr dirty="0"/>
              <a:t>.</a:t>
            </a: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a:t>Trajnostni razvoj v turizmu povezuje različna področja, saj ukrep na enem področju pogosto vpliva tudi na druga. Manjša poraba tople vode na primer pomeni tudi manjšo porabo energije, premišljeno načrtovanje nabave pa lahko zmanjša količino zavržene hrane in nepotrebne embalaže.</a:t>
            </a:r>
          </a:p>
          <a:p>
            <a:endParaRPr lang="sl-SI" dirty="0"/>
          </a:p>
          <a:p>
            <a:r>
              <a:rPr lang="sl-SI" dirty="0"/>
              <a:t>GOLEA trajnostni razvoj obravnava celostno. Svoje dolgoletno znanje s področij energije, podnebja in učinkovite rabe virov povezujemo tudi z znanjem zunanjih strokovnjakov. Skupaj iščemo rešitve, ki so strokovne, izvedljive in prilagojene dejanskim potrebam posameznega turističnega ponudnika.</a:t>
            </a:r>
          </a:p>
          <a:p>
            <a:endParaRPr lang="sl-SI" dirty="0"/>
          </a:p>
          <a:p>
            <a:r>
              <a:rPr lang="sl-SI" dirty="0"/>
              <a:t>Takšen pristop bomo danes prikazali na področjih vode in odpadkov, kjer bo praktične ukrepe podrobneje predstavila ga. Petra Čad. </a:t>
            </a:r>
            <a:endParaRPr dirty="0"/>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Za </a:t>
            </a:r>
            <a:r>
              <a:rPr dirty="0" err="1"/>
              <a:t>konec</a:t>
            </a:r>
            <a:r>
              <a:rPr dirty="0"/>
              <a:t> bi rada </a:t>
            </a:r>
            <a:r>
              <a:rPr dirty="0" err="1"/>
              <a:t>poudarila</a:t>
            </a:r>
            <a:r>
              <a:rPr dirty="0"/>
              <a:t>, da </a:t>
            </a:r>
            <a:r>
              <a:rPr lang="sl-SI" dirty="0"/>
              <a:t>ni nujno da </a:t>
            </a:r>
            <a:r>
              <a:rPr dirty="0"/>
              <a:t>se </a:t>
            </a:r>
            <a:r>
              <a:rPr dirty="0" err="1"/>
              <a:t>trajnost</a:t>
            </a:r>
            <a:r>
              <a:rPr dirty="0"/>
              <a:t> </a:t>
            </a:r>
            <a:r>
              <a:rPr dirty="0" err="1"/>
              <a:t>začne</a:t>
            </a:r>
            <a:r>
              <a:rPr dirty="0"/>
              <a:t> z </a:t>
            </a:r>
            <a:r>
              <a:rPr dirty="0" err="1"/>
              <a:t>velikim</a:t>
            </a:r>
            <a:r>
              <a:rPr dirty="0"/>
              <a:t> </a:t>
            </a:r>
            <a:r>
              <a:rPr dirty="0" err="1"/>
              <a:t>projektom</a:t>
            </a:r>
            <a:r>
              <a:rPr dirty="0"/>
              <a:t>, </a:t>
            </a:r>
            <a:r>
              <a:rPr dirty="0" err="1"/>
              <a:t>temveč</a:t>
            </a:r>
            <a:r>
              <a:rPr dirty="0"/>
              <a:t> </a:t>
            </a:r>
            <a:r>
              <a:rPr lang="sl-SI" dirty="0"/>
              <a:t>lahko že </a:t>
            </a:r>
            <a:r>
              <a:rPr dirty="0"/>
              <a:t>z </a:t>
            </a:r>
            <a:r>
              <a:rPr dirty="0" err="1"/>
              <a:t>dobrim</a:t>
            </a:r>
            <a:r>
              <a:rPr dirty="0"/>
              <a:t> </a:t>
            </a:r>
            <a:r>
              <a:rPr dirty="0" err="1"/>
              <a:t>poznavanjem</a:t>
            </a:r>
            <a:r>
              <a:rPr dirty="0"/>
              <a:t> </a:t>
            </a:r>
            <a:r>
              <a:rPr dirty="0" err="1"/>
              <a:t>lastnega</a:t>
            </a:r>
            <a:r>
              <a:rPr dirty="0"/>
              <a:t> </a:t>
            </a:r>
            <a:r>
              <a:rPr dirty="0" err="1"/>
              <a:t>poslovanja</a:t>
            </a:r>
            <a:r>
              <a:rPr lang="sl-SI" dirty="0"/>
              <a:t> in skrbjo za okolje naredimo korak naprej</a:t>
            </a:r>
            <a:r>
              <a:rPr dirty="0"/>
              <a:t>. </a:t>
            </a:r>
            <a:endParaRPr lang="sl-SI" dirty="0"/>
          </a:p>
          <a:p>
            <a:endParaRPr lang="sl-SI" dirty="0"/>
          </a:p>
          <a:p>
            <a:r>
              <a:rPr dirty="0"/>
              <a:t>Na</a:t>
            </a:r>
            <a:r>
              <a:rPr lang="sl-SI" dirty="0"/>
              <a:t> podlagi</a:t>
            </a:r>
            <a:r>
              <a:rPr dirty="0"/>
              <a:t> </a:t>
            </a:r>
            <a:r>
              <a:rPr lang="sl-SI" dirty="0"/>
              <a:t>podatkov o</a:t>
            </a:r>
            <a:r>
              <a:rPr dirty="0"/>
              <a:t> </a:t>
            </a:r>
            <a:r>
              <a:rPr dirty="0" err="1"/>
              <a:t>porab</a:t>
            </a:r>
            <a:r>
              <a:rPr lang="sl-SI" dirty="0"/>
              <a:t>i</a:t>
            </a:r>
            <a:r>
              <a:rPr dirty="0"/>
              <a:t> </a:t>
            </a:r>
            <a:r>
              <a:rPr dirty="0" err="1"/>
              <a:t>energije</a:t>
            </a:r>
            <a:r>
              <a:rPr lang="sl-SI" dirty="0"/>
              <a:t>,</a:t>
            </a:r>
            <a:r>
              <a:rPr dirty="0"/>
              <a:t> </a:t>
            </a:r>
            <a:r>
              <a:rPr dirty="0" err="1"/>
              <a:t>vode</a:t>
            </a:r>
            <a:r>
              <a:rPr dirty="0"/>
              <a:t> </a:t>
            </a:r>
            <a:r>
              <a:rPr lang="sl-SI" dirty="0"/>
              <a:t>in</a:t>
            </a:r>
            <a:r>
              <a:rPr dirty="0"/>
              <a:t> </a:t>
            </a:r>
            <a:r>
              <a:rPr dirty="0" err="1"/>
              <a:t>količin</a:t>
            </a:r>
            <a:r>
              <a:rPr lang="sl-SI" dirty="0"/>
              <a:t>e</a:t>
            </a:r>
            <a:r>
              <a:rPr dirty="0"/>
              <a:t> </a:t>
            </a:r>
            <a:r>
              <a:rPr dirty="0" err="1"/>
              <a:t>odpadkov</a:t>
            </a:r>
            <a:r>
              <a:rPr lang="sl-SI" dirty="0"/>
              <a:t>, že lahko</a:t>
            </a:r>
            <a:r>
              <a:rPr dirty="0"/>
              <a:t> </a:t>
            </a:r>
            <a:r>
              <a:rPr dirty="0" err="1"/>
              <a:t>izberemo</a:t>
            </a:r>
            <a:r>
              <a:rPr dirty="0"/>
              <a:t> </a:t>
            </a:r>
            <a:r>
              <a:rPr dirty="0" err="1"/>
              <a:t>ukrepe</a:t>
            </a:r>
            <a:r>
              <a:rPr dirty="0"/>
              <a:t>, ki so </a:t>
            </a:r>
            <a:r>
              <a:rPr dirty="0" err="1"/>
              <a:t>izvedljivi</a:t>
            </a:r>
            <a:r>
              <a:rPr dirty="0"/>
              <a:t> in </a:t>
            </a:r>
            <a:r>
              <a:rPr dirty="0" err="1"/>
              <a:t>imajo</a:t>
            </a:r>
            <a:r>
              <a:rPr dirty="0"/>
              <a:t> </a:t>
            </a:r>
            <a:r>
              <a:rPr lang="sl-SI" dirty="0"/>
              <a:t>velik</a:t>
            </a:r>
            <a:r>
              <a:rPr dirty="0"/>
              <a:t> </a:t>
            </a:r>
            <a:r>
              <a:rPr dirty="0" err="1"/>
              <a:t>učinek</a:t>
            </a:r>
            <a:r>
              <a:rPr dirty="0"/>
              <a:t>.</a:t>
            </a:r>
          </a:p>
          <a:p>
            <a:endParaRPr dirty="0"/>
          </a:p>
          <a:p>
            <a:r>
              <a:rPr dirty="0" err="1"/>
              <a:t>Pomembno</a:t>
            </a:r>
            <a:r>
              <a:rPr dirty="0"/>
              <a:t> je, da </a:t>
            </a:r>
            <a:r>
              <a:rPr dirty="0" err="1"/>
              <a:t>vključimo</a:t>
            </a:r>
            <a:r>
              <a:rPr dirty="0"/>
              <a:t> </a:t>
            </a:r>
            <a:r>
              <a:rPr dirty="0" err="1"/>
              <a:t>zaposlene</a:t>
            </a:r>
            <a:r>
              <a:rPr dirty="0"/>
              <a:t>, </a:t>
            </a:r>
            <a:r>
              <a:rPr dirty="0" err="1"/>
              <a:t>dobavitelje</a:t>
            </a:r>
            <a:r>
              <a:rPr dirty="0"/>
              <a:t> in </a:t>
            </a:r>
            <a:r>
              <a:rPr dirty="0" err="1"/>
              <a:t>goste</a:t>
            </a:r>
            <a:r>
              <a:rPr dirty="0"/>
              <a:t>, </a:t>
            </a:r>
            <a:r>
              <a:rPr dirty="0" err="1"/>
              <a:t>določimo</a:t>
            </a:r>
            <a:r>
              <a:rPr dirty="0"/>
              <a:t> </a:t>
            </a:r>
            <a:r>
              <a:rPr dirty="0" err="1"/>
              <a:t>odgovornost</a:t>
            </a:r>
            <a:r>
              <a:rPr dirty="0"/>
              <a:t> ter </a:t>
            </a:r>
            <a:r>
              <a:rPr dirty="0" err="1"/>
              <a:t>rezultate</a:t>
            </a:r>
            <a:r>
              <a:rPr dirty="0"/>
              <a:t> </a:t>
            </a:r>
            <a:r>
              <a:rPr dirty="0" err="1"/>
              <a:t>redno</a:t>
            </a:r>
            <a:r>
              <a:rPr dirty="0"/>
              <a:t> </a:t>
            </a:r>
            <a:r>
              <a:rPr dirty="0" err="1"/>
              <a:t>spremljamo</a:t>
            </a:r>
            <a:r>
              <a:rPr dirty="0"/>
              <a:t>. Tako </a:t>
            </a:r>
            <a:r>
              <a:rPr dirty="0" err="1"/>
              <a:t>trajnost</a:t>
            </a:r>
            <a:r>
              <a:rPr dirty="0"/>
              <a:t> </a:t>
            </a:r>
            <a:r>
              <a:rPr dirty="0" err="1"/>
              <a:t>postane</a:t>
            </a:r>
            <a:r>
              <a:rPr dirty="0"/>
              <a:t> del </a:t>
            </a:r>
            <a:r>
              <a:rPr dirty="0" err="1"/>
              <a:t>vsakodnevnega</a:t>
            </a:r>
            <a:r>
              <a:rPr dirty="0"/>
              <a:t> </a:t>
            </a:r>
            <a:r>
              <a:rPr dirty="0" err="1"/>
              <a:t>odločanja</a:t>
            </a:r>
            <a:r>
              <a:rPr dirty="0"/>
              <a:t>, </a:t>
            </a:r>
            <a:r>
              <a:rPr dirty="0" err="1"/>
              <a:t>prihranki</a:t>
            </a:r>
            <a:r>
              <a:rPr dirty="0"/>
              <a:t> pa </a:t>
            </a:r>
            <a:r>
              <a:rPr dirty="0" err="1"/>
              <a:t>ustvarijo</a:t>
            </a:r>
            <a:r>
              <a:rPr dirty="0"/>
              <a:t> </a:t>
            </a:r>
            <a:r>
              <a:rPr dirty="0" err="1"/>
              <a:t>prostor</a:t>
            </a:r>
            <a:r>
              <a:rPr dirty="0"/>
              <a:t> za </a:t>
            </a:r>
            <a:r>
              <a:rPr dirty="0" err="1"/>
              <a:t>nove</a:t>
            </a:r>
            <a:r>
              <a:rPr dirty="0"/>
              <a:t> </a:t>
            </a:r>
            <a:r>
              <a:rPr dirty="0" err="1"/>
              <a:t>izboljšave</a:t>
            </a:r>
            <a:r>
              <a:rPr dirty="0"/>
              <a:t>.</a:t>
            </a:r>
          </a:p>
          <a:p>
            <a:endParaRPr dirty="0"/>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B7CBA-50E9-494A-BA51-3672184F8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E38C3-ECAA-E031-F1CA-970D66193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643B6-09B1-1749-4EA3-6122AFC21687}"/>
              </a:ext>
            </a:extLst>
          </p:cNvPr>
          <p:cNvSpPr>
            <a:spLocks noGrp="1"/>
          </p:cNvSpPr>
          <p:nvPr>
            <p:ph type="body" idx="1"/>
          </p:nvPr>
        </p:nvSpPr>
        <p:spPr/>
        <p:txBody>
          <a:bodyPr/>
          <a:lstStyle/>
          <a:p>
            <a:r>
              <a:rPr lang="sl-SI" dirty="0"/>
              <a:t>GOLEA nekako odpira širši pogled v trajnost, v nadaljevanju prezentacije pa bo naš zunanji strokovnjak nadaljeval s konkretnimi ukrepi za zmanjšanje vode in odpadkov. </a:t>
            </a:r>
          </a:p>
          <a:p>
            <a:endParaRPr lang="sl-SI" dirty="0"/>
          </a:p>
          <a:p>
            <a:endParaRPr lang="sl-SI" dirty="0"/>
          </a:p>
          <a:p>
            <a:r>
              <a:rPr lang="sl-SI" dirty="0"/>
              <a:t>Tako da z veseljem predajam besedo predavateljici ga. Petri Čad iz Zavoda Tovarna trajnostnega turizma </a:t>
            </a:r>
            <a:r>
              <a:rPr lang="sl-SI" dirty="0" err="1"/>
              <a:t>GoodPlace</a:t>
            </a:r>
            <a:r>
              <a:rPr lang="sl-SI" dirty="0"/>
              <a:t>.</a:t>
            </a:r>
          </a:p>
          <a:p>
            <a:endParaRPr dirty="0"/>
          </a:p>
        </p:txBody>
      </p:sp>
      <p:sp>
        <p:nvSpPr>
          <p:cNvPr id="4" name="Slide Number Placeholder 3">
            <a:extLst>
              <a:ext uri="{FF2B5EF4-FFF2-40B4-BE49-F238E27FC236}">
                <a16:creationId xmlns:a16="http://schemas.microsoft.com/office/drawing/2014/main" id="{BFFB9D9E-DC79-0F74-1B77-2E72C808984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extLst>
      <p:ext uri="{BB962C8B-B14F-4D97-AF65-F5344CB8AC3E}">
        <p14:creationId xmlns:p14="http://schemas.microsoft.com/office/powerpoint/2010/main" val="26970897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63960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88" name="Google Shape;18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116</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96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Najbolj zanimiv steber, ker omogoča največ ekon. učinkov-prihrankov. Tu največ vpliva</a:t>
            </a:r>
          </a:p>
          <a:p>
            <a:r>
              <a:rPr lang="sl-SI" dirty="0"/>
              <a:t>Odteka voda - denar</a:t>
            </a:r>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119</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4236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Zato standardi zelo konkretni</a:t>
            </a:r>
          </a:p>
          <a:p>
            <a:r>
              <a:rPr lang="sl-SI" dirty="0"/>
              <a:t>Opeka v kotliček</a:t>
            </a:r>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120</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41537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23E1F-AABA-B624-F235-7F02B02229E5}"/>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7128E2DC-A567-827E-FC75-B56E6D4F81E7}"/>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A93ADE55-EC17-7098-BAC0-806042BA37E3}"/>
              </a:ext>
            </a:extLst>
          </p:cNvPr>
          <p:cNvSpPr>
            <a:spLocks noGrp="1"/>
          </p:cNvSpPr>
          <p:nvPr>
            <p:ph type="body" idx="1"/>
          </p:nvPr>
        </p:nvSpPr>
        <p:spPr/>
        <p:txBody>
          <a:bodyPr/>
          <a:lstStyle/>
          <a:p>
            <a:endParaRPr lang="en-GB" dirty="0"/>
          </a:p>
        </p:txBody>
      </p:sp>
      <p:sp>
        <p:nvSpPr>
          <p:cNvPr id="4" name="Označba mesta številke diapozitiva 3">
            <a:extLst>
              <a:ext uri="{FF2B5EF4-FFF2-40B4-BE49-F238E27FC236}">
                <a16:creationId xmlns:a16="http://schemas.microsoft.com/office/drawing/2014/main" id="{9979376A-AFB1-6F40-B51E-7D36B3D6AEFC}"/>
              </a:ext>
            </a:extLst>
          </p:cNvPr>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121</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84641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122</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49418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en-US" dirty="0"/>
              <a:t>Key takeaway:</a:t>
            </a:r>
          </a:p>
          <a:p>
            <a:r>
              <a:rPr lang="en-US" dirty="0"/>
              <a:t>• Using messaging that taps into feelings of ‘home’ can evoke warmth</a:t>
            </a:r>
          </a:p>
          <a:p>
            <a:r>
              <a:rPr lang="en-US" dirty="0"/>
              <a:t>and positive emotions from guests.</a:t>
            </a:r>
          </a:p>
          <a:p>
            <a:r>
              <a:rPr lang="en-US" dirty="0"/>
              <a:t>• It makes them trust accommodation more, and makes them less</a:t>
            </a:r>
          </a:p>
          <a:p>
            <a:r>
              <a:rPr lang="en-US" dirty="0" err="1"/>
              <a:t>sceptical</a:t>
            </a:r>
            <a:r>
              <a:rPr lang="en-US" dirty="0"/>
              <a:t> about both the claims and the property delivering it.</a:t>
            </a:r>
            <a:endParaRPr lang="sl-SI" dirty="0"/>
          </a:p>
          <a:p>
            <a:endParaRPr lang="sl-SI" dirty="0"/>
          </a:p>
          <a:p>
            <a:r>
              <a:rPr lang="en-US" dirty="0"/>
              <a:t>“At home, do you change your towel every day? No. Why would you do it when you're</a:t>
            </a:r>
          </a:p>
          <a:p>
            <a:r>
              <a:rPr lang="en-US" dirty="0"/>
              <a:t>at the hotel then? These are good practices. I wouldn't do it at home, so why would I do</a:t>
            </a:r>
          </a:p>
          <a:p>
            <a:r>
              <a:rPr lang="en-US" dirty="0"/>
              <a:t>it when on vacation? Why is the hotel imposing it?” Male </a:t>
            </a:r>
            <a:r>
              <a:rPr lang="en-US" dirty="0" err="1"/>
              <a:t>traveller</a:t>
            </a:r>
            <a:r>
              <a:rPr lang="en-US" dirty="0"/>
              <a:t> (26) - France</a:t>
            </a:r>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124</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09202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8CFE8-DCB4-1655-35D1-083A8ACFEB4C}"/>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B994662D-FB1B-8F3D-414C-C5490F0E93D4}"/>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3F53D315-06CF-56C0-0C1A-CAE1F5C850AE}"/>
              </a:ext>
            </a:extLst>
          </p:cNvPr>
          <p:cNvSpPr>
            <a:spLocks noGrp="1"/>
          </p:cNvSpPr>
          <p:nvPr>
            <p:ph type="body" idx="1"/>
          </p:nvPr>
        </p:nvSpPr>
        <p:spPr/>
        <p:txBody>
          <a:bodyPr/>
          <a:lstStyle/>
          <a:p>
            <a:endParaRPr lang="en-GB" dirty="0"/>
          </a:p>
        </p:txBody>
      </p:sp>
      <p:sp>
        <p:nvSpPr>
          <p:cNvPr id="4" name="Označba mesta številke diapozitiva 3">
            <a:extLst>
              <a:ext uri="{FF2B5EF4-FFF2-40B4-BE49-F238E27FC236}">
                <a16:creationId xmlns:a16="http://schemas.microsoft.com/office/drawing/2014/main" id="{E37AB668-5B54-1747-E770-FAF5477483F9}"/>
              </a:ext>
            </a:extLst>
          </p:cNvPr>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125</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99793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Izhodiščne vrednosti da lahko daš cilje. </a:t>
            </a:r>
          </a:p>
          <a:p>
            <a:r>
              <a:rPr lang="sl-SI" dirty="0"/>
              <a:t>Pavšalna ocena – poračun – odčitavanje števcev za mesečno porabo.</a:t>
            </a:r>
          </a:p>
          <a:p>
            <a:r>
              <a:rPr lang="sl-SI" dirty="0"/>
              <a:t>Primerljivo med </a:t>
            </a:r>
            <a:r>
              <a:rPr lang="sl-SI" dirty="0" err="1"/>
              <a:t>emsecei</a:t>
            </a:r>
            <a:r>
              <a:rPr lang="sl-SI" dirty="0"/>
              <a:t> če gledaš porabo na prenočitev. </a:t>
            </a:r>
          </a:p>
          <a:p>
            <a:r>
              <a:rPr lang="sl-SI" dirty="0"/>
              <a:t>Samo vpisovanje številk NO GO, ukvarjat se je potrebno, odstopanja, a imajo ukrepi učinek, </a:t>
            </a:r>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127</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49697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Minimalno povečana raba</a:t>
            </a:r>
          </a:p>
          <a:p>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128</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80270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Naknadna vgradnja sistema draga</a:t>
            </a:r>
          </a:p>
          <a:p>
            <a:r>
              <a:rPr lang="sl-SI" dirty="0"/>
              <a:t>Za nove ok. </a:t>
            </a:r>
          </a:p>
          <a:p>
            <a:endParaRPr lang="sl-SI" dirty="0"/>
          </a:p>
          <a:p>
            <a:r>
              <a:rPr lang="sl-SI" b="1" dirty="0"/>
              <a:t>Siva voda</a:t>
            </a:r>
            <a:r>
              <a:rPr lang="sl-SI" dirty="0"/>
              <a:t>, tj. odpadna voda brez fekalij, je nizko onesnažena odpadna voda iz kopeli ali prh. Mogoče jo je zadržati, očistiti in ponovno uporabiti za splakovanje stranišč, pa tudi za namakanje vrta in čiščenje hiše. Za njeno rabo je treba načrtovati dvojno, torej ločeno odvodno in dovodno instalacijo. Uporabljena voda steče v odvodno cev sive vode, se v hranilniku zbere in očisti ter se po dovodni cevi sive vode črpa v WC-kotliček. Tako se zmanjša raba pitne vode za tretjino, zmanjša pa se tudi obremenitev kanalizacije ali čistilne naprave.</a:t>
            </a:r>
          </a:p>
          <a:p>
            <a:r>
              <a:rPr lang="sl-SI" dirty="0"/>
              <a:t>Čiščenje sive vode se običajno izvaja na mehansko-biološki način. 4-člansko gospodinjstvo lahko z rabo sive vode letno prihrani do 45 m³ pitne vode.</a:t>
            </a:r>
          </a:p>
          <a:p>
            <a:r>
              <a:rPr lang="sl-SI" b="1" dirty="0"/>
              <a:t>Črna voda</a:t>
            </a:r>
            <a:r>
              <a:rPr lang="sl-SI" dirty="0"/>
              <a:t> je odpadna voda iz stranišč in kuhinj. Vsebuje fekalije, maščobe in živilske odpadke. Treba jo je odvajati v čistilno napravo ali v fekalno kanalizacijo.</a:t>
            </a:r>
          </a:p>
          <a:p>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129</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84703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en-GB" dirty="0"/>
              <a:t>•Avgust 2026: </a:t>
            </a:r>
            <a:r>
              <a:rPr lang="en-GB" dirty="0" err="1"/>
              <a:t>Začetek</a:t>
            </a:r>
            <a:r>
              <a:rPr lang="en-GB" dirty="0"/>
              <a:t> </a:t>
            </a:r>
            <a:r>
              <a:rPr lang="en-GB" dirty="0" err="1"/>
              <a:t>veljavnosti</a:t>
            </a:r>
            <a:r>
              <a:rPr lang="en-GB" dirty="0"/>
              <a:t> </a:t>
            </a:r>
            <a:r>
              <a:rPr lang="en-GB" dirty="0" err="1"/>
              <a:t>strožjih</a:t>
            </a:r>
            <a:r>
              <a:rPr lang="en-GB" dirty="0"/>
              <a:t> </a:t>
            </a:r>
            <a:r>
              <a:rPr lang="en-GB" dirty="0" err="1"/>
              <a:t>pravil</a:t>
            </a:r>
            <a:r>
              <a:rPr lang="en-GB" dirty="0"/>
              <a:t> glede </a:t>
            </a:r>
            <a:r>
              <a:rPr lang="en-GB" dirty="0" err="1"/>
              <a:t>zmanjševanja</a:t>
            </a:r>
            <a:r>
              <a:rPr lang="sl-SI" dirty="0"/>
              <a:t> </a:t>
            </a:r>
            <a:r>
              <a:rPr lang="en-GB" dirty="0" err="1"/>
              <a:t>nepotrebne</a:t>
            </a:r>
            <a:r>
              <a:rPr lang="en-GB" dirty="0"/>
              <a:t> </a:t>
            </a:r>
            <a:r>
              <a:rPr lang="en-GB" dirty="0" err="1"/>
              <a:t>embalaže</a:t>
            </a:r>
            <a:r>
              <a:rPr lang="en-GB" dirty="0"/>
              <a:t> in </a:t>
            </a:r>
            <a:r>
              <a:rPr lang="en-GB" dirty="0" err="1"/>
              <a:t>prepovedi</a:t>
            </a:r>
            <a:r>
              <a:rPr lang="en-GB" dirty="0"/>
              <a:t> </a:t>
            </a:r>
            <a:r>
              <a:rPr lang="en-GB" dirty="0" err="1"/>
              <a:t>uporabe</a:t>
            </a:r>
            <a:r>
              <a:rPr lang="en-GB" dirty="0"/>
              <a:t> </a:t>
            </a:r>
            <a:r>
              <a:rPr lang="en-GB" dirty="0" err="1"/>
              <a:t>škodljivih</a:t>
            </a:r>
            <a:r>
              <a:rPr lang="en-GB" dirty="0"/>
              <a:t> "</a:t>
            </a:r>
            <a:r>
              <a:rPr lang="en-GB" dirty="0" err="1"/>
              <a:t>večnih</a:t>
            </a:r>
            <a:r>
              <a:rPr lang="en-GB" dirty="0"/>
              <a:t> </a:t>
            </a:r>
            <a:r>
              <a:rPr lang="en-GB" dirty="0" err="1"/>
              <a:t>kemikalij</a:t>
            </a:r>
            <a:r>
              <a:rPr lang="en-GB" dirty="0"/>
              <a:t>"</a:t>
            </a:r>
          </a:p>
          <a:p>
            <a:r>
              <a:rPr lang="en-GB" dirty="0"/>
              <a:t>(PFAS) v </a:t>
            </a:r>
            <a:r>
              <a:rPr lang="en-GB" dirty="0" err="1"/>
              <a:t>embalaži</a:t>
            </a:r>
            <a:r>
              <a:rPr lang="en-GB" dirty="0"/>
              <a:t> za </a:t>
            </a:r>
            <a:r>
              <a:rPr lang="en-GB" dirty="0" err="1"/>
              <a:t>živila</a:t>
            </a:r>
            <a:r>
              <a:rPr lang="en-GB" dirty="0"/>
              <a:t>.</a:t>
            </a:r>
          </a:p>
          <a:p>
            <a:r>
              <a:rPr lang="en-GB" dirty="0"/>
              <a:t>•</a:t>
            </a:r>
            <a:r>
              <a:rPr lang="en-GB" dirty="0" err="1"/>
              <a:t>Februar</a:t>
            </a:r>
            <a:r>
              <a:rPr lang="en-GB" dirty="0"/>
              <a:t> 2027: </a:t>
            </a:r>
            <a:r>
              <a:rPr lang="en-GB" dirty="0" err="1"/>
              <a:t>Gostinski</a:t>
            </a:r>
            <a:r>
              <a:rPr lang="en-GB" dirty="0"/>
              <a:t> </a:t>
            </a:r>
            <a:r>
              <a:rPr lang="en-GB" dirty="0" err="1"/>
              <a:t>obrati</a:t>
            </a:r>
            <a:r>
              <a:rPr lang="en-GB" dirty="0"/>
              <a:t>, ki </a:t>
            </a:r>
            <a:r>
              <a:rPr lang="en-GB" dirty="0" err="1"/>
              <a:t>ponujajo</a:t>
            </a:r>
            <a:r>
              <a:rPr lang="en-GB" dirty="0"/>
              <a:t> </a:t>
            </a:r>
            <a:r>
              <a:rPr lang="en-GB" dirty="0" err="1"/>
              <a:t>hrano</a:t>
            </a:r>
            <a:r>
              <a:rPr lang="en-GB" dirty="0"/>
              <a:t> in </a:t>
            </a:r>
            <a:r>
              <a:rPr lang="en-GB" dirty="0" err="1"/>
              <a:t>pijačo</a:t>
            </a:r>
            <a:r>
              <a:rPr lang="en-GB" dirty="0"/>
              <a:t> za s </a:t>
            </a:r>
            <a:r>
              <a:rPr lang="en-GB" dirty="0" err="1"/>
              <a:t>seboj</a:t>
            </a:r>
            <a:r>
              <a:rPr lang="en-GB" dirty="0"/>
              <a:t>,</a:t>
            </a:r>
            <a:r>
              <a:rPr lang="sl-SI" dirty="0"/>
              <a:t> </a:t>
            </a:r>
            <a:r>
              <a:rPr lang="en-GB" dirty="0" err="1"/>
              <a:t>bodo</a:t>
            </a:r>
            <a:r>
              <a:rPr lang="en-GB" dirty="0"/>
              <a:t> </a:t>
            </a:r>
            <a:r>
              <a:rPr lang="en-GB" dirty="0" err="1"/>
              <a:t>morali</a:t>
            </a:r>
            <a:r>
              <a:rPr lang="en-GB" dirty="0"/>
              <a:t> </a:t>
            </a:r>
            <a:r>
              <a:rPr lang="en-GB" dirty="0" err="1"/>
              <a:t>kupcem</a:t>
            </a:r>
            <a:r>
              <a:rPr lang="en-GB" dirty="0"/>
              <a:t> </a:t>
            </a:r>
            <a:r>
              <a:rPr lang="en-GB" dirty="0" err="1"/>
              <a:t>omogočiti</a:t>
            </a:r>
            <a:r>
              <a:rPr lang="en-GB" dirty="0"/>
              <a:t>, da </a:t>
            </a:r>
            <a:r>
              <a:rPr lang="en-GB" dirty="0" err="1"/>
              <a:t>prinesejo</a:t>
            </a:r>
            <a:r>
              <a:rPr lang="en-GB" dirty="0"/>
              <a:t> </a:t>
            </a:r>
            <a:r>
              <a:rPr lang="en-GB" dirty="0" err="1"/>
              <a:t>svojo</a:t>
            </a:r>
            <a:r>
              <a:rPr lang="en-GB" dirty="0"/>
              <a:t> </a:t>
            </a:r>
            <a:r>
              <a:rPr lang="en-GB" dirty="0" err="1"/>
              <a:t>posodo</a:t>
            </a:r>
            <a:r>
              <a:rPr lang="en-GB" dirty="0"/>
              <a:t> </a:t>
            </a:r>
            <a:r>
              <a:rPr lang="en-GB" dirty="0" err="1"/>
              <a:t>ali</a:t>
            </a:r>
            <a:r>
              <a:rPr lang="en-GB" dirty="0"/>
              <a:t> </a:t>
            </a:r>
            <a:r>
              <a:rPr lang="en-GB" dirty="0" err="1"/>
              <a:t>lonček</a:t>
            </a:r>
            <a:endParaRPr lang="en-GB" dirty="0"/>
          </a:p>
          <a:p>
            <a:r>
              <a:rPr lang="en-GB" dirty="0"/>
              <a:t>pod </a:t>
            </a:r>
            <a:r>
              <a:rPr lang="en-GB" dirty="0" err="1"/>
              <a:t>enakimi</a:t>
            </a:r>
            <a:r>
              <a:rPr lang="en-GB" dirty="0"/>
              <a:t> </a:t>
            </a:r>
            <a:r>
              <a:rPr lang="en-GB" dirty="0" err="1"/>
              <a:t>ali</a:t>
            </a:r>
            <a:r>
              <a:rPr lang="en-GB" dirty="0"/>
              <a:t> </a:t>
            </a:r>
            <a:r>
              <a:rPr lang="en-GB" dirty="0" err="1"/>
              <a:t>ugodnejšimi</a:t>
            </a:r>
            <a:r>
              <a:rPr lang="en-GB" dirty="0"/>
              <a:t> </a:t>
            </a:r>
            <a:r>
              <a:rPr lang="en-GB" dirty="0" err="1"/>
              <a:t>pogoji</a:t>
            </a:r>
            <a:r>
              <a:rPr lang="en-GB" dirty="0"/>
              <a:t>.</a:t>
            </a:r>
            <a:r>
              <a:rPr lang="sl-SI" dirty="0"/>
              <a:t> </a:t>
            </a:r>
          </a:p>
          <a:p>
            <a:r>
              <a:rPr lang="en-GB" dirty="0"/>
              <a:t>•Leto 2028: </a:t>
            </a:r>
            <a:r>
              <a:rPr lang="en-GB" dirty="0" err="1"/>
              <a:t>Ponudniki</a:t>
            </a:r>
            <a:r>
              <a:rPr lang="en-GB" dirty="0"/>
              <a:t> </a:t>
            </a:r>
            <a:r>
              <a:rPr lang="en-GB" dirty="0" err="1"/>
              <a:t>bodo</a:t>
            </a:r>
            <a:r>
              <a:rPr lang="en-GB" dirty="0"/>
              <a:t> </a:t>
            </a:r>
            <a:r>
              <a:rPr lang="en-GB" dirty="0" err="1"/>
              <a:t>morali</a:t>
            </a:r>
            <a:r>
              <a:rPr lang="en-GB" dirty="0"/>
              <a:t> </a:t>
            </a:r>
            <a:r>
              <a:rPr lang="en-GB" dirty="0" err="1"/>
              <a:t>obvezno</a:t>
            </a:r>
            <a:r>
              <a:rPr lang="en-GB" dirty="0"/>
              <a:t> </a:t>
            </a:r>
            <a:r>
              <a:rPr lang="en-GB" dirty="0" err="1"/>
              <a:t>ponuditi</a:t>
            </a:r>
            <a:r>
              <a:rPr lang="en-GB" dirty="0"/>
              <a:t> </a:t>
            </a:r>
            <a:r>
              <a:rPr lang="en-GB" dirty="0" err="1"/>
              <a:t>možnosti</a:t>
            </a:r>
            <a:endParaRPr lang="en-GB" dirty="0"/>
          </a:p>
          <a:p>
            <a:r>
              <a:rPr lang="en-GB" dirty="0" err="1"/>
              <a:t>embalaže</a:t>
            </a:r>
            <a:r>
              <a:rPr lang="en-GB" dirty="0"/>
              <a:t> za </a:t>
            </a:r>
            <a:r>
              <a:rPr lang="en-GB" dirty="0" err="1"/>
              <a:t>večkratno</a:t>
            </a:r>
            <a:r>
              <a:rPr lang="en-GB" dirty="0"/>
              <a:t> </a:t>
            </a:r>
            <a:r>
              <a:rPr lang="en-GB" dirty="0" err="1"/>
              <a:t>uporabo</a:t>
            </a:r>
            <a:r>
              <a:rPr lang="en-GB" dirty="0"/>
              <a:t>.</a:t>
            </a:r>
          </a:p>
          <a:p>
            <a:r>
              <a:rPr lang="en-GB" dirty="0"/>
              <a:t>•Leto 2030 (</a:t>
            </a:r>
            <a:r>
              <a:rPr lang="en-GB" dirty="0" err="1"/>
              <a:t>Popoln</a:t>
            </a:r>
            <a:r>
              <a:rPr lang="en-GB" dirty="0"/>
              <a:t> </a:t>
            </a:r>
            <a:r>
              <a:rPr lang="en-GB" dirty="0" err="1"/>
              <a:t>umik</a:t>
            </a:r>
            <a:r>
              <a:rPr lang="en-GB" dirty="0"/>
              <a:t> </a:t>
            </a:r>
            <a:r>
              <a:rPr lang="en-GB" dirty="0" err="1"/>
              <a:t>malih</a:t>
            </a:r>
            <a:r>
              <a:rPr lang="en-GB" dirty="0"/>
              <a:t> </a:t>
            </a:r>
            <a:r>
              <a:rPr lang="en-GB" dirty="0" err="1"/>
              <a:t>pakiranj</a:t>
            </a:r>
            <a:r>
              <a:rPr lang="en-GB" dirty="0"/>
              <a:t>): </a:t>
            </a:r>
            <a:r>
              <a:rPr lang="en-GB" dirty="0" err="1"/>
              <a:t>Prepovedana</a:t>
            </a:r>
            <a:r>
              <a:rPr lang="en-GB" dirty="0"/>
              <a:t> </a:t>
            </a:r>
            <a:r>
              <a:rPr lang="en-GB" dirty="0" err="1"/>
              <a:t>bo</a:t>
            </a:r>
            <a:r>
              <a:rPr lang="en-GB" dirty="0"/>
              <a:t> </a:t>
            </a:r>
            <a:r>
              <a:rPr lang="en-GB" dirty="0" err="1"/>
              <a:t>embalaža</a:t>
            </a:r>
            <a:r>
              <a:rPr lang="en-GB" dirty="0"/>
              <a:t> za</a:t>
            </a:r>
          </a:p>
          <a:p>
            <a:r>
              <a:rPr lang="en-GB" dirty="0" err="1"/>
              <a:t>enkratno</a:t>
            </a:r>
            <a:r>
              <a:rPr lang="en-GB" dirty="0"/>
              <a:t> </a:t>
            </a:r>
            <a:r>
              <a:rPr lang="en-GB" dirty="0" err="1"/>
              <a:t>uporabo</a:t>
            </a:r>
            <a:r>
              <a:rPr lang="en-GB" dirty="0"/>
              <a:t> v </a:t>
            </a:r>
            <a:r>
              <a:rPr lang="en-GB" dirty="0" err="1"/>
              <a:t>gostinstvu</a:t>
            </a:r>
            <a:r>
              <a:rPr lang="en-GB" dirty="0"/>
              <a:t> in </a:t>
            </a:r>
            <a:r>
              <a:rPr lang="en-GB" dirty="0" err="1"/>
              <a:t>hotelih</a:t>
            </a:r>
            <a:r>
              <a:rPr lang="en-GB" dirty="0"/>
              <a:t>, ki </a:t>
            </a:r>
            <a:r>
              <a:rPr lang="en-GB" dirty="0" err="1"/>
              <a:t>vsebuje</a:t>
            </a:r>
            <a:r>
              <a:rPr lang="en-GB" dirty="0"/>
              <a:t> </a:t>
            </a:r>
            <a:r>
              <a:rPr lang="en-GB" dirty="0" err="1"/>
              <a:t>več</a:t>
            </a:r>
            <a:r>
              <a:rPr lang="en-GB" dirty="0"/>
              <a:t> </a:t>
            </a:r>
            <a:r>
              <a:rPr lang="en-GB" dirty="0" err="1"/>
              <a:t>kot</a:t>
            </a:r>
            <a:r>
              <a:rPr lang="en-GB" dirty="0"/>
              <a:t> 5 % </a:t>
            </a:r>
            <a:r>
              <a:rPr lang="en-GB" dirty="0" err="1"/>
              <a:t>plastike</a:t>
            </a:r>
            <a:r>
              <a:rPr lang="en-GB" dirty="0"/>
              <a:t> </a:t>
            </a:r>
            <a:r>
              <a:rPr lang="en-GB" dirty="0" err="1"/>
              <a:t>npr</a:t>
            </a:r>
            <a:r>
              <a:rPr lang="en-GB" dirty="0"/>
              <a:t>. Mini</a:t>
            </a:r>
          </a:p>
          <a:p>
            <a:r>
              <a:rPr lang="en-GB" dirty="0" err="1"/>
              <a:t>hotelski</a:t>
            </a:r>
            <a:r>
              <a:rPr lang="en-GB" dirty="0"/>
              <a:t> </a:t>
            </a:r>
            <a:r>
              <a:rPr lang="en-GB" dirty="0" err="1"/>
              <a:t>šamponi</a:t>
            </a:r>
            <a:r>
              <a:rPr lang="en-GB" dirty="0"/>
              <a:t>, </a:t>
            </a:r>
            <a:r>
              <a:rPr lang="en-GB" dirty="0" err="1"/>
              <a:t>plastične</a:t>
            </a:r>
            <a:r>
              <a:rPr lang="en-GB" dirty="0"/>
              <a:t> </a:t>
            </a:r>
            <a:r>
              <a:rPr lang="en-GB" dirty="0" err="1"/>
              <a:t>vrečke</a:t>
            </a:r>
            <a:r>
              <a:rPr lang="en-GB" dirty="0"/>
              <a:t> za </a:t>
            </a:r>
            <a:r>
              <a:rPr lang="en-GB" dirty="0" err="1"/>
              <a:t>sladkor</a:t>
            </a:r>
            <a:r>
              <a:rPr lang="en-GB" dirty="0"/>
              <a:t>, </a:t>
            </a:r>
            <a:r>
              <a:rPr lang="en-GB" dirty="0" err="1"/>
              <a:t>smetano</a:t>
            </a:r>
            <a:r>
              <a:rPr lang="en-GB" dirty="0"/>
              <a:t> in </a:t>
            </a:r>
            <a:r>
              <a:rPr lang="en-GB" dirty="0" err="1"/>
              <a:t>sladila</a:t>
            </a:r>
            <a:r>
              <a:rPr lang="en-GB" dirty="0"/>
              <a:t>, </a:t>
            </a:r>
            <a:r>
              <a:rPr lang="en-GB" dirty="0" err="1"/>
              <a:t>porcijska</a:t>
            </a:r>
            <a:endParaRPr lang="en-GB" dirty="0"/>
          </a:p>
          <a:p>
            <a:r>
              <a:rPr lang="en-GB" dirty="0" err="1"/>
              <a:t>pakiranja</a:t>
            </a:r>
            <a:r>
              <a:rPr lang="en-GB" dirty="0"/>
              <a:t> </a:t>
            </a:r>
            <a:r>
              <a:rPr lang="en-GB" dirty="0" err="1"/>
              <a:t>omak</a:t>
            </a:r>
            <a:r>
              <a:rPr lang="en-GB" dirty="0"/>
              <a:t> (</a:t>
            </a:r>
            <a:r>
              <a:rPr lang="en-GB" dirty="0" err="1"/>
              <a:t>kečap</a:t>
            </a:r>
            <a:r>
              <a:rPr lang="en-GB" dirty="0"/>
              <a:t>, </a:t>
            </a:r>
            <a:r>
              <a:rPr lang="en-GB" dirty="0" err="1"/>
              <a:t>majoneza</a:t>
            </a:r>
            <a:r>
              <a:rPr lang="en-GB" dirty="0"/>
              <a:t>), </a:t>
            </a:r>
            <a:r>
              <a:rPr lang="en-GB" dirty="0" err="1"/>
              <a:t>medu</a:t>
            </a:r>
            <a:r>
              <a:rPr lang="en-GB" dirty="0"/>
              <a:t>, </a:t>
            </a:r>
            <a:r>
              <a:rPr lang="en-GB" dirty="0" err="1"/>
              <a:t>marmelad</a:t>
            </a:r>
            <a:r>
              <a:rPr lang="en-GB" dirty="0"/>
              <a:t> in </a:t>
            </a:r>
            <a:r>
              <a:rPr lang="en-GB" dirty="0" err="1"/>
              <a:t>masla</a:t>
            </a:r>
            <a:r>
              <a:rPr lang="en-GB" dirty="0"/>
              <a:t>.</a:t>
            </a:r>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130</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55522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REFUSE ne kupujete dodatne embalaže, zavračate tisto ki je v plastiki…vi sprejmete odločitev da ne boste toliko uporabljali</a:t>
            </a:r>
          </a:p>
          <a:p>
            <a:r>
              <a:rPr lang="sl-SI" dirty="0"/>
              <a:t>REDUCE zmanjšati nastajanje odpadkov, nakup v </a:t>
            </a:r>
            <a:r>
              <a:rPr lang="sl-SI" dirty="0" err="1"/>
              <a:t>rinfuzi</a:t>
            </a:r>
            <a:r>
              <a:rPr lang="sl-SI" dirty="0"/>
              <a:t>, vračljiva embalaža…</a:t>
            </a:r>
          </a:p>
          <a:p>
            <a:r>
              <a:rPr lang="sl-SI" dirty="0"/>
              <a:t>REUSE ponovna raba, inovativna raba..</a:t>
            </a:r>
          </a:p>
          <a:p>
            <a:r>
              <a:rPr lang="sl-SI" dirty="0"/>
              <a:t>RECYCLE šele na koncu, torej recikliranje</a:t>
            </a:r>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131</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90722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a:t>Če ste že uvedli večje </a:t>
            </a:r>
            <a:r>
              <a:rPr lang="sl-SI" dirty="0" err="1"/>
              <a:t>dispenzerje</a:t>
            </a:r>
            <a:r>
              <a:rPr lang="sl-SI" dirty="0"/>
              <a:t> za kozmetične izdelke, se ni treba vrniti k majhni plastični embalaži v vsaki sobi – na voljo na recepciji / brezstična uporaba / redno razkuževanje in komunikacija.</a:t>
            </a:r>
          </a:p>
          <a:p>
            <a:r>
              <a:rPr lang="sl-SI" dirty="0"/>
              <a:t>Tudi investicije v brezkontaktni vstop v sobo ipd. </a:t>
            </a:r>
          </a:p>
          <a:p>
            <a:r>
              <a:rPr lang="sl-SI" dirty="0"/>
              <a:t>Te investicije se bodo na dolgi rok obrestovale, saj se stanje ne bo spremenilo tako hitro. </a:t>
            </a:r>
          </a:p>
          <a:p>
            <a:endParaRPr lang="sl-SI" dirty="0"/>
          </a:p>
          <a:p>
            <a:r>
              <a:rPr lang="sl-SI" dirty="0"/>
              <a:t>Stroške dobavitelja.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C54CD-51B0-4176-86D0-60F46726FA5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6293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Rotiranje hrane v shrambah</a:t>
            </a:r>
          </a:p>
          <a:p>
            <a:r>
              <a:rPr lang="sl-SI" dirty="0"/>
              <a:t>Jasnost sporočil!!!</a:t>
            </a:r>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135</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594643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6B8FB-9836-EB24-D765-49E9A0540446}"/>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419BB5B4-F60C-ED8F-070E-4897505A1A1C}"/>
              </a:ext>
            </a:extLst>
          </p:cNvPr>
          <p:cNvSpPr>
            <a:spLocks noGrp="1" noRot="1" noChangeAspect="1"/>
          </p:cNvSpPr>
          <p:nvPr>
            <p:ph type="sldImg"/>
          </p:nvPr>
        </p:nvSpPr>
        <p:spPr/>
      </p:sp>
      <p:sp>
        <p:nvSpPr>
          <p:cNvPr id="3" name="Označba mesta opomb 2">
            <a:extLst>
              <a:ext uri="{FF2B5EF4-FFF2-40B4-BE49-F238E27FC236}">
                <a16:creationId xmlns:a16="http://schemas.microsoft.com/office/drawing/2014/main" id="{7707223B-466D-05F7-440C-75C0C854D637}"/>
              </a:ext>
            </a:extLst>
          </p:cNvPr>
          <p:cNvSpPr>
            <a:spLocks noGrp="1"/>
          </p:cNvSpPr>
          <p:nvPr>
            <p:ph type="body" idx="1"/>
          </p:nvPr>
        </p:nvSpPr>
        <p:spPr/>
        <p:txBody>
          <a:bodyPr/>
          <a:lstStyle/>
          <a:p>
            <a:r>
              <a:rPr lang="sl-SI" dirty="0"/>
              <a:t>Rotiranje hrane v shrambah</a:t>
            </a:r>
          </a:p>
          <a:p>
            <a:r>
              <a:rPr lang="sl-SI" dirty="0"/>
              <a:t>Jasnost sporočil!!!</a:t>
            </a:r>
            <a:endParaRPr lang="en-GB" dirty="0"/>
          </a:p>
        </p:txBody>
      </p:sp>
      <p:sp>
        <p:nvSpPr>
          <p:cNvPr id="4" name="Označba mesta številke diapozitiva 3">
            <a:extLst>
              <a:ext uri="{FF2B5EF4-FFF2-40B4-BE49-F238E27FC236}">
                <a16:creationId xmlns:a16="http://schemas.microsoft.com/office/drawing/2014/main" id="{E69DBA23-8421-593A-062C-82ACBA7302F9}"/>
              </a:ext>
            </a:extLst>
          </p:cNvPr>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136</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15379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a:t>Rotiranje hrane v shrambah</a:t>
            </a:r>
          </a:p>
          <a:p>
            <a:r>
              <a:rPr lang="sl-SI" dirty="0"/>
              <a:t>Jasnost sporočil!!!</a:t>
            </a:r>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137</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49402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en-GB" dirty="0"/>
          </a:p>
        </p:txBody>
      </p:sp>
      <p:sp>
        <p:nvSpPr>
          <p:cNvPr id="4" name="Označba mesta številke diapozitiva 3"/>
          <p:cNvSpPr>
            <a:spLocks noGrp="1"/>
          </p:cNvSpPr>
          <p:nvPr>
            <p:ph type="sldNum" sz="quarter" idx="5"/>
          </p:nvPr>
        </p:nvSpPr>
        <p:spPr/>
        <p:txBody>
          <a:bodyPr/>
          <a:lstStyle/>
          <a:p>
            <a:pPr marL="0" marR="0" lvl="0" indent="0" algn="r" defTabSz="913410" rtl="0" eaLnBrk="1" fontAlgn="auto" latinLnBrk="0" hangingPunct="1">
              <a:lnSpc>
                <a:spcPct val="100000"/>
              </a:lnSpc>
              <a:spcBef>
                <a:spcPts val="0"/>
              </a:spcBef>
              <a:spcAft>
                <a:spcPts val="0"/>
              </a:spcAft>
              <a:buClrTx/>
              <a:buSzTx/>
              <a:buFontTx/>
              <a:buNone/>
              <a:tabLst/>
              <a:defRPr/>
            </a:pPr>
            <a:fld id="{85855485-7A30-4768-B579-90B947399F73}" type="slidenum">
              <a:rPr kumimoji="0" lang="sl-S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410" rtl="0" eaLnBrk="1" fontAlgn="auto" latinLnBrk="0" hangingPunct="1">
                <a:lnSpc>
                  <a:spcPct val="100000"/>
                </a:lnSpc>
                <a:spcBef>
                  <a:spcPts val="0"/>
                </a:spcBef>
                <a:spcAft>
                  <a:spcPts val="0"/>
                </a:spcAft>
                <a:buClrTx/>
                <a:buSzTx/>
                <a:buFontTx/>
                <a:buNone/>
                <a:tabLst/>
                <a:defRPr/>
              </a:pPr>
              <a:t>140</a:t>
            </a:fld>
            <a:endParaRPr kumimoji="0" lang="sl-S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81808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8" name="Google Shape;29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a:extLst>
            <a:ext uri="{FF2B5EF4-FFF2-40B4-BE49-F238E27FC236}">
              <a16:creationId xmlns:a16="http://schemas.microsoft.com/office/drawing/2014/main" id="{9FCC58F8-9A4B-CC9D-D6F1-95FEA0201870}"/>
            </a:ext>
          </a:extLst>
        </p:cNvPr>
        <p:cNvGrpSpPr/>
        <p:nvPr/>
      </p:nvGrpSpPr>
      <p:grpSpPr>
        <a:xfrm>
          <a:off x="0" y="0"/>
          <a:ext cx="0" cy="0"/>
          <a:chOff x="0" y="0"/>
          <a:chExt cx="0" cy="0"/>
        </a:xfrm>
      </p:grpSpPr>
      <p:sp>
        <p:nvSpPr>
          <p:cNvPr id="416" name="Google Shape;416;g35ed75ccf_028:notes">
            <a:extLst>
              <a:ext uri="{FF2B5EF4-FFF2-40B4-BE49-F238E27FC236}">
                <a16:creationId xmlns:a16="http://schemas.microsoft.com/office/drawing/2014/main" id="{696E172A-C5CE-61E5-CBDD-F8032DB54A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a:extLst>
              <a:ext uri="{FF2B5EF4-FFF2-40B4-BE49-F238E27FC236}">
                <a16:creationId xmlns:a16="http://schemas.microsoft.com/office/drawing/2014/main" id="{4D9FF1CC-C25D-65BE-A07F-AEC4F6F8F5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45222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a:extLst>
            <a:ext uri="{FF2B5EF4-FFF2-40B4-BE49-F238E27FC236}">
              <a16:creationId xmlns:a16="http://schemas.microsoft.com/office/drawing/2014/main" id="{72C1B6CB-A7B7-2F26-5DA3-545227D330F9}"/>
            </a:ext>
          </a:extLst>
        </p:cNvPr>
        <p:cNvGrpSpPr/>
        <p:nvPr/>
      </p:nvGrpSpPr>
      <p:grpSpPr>
        <a:xfrm>
          <a:off x="0" y="0"/>
          <a:ext cx="0" cy="0"/>
          <a:chOff x="0" y="0"/>
          <a:chExt cx="0" cy="0"/>
        </a:xfrm>
      </p:grpSpPr>
      <p:sp>
        <p:nvSpPr>
          <p:cNvPr id="369" name="Google Shape;369;g35f391192_065:notes">
            <a:extLst>
              <a:ext uri="{FF2B5EF4-FFF2-40B4-BE49-F238E27FC236}">
                <a16:creationId xmlns:a16="http://schemas.microsoft.com/office/drawing/2014/main" id="{E01420A6-2CC3-ABFC-F2B3-9EAEBCC963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5f391192_065:notes">
            <a:extLst>
              <a:ext uri="{FF2B5EF4-FFF2-40B4-BE49-F238E27FC236}">
                <a16:creationId xmlns:a16="http://schemas.microsoft.com/office/drawing/2014/main" id="{FE07456B-DC04-08A5-B041-5AD108FAF3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219458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a:extLst>
            <a:ext uri="{FF2B5EF4-FFF2-40B4-BE49-F238E27FC236}">
              <a16:creationId xmlns:a16="http://schemas.microsoft.com/office/drawing/2014/main" id="{611880B2-4025-F1B6-D3EA-D36A74589AB8}"/>
            </a:ext>
          </a:extLst>
        </p:cNvPr>
        <p:cNvGrpSpPr/>
        <p:nvPr/>
      </p:nvGrpSpPr>
      <p:grpSpPr>
        <a:xfrm>
          <a:off x="0" y="0"/>
          <a:ext cx="0" cy="0"/>
          <a:chOff x="0" y="0"/>
          <a:chExt cx="0" cy="0"/>
        </a:xfrm>
      </p:grpSpPr>
      <p:sp>
        <p:nvSpPr>
          <p:cNvPr id="423" name="Google Shape;423;g35ed75ccf_033:notes">
            <a:extLst>
              <a:ext uri="{FF2B5EF4-FFF2-40B4-BE49-F238E27FC236}">
                <a16:creationId xmlns:a16="http://schemas.microsoft.com/office/drawing/2014/main" id="{84D1BE63-C7C1-E872-8180-CF8EBF4AED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5ed75ccf_033:notes">
            <a:extLst>
              <a:ext uri="{FF2B5EF4-FFF2-40B4-BE49-F238E27FC236}">
                <a16:creationId xmlns:a16="http://schemas.microsoft.com/office/drawing/2014/main" id="{4424E312-F1D7-2FAF-D5BD-4CB06E7414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09684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a:extLst>
            <a:ext uri="{FF2B5EF4-FFF2-40B4-BE49-F238E27FC236}">
              <a16:creationId xmlns:a16="http://schemas.microsoft.com/office/drawing/2014/main" id="{A67DA948-21AB-CBB2-F204-336B47298048}"/>
            </a:ext>
          </a:extLst>
        </p:cNvPr>
        <p:cNvGrpSpPr/>
        <p:nvPr/>
      </p:nvGrpSpPr>
      <p:grpSpPr>
        <a:xfrm>
          <a:off x="0" y="0"/>
          <a:ext cx="0" cy="0"/>
          <a:chOff x="0" y="0"/>
          <a:chExt cx="0" cy="0"/>
        </a:xfrm>
      </p:grpSpPr>
      <p:sp>
        <p:nvSpPr>
          <p:cNvPr id="737" name="Google Shape;737;p33:notes">
            <a:extLst>
              <a:ext uri="{FF2B5EF4-FFF2-40B4-BE49-F238E27FC236}">
                <a16:creationId xmlns:a16="http://schemas.microsoft.com/office/drawing/2014/main" id="{720900D5-70F2-323B-A63A-8C542B1023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8" name="Google Shape;738;p33:notes">
            <a:extLst>
              <a:ext uri="{FF2B5EF4-FFF2-40B4-BE49-F238E27FC236}">
                <a16:creationId xmlns:a16="http://schemas.microsoft.com/office/drawing/2014/main" id="{182398B9-93E9-E097-2EE0-54B591371A9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912046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16459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635634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498448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36828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43930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957859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037344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56799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040064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5ed75ccf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35ed75ccf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589186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814142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42615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43710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0" name="Google Shape;27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4" name="Google Shape;30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9" name="Google Shape;31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7" name="Google Shape;557;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0" name="Google Shape;590;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9" name="Google Shape;599;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0" name="Google Shape;630;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6" name="Google Shape;636;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6" name="Google Shape;646;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2" name="Google Shape;662;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1" name="Google Shape;681;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9" name="Google Shape;699;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4" name="Google Shape;724;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2" name="Google Shape;742;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9" name="Google Shape;749;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5" name="Google Shape;755;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4" name="Google Shape;774;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3" name="Google Shape;783;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1" name="Google Shape;791;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1" name="Google Shape;801;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4" name="Google Shape;814;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8" name="Google Shape;828;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6" name="Google Shape;836;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8" name="Google Shape;848;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6" name="Google Shape;856;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0" name="Google Shape;870;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6" name="Google Shape;876;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2" name="Google Shape;892;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0" name="Google Shape;900;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8" name="Google Shape;908;p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4" name="Google Shape;924;p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8" name="Google Shape;958;p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4" name="Google Shape;964;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7" name="Google Shape;977;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5"/>
        <p:cNvGrpSpPr/>
        <p:nvPr/>
      </p:nvGrpSpPr>
      <p:grpSpPr>
        <a:xfrm>
          <a:off x="0" y="0"/>
          <a:ext cx="0" cy="0"/>
          <a:chOff x="0" y="0"/>
          <a:chExt cx="0" cy="0"/>
        </a:xfrm>
      </p:grpSpPr>
      <p:sp>
        <p:nvSpPr>
          <p:cNvPr id="1366" name="Google Shape;1366;p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7" name="Google Shape;1367;p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p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2" name="Google Shape;1382;p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7" name="Google Shape;30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3" name="Google Shape;31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Google Shape;38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5" name="Google Shape;39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1" name="Google Shape;40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8" name="Google Shape;40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2" name="Google Shape;42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8" name="Google Shape;42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5" name="Google Shape;43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1" name="Google Shape;44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1" name="Google Shape;47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8" name="Google Shape;49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0" name="Google Shape;53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9" name="Google Shape;679;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0" name="Google Shape;700;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5" name="Google Shape;725;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1" name="Google Shape;731;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0" name="Google Shape;740;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1" name="Google Shape;771;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7" name="Google Shape;807;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3" name="Google Shape;843;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6" name="Google Shape;1066;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3" name="Google Shape;1103;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6" name="Google Shape;1116;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5" name="Google Shape;1125;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9"/>
        <p:cNvGrpSpPr/>
        <p:nvPr/>
      </p:nvGrpSpPr>
      <p:grpSpPr>
        <a:xfrm>
          <a:off x="0" y="0"/>
          <a:ext cx="0" cy="0"/>
          <a:chOff x="0" y="0"/>
          <a:chExt cx="0" cy="0"/>
        </a:xfrm>
      </p:grpSpPr>
      <p:sp>
        <p:nvSpPr>
          <p:cNvPr id="1130" name="Google Shape;1130;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1" name="Google Shape;1131;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9" name="Google Shape;1139;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8" name="Google Shape;1148;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7" name="Google Shape;1157;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4"/>
        <p:cNvGrpSpPr/>
        <p:nvPr/>
      </p:nvGrpSpPr>
      <p:grpSpPr>
        <a:xfrm>
          <a:off x="0" y="0"/>
          <a:ext cx="0" cy="0"/>
          <a:chOff x="0" y="0"/>
          <a:chExt cx="0" cy="0"/>
        </a:xfrm>
      </p:grpSpPr>
      <p:sp>
        <p:nvSpPr>
          <p:cNvPr id="1165" name="Google Shape;1165;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6" name="Google Shape;1166;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5" name="Google Shape;1175;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2"/>
        <p:cNvGrpSpPr/>
        <p:nvPr/>
      </p:nvGrpSpPr>
      <p:grpSpPr>
        <a:xfrm>
          <a:off x="0" y="0"/>
          <a:ext cx="0" cy="0"/>
          <a:chOff x="0" y="0"/>
          <a:chExt cx="0" cy="0"/>
        </a:xfrm>
      </p:grpSpPr>
      <p:sp>
        <p:nvSpPr>
          <p:cNvPr id="1183" name="Google Shape;1183;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4" name="Google Shape;1184;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3" name="Google Shape;1193;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2" name="Google Shape;1202;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0" name="Google Shape;1210;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2" name="Google Shape;1222;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6"/>
        <p:cNvGrpSpPr/>
        <p:nvPr/>
      </p:nvGrpSpPr>
      <p:grpSpPr>
        <a:xfrm>
          <a:off x="0" y="0"/>
          <a:ext cx="0" cy="0"/>
          <a:chOff x="0" y="0"/>
          <a:chExt cx="0" cy="0"/>
        </a:xfrm>
      </p:grpSpPr>
      <p:sp>
        <p:nvSpPr>
          <p:cNvPr id="1227" name="Google Shape;1227;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8" name="Google Shape;1228;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7" name="Google Shape;1237;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1" name="Google Shape;1251;p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7" name="Google Shape;1267;p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3" name="Google Shape;1273;p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2" name="Google Shape;1282;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9" name="Google Shape;1299;p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9" name="Google Shape;1319;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7"/>
        <p:cNvGrpSpPr/>
        <p:nvPr/>
      </p:nvGrpSpPr>
      <p:grpSpPr>
        <a:xfrm>
          <a:off x="0" y="0"/>
          <a:ext cx="0" cy="0"/>
          <a:chOff x="0" y="0"/>
          <a:chExt cx="0" cy="0"/>
        </a:xfrm>
      </p:grpSpPr>
      <p:sp>
        <p:nvSpPr>
          <p:cNvPr id="1338" name="Google Shape;1338;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9" name="Google Shape;1339;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8" name="Google Shape;1348;p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p:cNvGrpSpPr/>
        <p:nvPr/>
      </p:nvGrpSpPr>
      <p:grpSpPr>
        <a:xfrm>
          <a:off x="0" y="0"/>
          <a:ext cx="0" cy="0"/>
          <a:chOff x="0" y="0"/>
          <a:chExt cx="0" cy="0"/>
        </a:xfrm>
      </p:grpSpPr>
      <p:sp>
        <p:nvSpPr>
          <p:cNvPr id="1357" name="Google Shape;1357;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8" name="Google Shape;1358;p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1" name="Google Shape;1371;p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0" name="Google Shape;1380;p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2" name="Google Shape;1392;p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9"/>
        <p:cNvGrpSpPr/>
        <p:nvPr/>
      </p:nvGrpSpPr>
      <p:grpSpPr>
        <a:xfrm>
          <a:off x="0" y="0"/>
          <a:ext cx="0" cy="0"/>
          <a:chOff x="0" y="0"/>
          <a:chExt cx="0" cy="0"/>
        </a:xfrm>
      </p:grpSpPr>
      <p:sp>
        <p:nvSpPr>
          <p:cNvPr id="1400" name="Google Shape;1400;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1" name="Google Shape;1401;p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7" name="Google Shape;1407;p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1"/>
        <p:cNvGrpSpPr/>
        <p:nvPr/>
      </p:nvGrpSpPr>
      <p:grpSpPr>
        <a:xfrm>
          <a:off x="0" y="0"/>
          <a:ext cx="0" cy="0"/>
          <a:chOff x="0" y="0"/>
          <a:chExt cx="0" cy="0"/>
        </a:xfrm>
      </p:grpSpPr>
      <p:sp>
        <p:nvSpPr>
          <p:cNvPr id="1412" name="Google Shape;1412;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3" name="Google Shape;1413;p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7"/>
        <p:cNvGrpSpPr/>
        <p:nvPr/>
      </p:nvGrpSpPr>
      <p:grpSpPr>
        <a:xfrm>
          <a:off x="0" y="0"/>
          <a:ext cx="0" cy="0"/>
          <a:chOff x="0" y="0"/>
          <a:chExt cx="0" cy="0"/>
        </a:xfrm>
      </p:grpSpPr>
      <p:sp>
        <p:nvSpPr>
          <p:cNvPr id="1418" name="Google Shape;1418;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9" name="Google Shape;1419;p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8" name="Google Shape;1438;p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5"/>
        <p:cNvGrpSpPr/>
        <p:nvPr/>
      </p:nvGrpSpPr>
      <p:grpSpPr>
        <a:xfrm>
          <a:off x="0" y="0"/>
          <a:ext cx="0" cy="0"/>
          <a:chOff x="0" y="0"/>
          <a:chExt cx="0" cy="0"/>
        </a:xfrm>
      </p:grpSpPr>
      <p:sp>
        <p:nvSpPr>
          <p:cNvPr id="1726" name="Google Shape;1726;p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7" name="Google Shape;1727;p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4"/>
        <p:cNvGrpSpPr/>
        <p:nvPr/>
      </p:nvGrpSpPr>
      <p:grpSpPr>
        <a:xfrm>
          <a:off x="0" y="0"/>
          <a:ext cx="0" cy="0"/>
          <a:chOff x="0" y="0"/>
          <a:chExt cx="0" cy="0"/>
        </a:xfrm>
      </p:grpSpPr>
      <p:sp>
        <p:nvSpPr>
          <p:cNvPr id="2305" name="Google Shape;2305;p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6" name="Google Shape;2306;p1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2" name="Google Shape;34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9" name="Google Shape;37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6" name="Google Shape;40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1" name="Google Shape;42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4" name="Google Shape;44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0" name="Google Shape;50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6" name="Google Shape;51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1" name="Google Shape;57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2" name="Google Shape;58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7" name="Google Shape;62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4" name="Google Shape;77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8" name="Google Shape;73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C6C448-3CE9-43E6-9A4F-68CA3E6007D7}" type="datetimeFigureOut">
              <a:rPr lang="sl-SI" smtClean="0"/>
              <a:pPr/>
              <a:t>13. 10. 2026</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528AB66F-0270-407A-8E40-D3E57A8C956D}" type="slidenum">
              <a:rPr lang="sl-SI" smtClean="0"/>
              <a:pPr/>
              <a:t>‹#›</a:t>
            </a:fld>
            <a:endParaRPr lang="sl-SI"/>
          </a:p>
        </p:txBody>
      </p:sp>
    </p:spTree>
    <p:extLst>
      <p:ext uri="{BB962C8B-B14F-4D97-AF65-F5344CB8AC3E}">
        <p14:creationId xmlns:p14="http://schemas.microsoft.com/office/powerpoint/2010/main" val="3233222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l-SI"/>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p:cNvSpPr>
            <a:spLocks noGrp="1"/>
          </p:cNvSpPr>
          <p:nvPr>
            <p:ph type="dt" sz="half" idx="10"/>
          </p:nvPr>
        </p:nvSpPr>
        <p:spPr/>
        <p:txBody>
          <a:bodyPr/>
          <a:lstStyle/>
          <a:p>
            <a:fld id="{F7C6C448-3CE9-43E6-9A4F-68CA3E6007D7}" type="datetimeFigureOut">
              <a:rPr lang="sl-SI" smtClean="0"/>
              <a:pPr/>
              <a:t>13. 10. 2026</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528AB66F-0270-407A-8E40-D3E57A8C956D}" type="slidenum">
              <a:rPr lang="sl-SI" smtClean="0"/>
              <a:pPr/>
              <a:t>‹#›</a:t>
            </a:fld>
            <a:endParaRPr lang="sl-SI"/>
          </a:p>
        </p:txBody>
      </p:sp>
    </p:spTree>
    <p:extLst>
      <p:ext uri="{BB962C8B-B14F-4D97-AF65-F5344CB8AC3E}">
        <p14:creationId xmlns:p14="http://schemas.microsoft.com/office/powerpoint/2010/main" val="2982850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l-SI"/>
          </a:p>
        </p:txBody>
      </p:sp>
      <p:sp>
        <p:nvSpPr>
          <p:cNvPr id="3" name="Date Placeholder 2"/>
          <p:cNvSpPr>
            <a:spLocks noGrp="1"/>
          </p:cNvSpPr>
          <p:nvPr>
            <p:ph type="dt" sz="half" idx="10"/>
          </p:nvPr>
        </p:nvSpPr>
        <p:spPr/>
        <p:txBody>
          <a:bodyPr/>
          <a:lstStyle/>
          <a:p>
            <a:fld id="{F7C6C448-3CE9-43E6-9A4F-68CA3E6007D7}" type="datetimeFigureOut">
              <a:rPr lang="sl-SI" smtClean="0"/>
              <a:pPr/>
              <a:t>13. 10. 2026</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528AB66F-0270-407A-8E40-D3E57A8C956D}" type="slidenum">
              <a:rPr lang="sl-SI" smtClean="0"/>
              <a:pPr/>
              <a:t>‹#›</a:t>
            </a:fld>
            <a:endParaRPr lang="sl-SI"/>
          </a:p>
        </p:txBody>
      </p:sp>
    </p:spTree>
    <p:extLst>
      <p:ext uri="{BB962C8B-B14F-4D97-AF65-F5344CB8AC3E}">
        <p14:creationId xmlns:p14="http://schemas.microsoft.com/office/powerpoint/2010/main" val="228189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87112866"/>
              </p:ext>
            </p:extLst>
          </p:nvPr>
        </p:nvGraphicFramePr>
        <p:xfrm>
          <a:off x="1589" y="1588"/>
          <a:ext cx="1587" cy="1587"/>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8" name="Object 7" hidden="1"/>
                      <p:cNvPicPr/>
                      <p:nvPr/>
                    </p:nvPicPr>
                    <p:blipFill>
                      <a:blip r:embed="rId4"/>
                      <a:stretch>
                        <a:fillRect/>
                      </a:stretch>
                    </p:blipFill>
                    <p:spPr>
                      <a:xfrm>
                        <a:off x="1589" y="1588"/>
                        <a:ext cx="1587" cy="1587"/>
                      </a:xfrm>
                      <a:prstGeom prst="rect">
                        <a:avLst/>
                      </a:prstGeom>
                    </p:spPr>
                  </p:pic>
                </p:oleObj>
              </mc:Fallback>
            </mc:AlternateContent>
          </a:graphicData>
        </a:graphic>
      </p:graphicFrame>
      <p:sp>
        <p:nvSpPr>
          <p:cNvPr id="7" name="Rectangle 6"/>
          <p:cNvSpPr/>
          <p:nvPr userDrawn="1"/>
        </p:nvSpPr>
        <p:spPr>
          <a:xfrm>
            <a:off x="1" y="6791113"/>
            <a:ext cx="12192000" cy="66887"/>
          </a:xfrm>
          <a:prstGeom prst="rect">
            <a:avLst/>
          </a:prstGeom>
          <a:gradFill>
            <a:gsLst>
              <a:gs pos="0">
                <a:schemeClr val="accent3"/>
              </a:gs>
              <a:gs pos="51000">
                <a:schemeClr val="accent4"/>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1465056" y="6385302"/>
            <a:ext cx="391937" cy="4726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5007" y="510386"/>
            <a:ext cx="11521987" cy="553998"/>
          </a:xfrm>
        </p:spPr>
        <p:txBody>
          <a:bodyPr lIns="0" tIns="0" rIns="0" bIns="0" anchor="t" anchorCtr="0">
            <a:spAutoFit/>
          </a:bodyPr>
          <a:lstStyle>
            <a:lvl1pPr>
              <a:defRPr sz="3600" b="0">
                <a:solidFill>
                  <a:schemeClr val="accent4"/>
                </a:solidFill>
                <a:latin typeface="+mn-lt"/>
              </a:defRPr>
            </a:lvl1pPr>
          </a:lstStyle>
          <a:p>
            <a:r>
              <a:rPr lang="en-US" dirty="0"/>
              <a:t>Click to edit Master title style</a:t>
            </a:r>
          </a:p>
        </p:txBody>
      </p:sp>
      <p:sp>
        <p:nvSpPr>
          <p:cNvPr id="3" name="Content Placeholder 2"/>
          <p:cNvSpPr>
            <a:spLocks noGrp="1"/>
          </p:cNvSpPr>
          <p:nvPr>
            <p:ph idx="1"/>
          </p:nvPr>
        </p:nvSpPr>
        <p:spPr>
          <a:xfrm>
            <a:off x="335007" y="1616113"/>
            <a:ext cx="11521987" cy="4560851"/>
          </a:xfrm>
        </p:spPr>
        <p:txBody>
          <a:bodyPr>
            <a:norm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335007" y="6452189"/>
            <a:ext cx="2743200" cy="365125"/>
          </a:xfrm>
        </p:spPr>
        <p:txBody>
          <a:bodyPr/>
          <a:lstStyle>
            <a:lvl1pPr>
              <a:defRPr sz="1000"/>
            </a:lvl1pPr>
          </a:lstStyle>
          <a:p>
            <a:fld id="{C8EAA725-CC0B-4A16-AE77-83A5B67A2992}" type="datetime1">
              <a:rPr lang="en-US" smtClean="0"/>
              <a:t>10/13/2026</a:t>
            </a:fld>
            <a:endParaRPr lang="en-US" dirty="0"/>
          </a:p>
        </p:txBody>
      </p:sp>
      <p:sp>
        <p:nvSpPr>
          <p:cNvPr id="5" name="Footer Placeholder 4"/>
          <p:cNvSpPr>
            <a:spLocks noGrp="1"/>
          </p:cNvSpPr>
          <p:nvPr>
            <p:ph type="ftr" sz="quarter" idx="11"/>
          </p:nvPr>
        </p:nvSpPr>
        <p:spPr>
          <a:xfrm>
            <a:off x="4038601" y="6452189"/>
            <a:ext cx="4114800" cy="365125"/>
          </a:xfrm>
        </p:spPr>
        <p:txBody>
          <a:bodyPr/>
          <a:lstStyle>
            <a:lvl1pPr>
              <a:defRPr sz="1000"/>
            </a:lvl1pPr>
          </a:lstStyle>
          <a:p>
            <a:endParaRPr lang="en-US" dirty="0"/>
          </a:p>
        </p:txBody>
      </p:sp>
      <p:sp>
        <p:nvSpPr>
          <p:cNvPr id="6" name="Slide Number Placeholder 5"/>
          <p:cNvSpPr>
            <a:spLocks noGrp="1"/>
          </p:cNvSpPr>
          <p:nvPr>
            <p:ph type="sldNum" sz="quarter" idx="12"/>
          </p:nvPr>
        </p:nvSpPr>
        <p:spPr>
          <a:xfrm>
            <a:off x="11465056" y="6452189"/>
            <a:ext cx="391937" cy="365125"/>
          </a:xfrm>
        </p:spPr>
        <p:txBody>
          <a:bodyPr/>
          <a:lstStyle>
            <a:lvl1pPr algn="ctr">
              <a:defRPr sz="1000">
                <a:solidFill>
                  <a:schemeClr val="accent4"/>
                </a:solidFill>
              </a:defRPr>
            </a:lvl1pPr>
          </a:lstStyle>
          <a:p>
            <a:fld id="{B1EEA229-0096-49BD-81C1-58B039421B74}" type="slidenum">
              <a:rPr lang="en-US" smtClean="0"/>
              <a:pPr/>
              <a:t>‹#›</a:t>
            </a:fld>
            <a:endParaRPr lang="en-US" dirty="0"/>
          </a:p>
        </p:txBody>
      </p:sp>
      <p:sp>
        <p:nvSpPr>
          <p:cNvPr id="14" name="Rectangle 13"/>
          <p:cNvSpPr/>
          <p:nvPr userDrawn="1"/>
        </p:nvSpPr>
        <p:spPr>
          <a:xfrm>
            <a:off x="335007" y="319417"/>
            <a:ext cx="793582" cy="853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Rectangle 14"/>
          <p:cNvSpPr/>
          <p:nvPr userDrawn="1"/>
        </p:nvSpPr>
        <p:spPr>
          <a:xfrm>
            <a:off x="1128589" y="319417"/>
            <a:ext cx="216018" cy="853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Rectangle 15"/>
          <p:cNvSpPr/>
          <p:nvPr userDrawn="1"/>
        </p:nvSpPr>
        <p:spPr>
          <a:xfrm>
            <a:off x="1560626" y="319417"/>
            <a:ext cx="216018" cy="8530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p:cNvSpPr/>
          <p:nvPr userDrawn="1"/>
        </p:nvSpPr>
        <p:spPr>
          <a:xfrm>
            <a:off x="1344607" y="319417"/>
            <a:ext cx="216018" cy="853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ext Placeholder 8"/>
          <p:cNvSpPr>
            <a:spLocks noGrp="1"/>
          </p:cNvSpPr>
          <p:nvPr userDrawn="1">
            <p:ph type="body" sz="quarter" idx="13"/>
          </p:nvPr>
        </p:nvSpPr>
        <p:spPr>
          <a:xfrm>
            <a:off x="335007" y="1001704"/>
            <a:ext cx="11521987" cy="317426"/>
          </a:xfrm>
        </p:spPr>
        <p:txBody>
          <a:bodyPr lIns="0" tIns="0" rIns="0" bIns="0">
            <a:noAutofit/>
          </a:bodyPr>
          <a:lstStyle>
            <a:lvl1pPr marL="0" indent="0" algn="l" defTabSz="914309" rtl="0" eaLnBrk="1" latinLnBrk="0" hangingPunct="1">
              <a:lnSpc>
                <a:spcPct val="90000"/>
              </a:lnSpc>
              <a:spcBef>
                <a:spcPct val="0"/>
              </a:spcBef>
              <a:buNone/>
              <a:defRPr lang="en-US" sz="2000" b="0" kern="1200" dirty="0" smtClean="0">
                <a:solidFill>
                  <a:schemeClr val="accent5"/>
                </a:solidFill>
                <a:latin typeface="+mn-lt"/>
                <a:ea typeface="+mj-ea"/>
                <a:cs typeface="+mj-cs"/>
              </a:defRPr>
            </a:lvl1pPr>
            <a:lvl2pPr marL="457154" indent="0" algn="l" defTabSz="914309" rtl="0" eaLnBrk="1" latinLnBrk="0" hangingPunct="1">
              <a:lnSpc>
                <a:spcPct val="90000"/>
              </a:lnSpc>
              <a:spcBef>
                <a:spcPct val="0"/>
              </a:spcBef>
              <a:buNone/>
              <a:defRPr lang="en-US" sz="2800" b="0" kern="1200" dirty="0" smtClean="0">
                <a:solidFill>
                  <a:schemeClr val="accent4"/>
                </a:solidFill>
                <a:latin typeface="+mn-lt"/>
                <a:ea typeface="+mj-ea"/>
                <a:cs typeface="+mj-cs"/>
              </a:defRPr>
            </a:lvl2pPr>
            <a:lvl3pPr marL="914309" indent="0" algn="l" defTabSz="914309" rtl="0" eaLnBrk="1" latinLnBrk="0" hangingPunct="1">
              <a:lnSpc>
                <a:spcPct val="90000"/>
              </a:lnSpc>
              <a:spcBef>
                <a:spcPct val="0"/>
              </a:spcBef>
              <a:buNone/>
              <a:defRPr lang="en-US" sz="2800" b="0" kern="1200" dirty="0" smtClean="0">
                <a:solidFill>
                  <a:schemeClr val="accent4"/>
                </a:solidFill>
                <a:latin typeface="+mn-lt"/>
                <a:ea typeface="+mj-ea"/>
                <a:cs typeface="+mj-cs"/>
              </a:defRPr>
            </a:lvl3pPr>
            <a:lvl4pPr marL="1371463" indent="0" algn="l" defTabSz="914309" rtl="0" eaLnBrk="1" latinLnBrk="0" hangingPunct="1">
              <a:lnSpc>
                <a:spcPct val="90000"/>
              </a:lnSpc>
              <a:spcBef>
                <a:spcPct val="0"/>
              </a:spcBef>
              <a:buNone/>
              <a:defRPr lang="en-US" sz="2800" b="0" kern="1200" dirty="0" smtClean="0">
                <a:solidFill>
                  <a:schemeClr val="accent4"/>
                </a:solidFill>
                <a:latin typeface="+mn-lt"/>
                <a:ea typeface="+mj-ea"/>
                <a:cs typeface="+mj-cs"/>
              </a:defRPr>
            </a:lvl4pPr>
            <a:lvl5pPr marL="1828617" indent="0" algn="l" defTabSz="914309" rtl="0" eaLnBrk="1" latinLnBrk="0" hangingPunct="1">
              <a:lnSpc>
                <a:spcPct val="90000"/>
              </a:lnSpc>
              <a:spcBef>
                <a:spcPct val="0"/>
              </a:spcBef>
              <a:buNone/>
              <a:defRPr lang="en-US" sz="2800" b="0" kern="1200" dirty="0">
                <a:solidFill>
                  <a:schemeClr val="accent4"/>
                </a:solidFill>
                <a:latin typeface="+mn-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4172053962"/>
      </p:ext>
    </p:extLst>
  </p:cSld>
  <p:clrMapOvr>
    <a:masterClrMapping/>
  </p:clrMapOvr>
  <p:extLst>
    <p:ext uri="{DCECCB84-F9BA-43D5-87BE-67443E8EF086}">
      <p15:sldGuideLst xmlns:p15="http://schemas.microsoft.com/office/powerpoint/2012/main">
        <p15:guide id="1" orient="horz" pos="686">
          <p15:clr>
            <a:srgbClr val="FBAE40"/>
          </p15:clr>
        </p15:guide>
        <p15:guide id="2" pos="211">
          <p15:clr>
            <a:srgbClr val="FBAE40"/>
          </p15:clr>
        </p15:guide>
        <p15:guide id="3" pos="7468">
          <p15:clr>
            <a:srgbClr val="FBAE40"/>
          </p15:clr>
        </p15:guide>
        <p15:guide id="4" orient="horz" pos="91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l-SI"/>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5" name="Date Placeholder 4"/>
          <p:cNvSpPr>
            <a:spLocks noGrp="1"/>
          </p:cNvSpPr>
          <p:nvPr>
            <p:ph type="dt" sz="half" idx="10"/>
          </p:nvPr>
        </p:nvSpPr>
        <p:spPr/>
        <p:txBody>
          <a:bodyPr/>
          <a:lstStyle/>
          <a:p>
            <a:fld id="{F7C6C448-3CE9-43E6-9A4F-68CA3E6007D7}" type="datetimeFigureOut">
              <a:rPr lang="sl-SI" smtClean="0"/>
              <a:pPr/>
              <a:t>13. 10. 2026</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528AB66F-0270-407A-8E40-D3E57A8C956D}" type="slidenum">
              <a:rPr lang="sl-SI" smtClean="0"/>
              <a:pPr/>
              <a:t>‹#›</a:t>
            </a:fld>
            <a:endParaRPr lang="sl-SI"/>
          </a:p>
        </p:txBody>
      </p:sp>
    </p:spTree>
    <p:extLst>
      <p:ext uri="{BB962C8B-B14F-4D97-AF65-F5344CB8AC3E}">
        <p14:creationId xmlns:p14="http://schemas.microsoft.com/office/powerpoint/2010/main" val="92506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plain">
    <p:bg>
      <p:bgPr>
        <a:solidFill>
          <a:srgbClr val="F5F8E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7729FB64-96FA-433A-9709-5D2F0DACE91A}"/>
              </a:ext>
            </a:extLst>
          </p:cNvPr>
          <p:cNvSpPr>
            <a:spLocks noGrp="1"/>
          </p:cNvSpPr>
          <p:nvPr/>
        </p:nvSpPr>
        <p:spPr>
          <a:xfrm>
            <a:off x="411480" y="6547104"/>
            <a:ext cx="11365992" cy="0"/>
          </a:xfrm>
          <a:prstGeom prst="line">
            <a:avLst/>
          </a:prstGeom>
          <a:noFill/>
          <a:ln w="15240">
            <a:solidFill>
              <a:srgbClr val="7DBB42">
                <a:alpha val="65000"/>
              </a:srgbClr>
            </a:solidFill>
            <a:prstDash val="solid"/>
          </a:ln>
        </p:spPr>
        <p:txBody>
          <a:bodyPr/>
          <a:lstStyle/>
          <a:p>
            <a:endParaRPr/>
          </a:p>
        </p:txBody>
      </p:sp>
      <p:sp>
        <p:nvSpPr>
          <p:cNvPr id="3" name="Text 1">
            <a:extLst>
              <a:ext uri="{FF2B5EF4-FFF2-40B4-BE49-F238E27FC236}">
                <a16:creationId xmlns:a16="http://schemas.microsoft.com/office/drawing/2014/main" id="{DA782D9E-255C-43D9-908D-D7A2B4F65E2F}"/>
              </a:ext>
            </a:extLst>
          </p:cNvPr>
          <p:cNvSpPr>
            <a:spLocks noGrp="1"/>
          </p:cNvSpPr>
          <p:nvPr/>
        </p:nvSpPr>
        <p:spPr>
          <a:xfrm>
            <a:off x="502920" y="6601968"/>
            <a:ext cx="4572000" cy="164592"/>
          </a:xfrm>
          <a:prstGeom prst="rect">
            <a:avLst/>
          </a:prstGeom>
          <a:noFill/>
        </p:spPr>
        <p:txBody>
          <a:bodyPr wrap="square" lIns="0" tIns="0" rIns="0" bIns="0" anchor="ctr"/>
          <a:lstStyle/>
          <a:p>
            <a:pPr marL="0" indent="0">
              <a:buNone/>
            </a:pPr>
            <a:r>
              <a:rPr sz="700">
                <a:solidFill>
                  <a:srgbClr val="55715A"/>
                </a:solidFill>
                <a:latin typeface="Aptos"/>
                <a:ea typeface="Aptos"/>
                <a:cs typeface="Aptos"/>
              </a:rPr>
              <a:t>GOLEA  |  Podnebno pameten turizem</a:t>
            </a:r>
            <a:endParaRPr sz="700"/>
          </a:p>
        </p:txBody>
      </p:sp>
      <p:sp>
        <p:nvSpPr>
          <p:cNvPr id="25" name="Slide Number Placeholder 0">
            <a:extLst>
              <a:ext uri="{FF2B5EF4-FFF2-40B4-BE49-F238E27FC236}">
                <a16:creationId xmlns:a16="http://schemas.microsoft.com/office/drawing/2014/main" id="{0A87C225-EC79-4DAD-A4D4-C3BCF5D26A0B}"/>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algn="l">
              <a:buNone/>
            </a:pPr>
            <a:fld id="{F7021451-1387-4CA6-816F-3879F97B5CBC}" type="slidenum">
              <a:rPr b="0"/>
              <a:t>‹#›</a:t>
            </a:fld>
            <a:endParaRPr/>
          </a:p>
        </p:txBody>
      </p:sp>
    </p:spTree>
    <p:extLst>
      <p:ext uri="{BB962C8B-B14F-4D97-AF65-F5344CB8AC3E}">
        <p14:creationId xmlns:p14="http://schemas.microsoft.com/office/powerpoint/2010/main" val="4086094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4048CC-F345-47A7-B8FA-5FEAAB27BF40}" type="datetimeFigureOut">
              <a:rPr lang="sl-SI" smtClean="0">
                <a:solidFill>
                  <a:prstClr val="black">
                    <a:tint val="75000"/>
                  </a:prstClr>
                </a:solidFill>
              </a:rPr>
              <a:pPr/>
              <a:t>13. 10. 2026</a:t>
            </a:fld>
            <a:endParaRPr lang="sl-SI">
              <a:solidFill>
                <a:prstClr val="black">
                  <a:tint val="75000"/>
                </a:prstClr>
              </a:solidFill>
            </a:endParaRPr>
          </a:p>
        </p:txBody>
      </p:sp>
      <p:sp>
        <p:nvSpPr>
          <p:cNvPr id="3" name="Footer Placeholder 2"/>
          <p:cNvSpPr>
            <a:spLocks noGrp="1"/>
          </p:cNvSpPr>
          <p:nvPr>
            <p:ph type="ftr" sz="quarter" idx="11"/>
          </p:nvPr>
        </p:nvSpPr>
        <p:spPr/>
        <p:txBody>
          <a:bodyPr/>
          <a:lstStyle/>
          <a:p>
            <a:endParaRPr lang="sl-SI">
              <a:solidFill>
                <a:prstClr val="black">
                  <a:tint val="75000"/>
                </a:prstClr>
              </a:solidFill>
            </a:endParaRPr>
          </a:p>
        </p:txBody>
      </p:sp>
      <p:sp>
        <p:nvSpPr>
          <p:cNvPr id="4" name="Slide Number Placeholder 3"/>
          <p:cNvSpPr>
            <a:spLocks noGrp="1"/>
          </p:cNvSpPr>
          <p:nvPr>
            <p:ph type="sldNum" sz="quarter" idx="12"/>
          </p:nvPr>
        </p:nvSpPr>
        <p:spPr/>
        <p:txBody>
          <a:bodyPr/>
          <a:lstStyle/>
          <a:p>
            <a:fld id="{CD0DFBC0-1231-4731-8B3A-A8B569D990AE}" type="slidenum">
              <a:rPr lang="sl-SI" smtClean="0">
                <a:solidFill>
                  <a:prstClr val="black">
                    <a:tint val="75000"/>
                  </a:prstClr>
                </a:solidFill>
              </a:rPr>
              <a:pPr/>
              <a:t>‹#›</a:t>
            </a:fld>
            <a:endParaRPr lang="sl-SI">
              <a:solidFill>
                <a:prstClr val="black">
                  <a:tint val="75000"/>
                </a:prstClr>
              </a:solidFill>
            </a:endParaRPr>
          </a:p>
        </p:txBody>
      </p:sp>
    </p:spTree>
    <p:extLst>
      <p:ext uri="{BB962C8B-B14F-4D97-AF65-F5344CB8AC3E}">
        <p14:creationId xmlns:p14="http://schemas.microsoft.com/office/powerpoint/2010/main" val="3505011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217A27-891B-4F0F-AC3C-893A41AACB28}" type="datetimeFigureOut">
              <a:rPr lang="sl-SI" smtClean="0">
                <a:solidFill>
                  <a:prstClr val="black">
                    <a:tint val="75000"/>
                  </a:prstClr>
                </a:solidFill>
              </a:rPr>
              <a:pPr/>
              <a:t>13. 10. 2026</a:t>
            </a:fld>
            <a:endParaRPr lang="sl-SI">
              <a:solidFill>
                <a:prstClr val="black">
                  <a:tint val="75000"/>
                </a:prstClr>
              </a:solidFill>
            </a:endParaRPr>
          </a:p>
        </p:txBody>
      </p:sp>
      <p:sp>
        <p:nvSpPr>
          <p:cNvPr id="3" name="Footer Placeholder 2"/>
          <p:cNvSpPr>
            <a:spLocks noGrp="1"/>
          </p:cNvSpPr>
          <p:nvPr>
            <p:ph type="ftr" sz="quarter" idx="11"/>
          </p:nvPr>
        </p:nvSpPr>
        <p:spPr/>
        <p:txBody>
          <a:bodyPr/>
          <a:lstStyle/>
          <a:p>
            <a:endParaRPr lang="sl-SI">
              <a:solidFill>
                <a:prstClr val="black">
                  <a:tint val="75000"/>
                </a:prstClr>
              </a:solidFill>
            </a:endParaRPr>
          </a:p>
        </p:txBody>
      </p:sp>
      <p:sp>
        <p:nvSpPr>
          <p:cNvPr id="4" name="Slide Number Placeholder 3"/>
          <p:cNvSpPr>
            <a:spLocks noGrp="1"/>
          </p:cNvSpPr>
          <p:nvPr>
            <p:ph type="sldNum" sz="quarter" idx="12"/>
          </p:nvPr>
        </p:nvSpPr>
        <p:spPr/>
        <p:txBody>
          <a:bodyPr/>
          <a:lstStyle/>
          <a:p>
            <a:fld id="{CBAC7A74-75D3-4994-B0D8-C5DCDC5D620D}" type="slidenum">
              <a:rPr lang="sl-SI" smtClean="0">
                <a:solidFill>
                  <a:prstClr val="black">
                    <a:tint val="75000"/>
                  </a:prstClr>
                </a:solidFill>
              </a:rPr>
              <a:pPr/>
              <a:t>‹#›</a:t>
            </a:fld>
            <a:endParaRPr lang="sl-SI">
              <a:solidFill>
                <a:prstClr val="black">
                  <a:tint val="75000"/>
                </a:prstClr>
              </a:solidFill>
            </a:endParaRPr>
          </a:p>
        </p:txBody>
      </p:sp>
    </p:spTree>
    <p:extLst>
      <p:ext uri="{BB962C8B-B14F-4D97-AF65-F5344CB8AC3E}">
        <p14:creationId xmlns:p14="http://schemas.microsoft.com/office/powerpoint/2010/main" val="3925174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Click to edit Master title style</a:t>
            </a:r>
            <a:endParaRPr lang="en-US"/>
          </a:p>
        </p:txBody>
      </p:sp>
      <p:sp>
        <p:nvSpPr>
          <p:cNvPr id="3" name="Date Placeholder 2"/>
          <p:cNvSpPr>
            <a:spLocks noGrp="1"/>
          </p:cNvSpPr>
          <p:nvPr>
            <p:ph type="dt" sz="half" idx="10"/>
          </p:nvPr>
        </p:nvSpPr>
        <p:spPr/>
        <p:txBody>
          <a:bodyPr/>
          <a:lstStyle/>
          <a:p>
            <a:fld id="{DB217A27-891B-4F0F-AC3C-893A41AACB28}" type="datetimeFigureOut">
              <a:rPr lang="sl-SI" smtClean="0">
                <a:solidFill>
                  <a:prstClr val="black">
                    <a:tint val="75000"/>
                  </a:prstClr>
                </a:solidFill>
              </a:rPr>
              <a:pPr/>
              <a:t>13. 10. 2026</a:t>
            </a:fld>
            <a:endParaRPr lang="sl-SI">
              <a:solidFill>
                <a:prstClr val="black">
                  <a:tint val="75000"/>
                </a:prstClr>
              </a:solidFill>
            </a:endParaRPr>
          </a:p>
        </p:txBody>
      </p:sp>
      <p:sp>
        <p:nvSpPr>
          <p:cNvPr id="4" name="Footer Placeholder 3"/>
          <p:cNvSpPr>
            <a:spLocks noGrp="1"/>
          </p:cNvSpPr>
          <p:nvPr>
            <p:ph type="ftr" sz="quarter" idx="11"/>
          </p:nvPr>
        </p:nvSpPr>
        <p:spPr/>
        <p:txBody>
          <a:bodyPr/>
          <a:lstStyle/>
          <a:p>
            <a:endParaRPr lang="sl-SI">
              <a:solidFill>
                <a:prstClr val="black">
                  <a:tint val="75000"/>
                </a:prstClr>
              </a:solidFill>
            </a:endParaRPr>
          </a:p>
        </p:txBody>
      </p:sp>
      <p:sp>
        <p:nvSpPr>
          <p:cNvPr id="5" name="Slide Number Placeholder 4"/>
          <p:cNvSpPr>
            <a:spLocks noGrp="1"/>
          </p:cNvSpPr>
          <p:nvPr>
            <p:ph type="sldNum" sz="quarter" idx="12"/>
          </p:nvPr>
        </p:nvSpPr>
        <p:spPr/>
        <p:txBody>
          <a:bodyPr/>
          <a:lstStyle/>
          <a:p>
            <a:fld id="{CBAC7A74-75D3-4994-B0D8-C5DCDC5D620D}" type="slidenum">
              <a:rPr lang="sl-SI" smtClean="0">
                <a:solidFill>
                  <a:prstClr val="black">
                    <a:tint val="75000"/>
                  </a:prstClr>
                </a:solidFill>
              </a:rPr>
              <a:pPr/>
              <a:t>‹#›</a:t>
            </a:fld>
            <a:endParaRPr lang="sl-SI">
              <a:solidFill>
                <a:prstClr val="black">
                  <a:tint val="75000"/>
                </a:prstClr>
              </a:solidFill>
            </a:endParaRPr>
          </a:p>
        </p:txBody>
      </p:sp>
    </p:spTree>
    <p:extLst>
      <p:ext uri="{BB962C8B-B14F-4D97-AF65-F5344CB8AC3E}">
        <p14:creationId xmlns:p14="http://schemas.microsoft.com/office/powerpoint/2010/main" val="767291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Click to edit Master title style</a:t>
            </a:r>
            <a:endParaRPr lang="en-US"/>
          </a:p>
        </p:txBody>
      </p:sp>
      <p:sp>
        <p:nvSpPr>
          <p:cNvPr id="3" name="Content Placeholder 2"/>
          <p:cNvSpPr>
            <a:spLocks noGrp="1"/>
          </p:cNvSpPr>
          <p:nvPr>
            <p:ph idx="1"/>
          </p:nvPr>
        </p:nvSpPr>
        <p:spPr/>
        <p:txBody>
          <a:bodyPr/>
          <a:lstStyle/>
          <a:p>
            <a:pPr lvl="0"/>
            <a:r>
              <a:rPr lang="sl-SI"/>
              <a:t>Click to edit Master text styles</a:t>
            </a:r>
          </a:p>
          <a:p>
            <a:pPr lvl="1"/>
            <a:r>
              <a:rPr lang="sl-SI"/>
              <a:t>Second level</a:t>
            </a:r>
          </a:p>
          <a:p>
            <a:pPr lvl="2"/>
            <a:r>
              <a:rPr lang="sl-SI"/>
              <a:t>Third level</a:t>
            </a:r>
          </a:p>
          <a:p>
            <a:pPr lvl="3"/>
            <a:r>
              <a:rPr lang="sl-SI"/>
              <a:t>Fourth level</a:t>
            </a:r>
          </a:p>
          <a:p>
            <a:pPr lvl="4"/>
            <a:r>
              <a:rPr lang="sl-SI"/>
              <a:t>Fifth level</a:t>
            </a:r>
            <a:endParaRPr lang="en-US"/>
          </a:p>
        </p:txBody>
      </p:sp>
      <p:sp>
        <p:nvSpPr>
          <p:cNvPr id="4" name="Date Placeholder 3"/>
          <p:cNvSpPr>
            <a:spLocks noGrp="1"/>
          </p:cNvSpPr>
          <p:nvPr>
            <p:ph type="dt" sz="half" idx="10"/>
          </p:nvPr>
        </p:nvSpPr>
        <p:spPr/>
        <p:txBody>
          <a:bodyPr/>
          <a:lstStyle/>
          <a:p>
            <a:fld id="{65B47CC8-76EE-014F-90AE-72B7793D79B3}"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3C5B87-89CE-7941-B158-3D8E5329AD8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2524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Click to edit Master title style</a:t>
            </a:r>
            <a:endParaRPr lang="en-US"/>
          </a:p>
        </p:txBody>
      </p:sp>
      <p:sp>
        <p:nvSpPr>
          <p:cNvPr id="3" name="Content Placeholder 2"/>
          <p:cNvSpPr>
            <a:spLocks noGrp="1"/>
          </p:cNvSpPr>
          <p:nvPr>
            <p:ph idx="1"/>
          </p:nvPr>
        </p:nvSpPr>
        <p:spPr/>
        <p:txBody>
          <a:bodyPr/>
          <a:lstStyle/>
          <a:p>
            <a:pPr lvl="0"/>
            <a:r>
              <a:rPr lang="sl-SI"/>
              <a:t>Click to edit Master text styles</a:t>
            </a:r>
          </a:p>
          <a:p>
            <a:pPr lvl="1"/>
            <a:r>
              <a:rPr lang="sl-SI"/>
              <a:t>Second level</a:t>
            </a:r>
          </a:p>
          <a:p>
            <a:pPr lvl="2"/>
            <a:r>
              <a:rPr lang="sl-SI"/>
              <a:t>Third level</a:t>
            </a:r>
          </a:p>
          <a:p>
            <a:pPr lvl="3"/>
            <a:r>
              <a:rPr lang="sl-SI"/>
              <a:t>Fourth level</a:t>
            </a:r>
          </a:p>
          <a:p>
            <a:pPr lvl="4"/>
            <a:r>
              <a:rPr lang="sl-SI"/>
              <a:t>Fifth level</a:t>
            </a:r>
            <a:endParaRPr lang="en-US"/>
          </a:p>
        </p:txBody>
      </p:sp>
      <p:sp>
        <p:nvSpPr>
          <p:cNvPr id="4" name="Date Placeholder 3"/>
          <p:cNvSpPr>
            <a:spLocks noGrp="1"/>
          </p:cNvSpPr>
          <p:nvPr>
            <p:ph type="dt" sz="half" idx="10"/>
          </p:nvPr>
        </p:nvSpPr>
        <p:spPr/>
        <p:txBody>
          <a:bodyPr/>
          <a:lstStyle/>
          <a:p>
            <a:fld id="{65B47CC8-76EE-014F-90AE-72B7793D79B3}"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3C5B87-89CE-7941-B158-3D8E5329AD8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4956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C6C448-3CE9-43E6-9A4F-68CA3E6007D7}" type="datetimeFigureOut">
              <a:rPr lang="sl-SI" smtClean="0">
                <a:solidFill>
                  <a:prstClr val="black">
                    <a:tint val="75000"/>
                  </a:prstClr>
                </a:solidFill>
              </a:rPr>
              <a:pPr/>
              <a:t>13. 10. 2026</a:t>
            </a:fld>
            <a:endParaRPr lang="sl-SI">
              <a:solidFill>
                <a:prstClr val="black">
                  <a:tint val="75000"/>
                </a:prstClr>
              </a:solidFill>
            </a:endParaRPr>
          </a:p>
        </p:txBody>
      </p:sp>
      <p:sp>
        <p:nvSpPr>
          <p:cNvPr id="3" name="Footer Placeholder 2"/>
          <p:cNvSpPr>
            <a:spLocks noGrp="1"/>
          </p:cNvSpPr>
          <p:nvPr>
            <p:ph type="ftr" sz="quarter" idx="11"/>
          </p:nvPr>
        </p:nvSpPr>
        <p:spPr/>
        <p:txBody>
          <a:bodyPr/>
          <a:lstStyle/>
          <a:p>
            <a:endParaRPr lang="sl-SI">
              <a:solidFill>
                <a:prstClr val="black">
                  <a:tint val="75000"/>
                </a:prstClr>
              </a:solidFill>
            </a:endParaRPr>
          </a:p>
        </p:txBody>
      </p:sp>
      <p:sp>
        <p:nvSpPr>
          <p:cNvPr id="4" name="Slide Number Placeholder 3"/>
          <p:cNvSpPr>
            <a:spLocks noGrp="1"/>
          </p:cNvSpPr>
          <p:nvPr>
            <p:ph type="sldNum" sz="quarter" idx="12"/>
          </p:nvPr>
        </p:nvSpPr>
        <p:spPr/>
        <p:txBody>
          <a:bodyPr/>
          <a:lstStyle/>
          <a:p>
            <a:fld id="{528AB66F-0270-407A-8E40-D3E57A8C956D}" type="slidenum">
              <a:rPr lang="sl-SI" smtClean="0">
                <a:solidFill>
                  <a:prstClr val="black">
                    <a:tint val="75000"/>
                  </a:prstClr>
                </a:solidFill>
              </a:rPr>
              <a:pPr/>
              <a:t>‹#›</a:t>
            </a:fld>
            <a:endParaRPr lang="sl-SI">
              <a:solidFill>
                <a:prstClr val="black">
                  <a:tint val="75000"/>
                </a:prstClr>
              </a:solidFill>
            </a:endParaRPr>
          </a:p>
        </p:txBody>
      </p:sp>
    </p:spTree>
    <p:extLst>
      <p:ext uri="{BB962C8B-B14F-4D97-AF65-F5344CB8AC3E}">
        <p14:creationId xmlns:p14="http://schemas.microsoft.com/office/powerpoint/2010/main" val="1973573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42"/>
          <p:cNvGrpSpPr/>
          <p:nvPr/>
        </p:nvGrpSpPr>
        <p:grpSpPr>
          <a:xfrm>
            <a:off x="0" y="1"/>
            <a:ext cx="12192000" cy="6857999"/>
            <a:chOff x="0" y="0"/>
            <a:chExt cx="12191999" cy="6857999"/>
          </a:xfrm>
        </p:grpSpPr>
        <p:sp>
          <p:nvSpPr>
            <p:cNvPr id="11" name="Google Shape;11;p42"/>
            <p:cNvSpPr/>
            <p:nvPr/>
          </p:nvSpPr>
          <p:spPr>
            <a:xfrm>
              <a:off x="7058279" y="3298639"/>
              <a:ext cx="4870838" cy="3559360"/>
            </a:xfrm>
            <a:custGeom>
              <a:avLst/>
              <a:gdLst/>
              <a:ahLst/>
              <a:cxnLst/>
              <a:rect l="l" t="t" r="r" b="b"/>
              <a:pathLst>
                <a:path w="4870838" h="3559360" extrusionOk="0">
                  <a:moveTo>
                    <a:pt x="4328731" y="341498"/>
                  </a:moveTo>
                  <a:cubicBezTo>
                    <a:pt x="3651187" y="-207142"/>
                    <a:pt x="2750312" y="-69665"/>
                    <a:pt x="2108708" y="574606"/>
                  </a:cubicBezTo>
                  <a:cubicBezTo>
                    <a:pt x="1467104" y="1218877"/>
                    <a:pt x="983234" y="2112449"/>
                    <a:pt x="383539" y="2705032"/>
                  </a:cubicBezTo>
                  <a:cubicBezTo>
                    <a:pt x="147320" y="2938394"/>
                    <a:pt x="21589" y="3241733"/>
                    <a:pt x="0" y="3559360"/>
                  </a:cubicBezTo>
                  <a:lnTo>
                    <a:pt x="3827843" y="3559360"/>
                  </a:lnTo>
                  <a:cubicBezTo>
                    <a:pt x="4102544" y="3238876"/>
                    <a:pt x="4363402" y="2906326"/>
                    <a:pt x="4562285" y="2561458"/>
                  </a:cubicBezTo>
                  <a:cubicBezTo>
                    <a:pt x="5006721" y="1790504"/>
                    <a:pt x="5006213" y="890138"/>
                    <a:pt x="4328731" y="34149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 name="Google Shape;12;p42"/>
            <p:cNvSpPr/>
            <p:nvPr/>
          </p:nvSpPr>
          <p:spPr>
            <a:xfrm>
              <a:off x="7694308" y="870735"/>
              <a:ext cx="1060407" cy="1021442"/>
            </a:xfrm>
            <a:custGeom>
              <a:avLst/>
              <a:gdLst/>
              <a:ahLst/>
              <a:cxnLst/>
              <a:rect l="l" t="t" r="r" b="b"/>
              <a:pathLst>
                <a:path w="1060407" h="1021442" extrusionOk="0">
                  <a:moveTo>
                    <a:pt x="198043" y="899073"/>
                  </a:moveTo>
                  <a:cubicBezTo>
                    <a:pt x="408482" y="1091796"/>
                    <a:pt x="708265" y="1049505"/>
                    <a:pt x="922514" y="824016"/>
                  </a:cubicBezTo>
                  <a:cubicBezTo>
                    <a:pt x="1136763" y="598528"/>
                    <a:pt x="1093964" y="245595"/>
                    <a:pt x="845362" y="99735"/>
                  </a:cubicBezTo>
                  <a:cubicBezTo>
                    <a:pt x="596760" y="-46124"/>
                    <a:pt x="323011" y="-40918"/>
                    <a:pt x="120890" y="174856"/>
                  </a:cubicBezTo>
                  <a:cubicBezTo>
                    <a:pt x="-81230" y="390629"/>
                    <a:pt x="-12396" y="706351"/>
                    <a:pt x="198043" y="89907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 name="Google Shape;13;p42"/>
            <p:cNvSpPr/>
            <p:nvPr/>
          </p:nvSpPr>
          <p:spPr>
            <a:xfrm>
              <a:off x="1162136" y="349276"/>
              <a:ext cx="7816743" cy="6508723"/>
            </a:xfrm>
            <a:custGeom>
              <a:avLst/>
              <a:gdLst/>
              <a:ahLst/>
              <a:cxnLst/>
              <a:rect l="l" t="t" r="r" b="b"/>
              <a:pathLst>
                <a:path w="7816743" h="6508723" extrusionOk="0">
                  <a:moveTo>
                    <a:pt x="6231931" y="735177"/>
                  </a:moveTo>
                  <a:cubicBezTo>
                    <a:pt x="4400464" y="-339942"/>
                    <a:pt x="2381164" y="-301715"/>
                    <a:pt x="891136" y="1289024"/>
                  </a:cubicBezTo>
                  <a:cubicBezTo>
                    <a:pt x="-557807" y="2835884"/>
                    <a:pt x="-117815" y="5079974"/>
                    <a:pt x="1334430" y="6508724"/>
                  </a:cubicBezTo>
                  <a:lnTo>
                    <a:pt x="6337785" y="6508724"/>
                  </a:lnTo>
                  <a:cubicBezTo>
                    <a:pt x="6500472" y="6373088"/>
                    <a:pt x="6655032" y="6228054"/>
                    <a:pt x="6800764" y="6074384"/>
                  </a:cubicBezTo>
                  <a:cubicBezTo>
                    <a:pt x="8379945" y="4411700"/>
                    <a:pt x="8063271" y="1810359"/>
                    <a:pt x="6231931" y="73517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 name="Google Shape;14;p42"/>
            <p:cNvSpPr/>
            <p:nvPr/>
          </p:nvSpPr>
          <p:spPr>
            <a:xfrm>
              <a:off x="10452676" y="0"/>
              <a:ext cx="1739323" cy="1459231"/>
            </a:xfrm>
            <a:custGeom>
              <a:avLst/>
              <a:gdLst/>
              <a:ahLst/>
              <a:cxnLst/>
              <a:rect l="l" t="t" r="r" b="b"/>
              <a:pathLst>
                <a:path w="1739323" h="1459231" extrusionOk="0">
                  <a:moveTo>
                    <a:pt x="1739323" y="0"/>
                  </a:moveTo>
                  <a:lnTo>
                    <a:pt x="52446" y="0"/>
                  </a:lnTo>
                  <a:cubicBezTo>
                    <a:pt x="-86620" y="438150"/>
                    <a:pt x="51557" y="1020699"/>
                    <a:pt x="458846" y="1244029"/>
                  </a:cubicBezTo>
                  <a:cubicBezTo>
                    <a:pt x="869755" y="1469327"/>
                    <a:pt x="1354196" y="1539621"/>
                    <a:pt x="1739069" y="134874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 name="Google Shape;15;p42"/>
            <p:cNvSpPr/>
            <p:nvPr/>
          </p:nvSpPr>
          <p:spPr>
            <a:xfrm>
              <a:off x="336446" y="0"/>
              <a:ext cx="500673" cy="253560"/>
            </a:xfrm>
            <a:custGeom>
              <a:avLst/>
              <a:gdLst/>
              <a:ahLst/>
              <a:cxnLst/>
              <a:rect l="l" t="t" r="r" b="b"/>
              <a:pathLst>
                <a:path w="500673" h="253560" extrusionOk="0">
                  <a:moveTo>
                    <a:pt x="421" y="0"/>
                  </a:moveTo>
                  <a:cubicBezTo>
                    <a:pt x="-3897" y="73660"/>
                    <a:pt x="24932" y="141923"/>
                    <a:pt x="91607" y="195961"/>
                  </a:cubicBezTo>
                  <a:cubicBezTo>
                    <a:pt x="204192" y="287084"/>
                    <a:pt x="356973" y="266700"/>
                    <a:pt x="444159" y="158750"/>
                  </a:cubicBezTo>
                  <a:cubicBezTo>
                    <a:pt x="479833" y="113426"/>
                    <a:pt x="499683" y="57669"/>
                    <a:pt x="500674" y="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 name="Google Shape;16;p42"/>
            <p:cNvSpPr/>
            <p:nvPr/>
          </p:nvSpPr>
          <p:spPr>
            <a:xfrm>
              <a:off x="9780582" y="438990"/>
              <a:ext cx="1262883" cy="1267331"/>
            </a:xfrm>
            <a:custGeom>
              <a:avLst/>
              <a:gdLst/>
              <a:ahLst/>
              <a:cxnLst/>
              <a:rect l="l" t="t" r="r" b="b"/>
              <a:pathLst>
                <a:path w="1262883" h="1267331" extrusionOk="0">
                  <a:moveTo>
                    <a:pt x="231018" y="1122220"/>
                  </a:moveTo>
                  <a:cubicBezTo>
                    <a:pt x="514926" y="1352090"/>
                    <a:pt x="900435" y="1300020"/>
                    <a:pt x="1120018" y="1028494"/>
                  </a:cubicBezTo>
                  <a:cubicBezTo>
                    <a:pt x="1339600" y="756968"/>
                    <a:pt x="1304168" y="308531"/>
                    <a:pt x="1026799" y="139494"/>
                  </a:cubicBezTo>
                  <a:cubicBezTo>
                    <a:pt x="749432" y="-29543"/>
                    <a:pt x="339984" y="-94249"/>
                    <a:pt x="137799" y="233157"/>
                  </a:cubicBezTo>
                  <a:cubicBezTo>
                    <a:pt x="-64384" y="560563"/>
                    <a:pt x="-52891" y="892350"/>
                    <a:pt x="231018" y="112222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 name="Google Shape;17;p42"/>
            <p:cNvSpPr/>
            <p:nvPr/>
          </p:nvSpPr>
          <p:spPr>
            <a:xfrm>
              <a:off x="3764241" y="370787"/>
              <a:ext cx="500809" cy="502458"/>
            </a:xfrm>
            <a:custGeom>
              <a:avLst/>
              <a:gdLst/>
              <a:ahLst/>
              <a:cxnLst/>
              <a:rect l="l" t="t" r="r" b="b"/>
              <a:pathLst>
                <a:path w="500809" h="502458" extrusionOk="0">
                  <a:moveTo>
                    <a:pt x="91543" y="444933"/>
                  </a:moveTo>
                  <a:cubicBezTo>
                    <a:pt x="204064" y="536056"/>
                    <a:pt x="356909" y="515418"/>
                    <a:pt x="444094" y="407786"/>
                  </a:cubicBezTo>
                  <a:cubicBezTo>
                    <a:pt x="531280" y="300153"/>
                    <a:pt x="517183" y="122417"/>
                    <a:pt x="407074" y="55297"/>
                  </a:cubicBezTo>
                  <a:cubicBezTo>
                    <a:pt x="296965" y="-11822"/>
                    <a:pt x="134659" y="-37349"/>
                    <a:pt x="54585" y="92762"/>
                  </a:cubicBezTo>
                  <a:cubicBezTo>
                    <a:pt x="-25488" y="222874"/>
                    <a:pt x="-20980" y="353811"/>
                    <a:pt x="91543" y="44493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 name="Google Shape;18;p42"/>
            <p:cNvSpPr/>
            <p:nvPr/>
          </p:nvSpPr>
          <p:spPr>
            <a:xfrm>
              <a:off x="4317271" y="638028"/>
              <a:ext cx="227669" cy="228376"/>
            </a:xfrm>
            <a:custGeom>
              <a:avLst/>
              <a:gdLst/>
              <a:ahLst/>
              <a:cxnLst/>
              <a:rect l="l" t="t" r="r" b="b"/>
              <a:pathLst>
                <a:path w="227669" h="228376" extrusionOk="0">
                  <a:moveTo>
                    <a:pt x="41686" y="202267"/>
                  </a:moveTo>
                  <a:cubicBezTo>
                    <a:pt x="89203" y="241993"/>
                    <a:pt x="159923" y="235675"/>
                    <a:pt x="199648" y="188158"/>
                  </a:cubicBezTo>
                  <a:cubicBezTo>
                    <a:pt x="200410" y="187243"/>
                    <a:pt x="201160" y="186316"/>
                    <a:pt x="201896" y="185376"/>
                  </a:cubicBezTo>
                  <a:cubicBezTo>
                    <a:pt x="241520" y="136481"/>
                    <a:pt x="235107" y="55646"/>
                    <a:pt x="185069" y="25166"/>
                  </a:cubicBezTo>
                  <a:cubicBezTo>
                    <a:pt x="135031" y="-5314"/>
                    <a:pt x="61371" y="-16998"/>
                    <a:pt x="24858" y="41993"/>
                  </a:cubicBezTo>
                  <a:cubicBezTo>
                    <a:pt x="-11654" y="100985"/>
                    <a:pt x="-9495" y="160802"/>
                    <a:pt x="41686" y="20226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 name="Google Shape;19;p42"/>
            <p:cNvSpPr/>
            <p:nvPr/>
          </p:nvSpPr>
          <p:spPr>
            <a:xfrm>
              <a:off x="7721789" y="5368431"/>
              <a:ext cx="1059635" cy="1149053"/>
            </a:xfrm>
            <a:custGeom>
              <a:avLst/>
              <a:gdLst/>
              <a:ahLst/>
              <a:cxnLst/>
              <a:rect l="l" t="t" r="r" b="b"/>
              <a:pathLst>
                <a:path w="1059635" h="1149053" extrusionOk="0">
                  <a:moveTo>
                    <a:pt x="187834" y="1094599"/>
                  </a:moveTo>
                  <a:cubicBezTo>
                    <a:pt x="373762" y="1245221"/>
                    <a:pt x="713042" y="1056816"/>
                    <a:pt x="921704" y="852601"/>
                  </a:cubicBezTo>
                  <a:cubicBezTo>
                    <a:pt x="1130365" y="648385"/>
                    <a:pt x="1100964" y="283958"/>
                    <a:pt x="842455" y="112825"/>
                  </a:cubicBezTo>
                  <a:cubicBezTo>
                    <a:pt x="583947" y="-58307"/>
                    <a:pt x="284862" y="-36209"/>
                    <a:pt x="102363" y="189026"/>
                  </a:cubicBezTo>
                  <a:cubicBezTo>
                    <a:pt x="-80136" y="414260"/>
                    <a:pt x="1842" y="944041"/>
                    <a:pt x="187834" y="109459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 name="Google Shape;20;p42"/>
            <p:cNvSpPr/>
            <p:nvPr/>
          </p:nvSpPr>
          <p:spPr>
            <a:xfrm>
              <a:off x="10768437" y="3223348"/>
              <a:ext cx="257951" cy="248289"/>
            </a:xfrm>
            <a:custGeom>
              <a:avLst/>
              <a:gdLst/>
              <a:ahLst/>
              <a:cxnLst/>
              <a:rect l="l" t="t" r="r" b="b"/>
              <a:pathLst>
                <a:path w="257951" h="248289" extrusionOk="0">
                  <a:moveTo>
                    <a:pt x="209569" y="29757"/>
                  </a:moveTo>
                  <a:cubicBezTo>
                    <a:pt x="158769" y="-17106"/>
                    <a:pt x="85555" y="-6819"/>
                    <a:pt x="33484" y="47981"/>
                  </a:cubicBezTo>
                  <a:cubicBezTo>
                    <a:pt x="-18586" y="102782"/>
                    <a:pt x="-8172" y="188634"/>
                    <a:pt x="52534" y="224067"/>
                  </a:cubicBezTo>
                  <a:cubicBezTo>
                    <a:pt x="113240" y="259500"/>
                    <a:pt x="179534" y="258230"/>
                    <a:pt x="228683" y="205779"/>
                  </a:cubicBezTo>
                  <a:cubicBezTo>
                    <a:pt x="277832" y="153328"/>
                    <a:pt x="260751" y="76620"/>
                    <a:pt x="209569" y="2975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 name="Google Shape;21;p42"/>
            <p:cNvSpPr/>
            <p:nvPr/>
          </p:nvSpPr>
          <p:spPr>
            <a:xfrm>
              <a:off x="10679436" y="3549882"/>
              <a:ext cx="128860" cy="124173"/>
            </a:xfrm>
            <a:custGeom>
              <a:avLst/>
              <a:gdLst/>
              <a:ahLst/>
              <a:cxnLst/>
              <a:rect l="l" t="t" r="r" b="b"/>
              <a:pathLst>
                <a:path w="128860" h="124173" extrusionOk="0">
                  <a:moveTo>
                    <a:pt x="104769" y="14881"/>
                  </a:moveTo>
                  <a:cubicBezTo>
                    <a:pt x="79369" y="-8551"/>
                    <a:pt x="42793" y="-3407"/>
                    <a:pt x="16758" y="23961"/>
                  </a:cubicBezTo>
                  <a:cubicBezTo>
                    <a:pt x="-9277" y="51330"/>
                    <a:pt x="-4070" y="94256"/>
                    <a:pt x="26093" y="112036"/>
                  </a:cubicBezTo>
                  <a:cubicBezTo>
                    <a:pt x="56255" y="129816"/>
                    <a:pt x="89593" y="129117"/>
                    <a:pt x="114167" y="102892"/>
                  </a:cubicBezTo>
                  <a:cubicBezTo>
                    <a:pt x="138742" y="76666"/>
                    <a:pt x="130359" y="38249"/>
                    <a:pt x="104769" y="1488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 name="Google Shape;22;p42"/>
            <p:cNvSpPr/>
            <p:nvPr/>
          </p:nvSpPr>
          <p:spPr>
            <a:xfrm>
              <a:off x="7691333" y="1651273"/>
              <a:ext cx="785156" cy="756187"/>
            </a:xfrm>
            <a:custGeom>
              <a:avLst/>
              <a:gdLst/>
              <a:ahLst/>
              <a:cxnLst/>
              <a:rect l="l" t="t" r="r" b="b"/>
              <a:pathLst>
                <a:path w="785156" h="756187" extrusionOk="0">
                  <a:moveTo>
                    <a:pt x="146662" y="665587"/>
                  </a:moveTo>
                  <a:cubicBezTo>
                    <a:pt x="302491" y="808272"/>
                    <a:pt x="524423" y="776966"/>
                    <a:pt x="683047" y="610025"/>
                  </a:cubicBezTo>
                  <a:cubicBezTo>
                    <a:pt x="841670" y="443083"/>
                    <a:pt x="810047" y="181781"/>
                    <a:pt x="625897" y="73831"/>
                  </a:cubicBezTo>
                  <a:cubicBezTo>
                    <a:pt x="441747" y="-34119"/>
                    <a:pt x="239182" y="-30309"/>
                    <a:pt x="89512" y="129393"/>
                  </a:cubicBezTo>
                  <a:cubicBezTo>
                    <a:pt x="-60158" y="289096"/>
                    <a:pt x="-9167" y="522903"/>
                    <a:pt x="146662" y="66558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3" name="Google Shape;23;p42"/>
            <p:cNvSpPr/>
            <p:nvPr/>
          </p:nvSpPr>
          <p:spPr>
            <a:xfrm>
              <a:off x="1033657" y="2158563"/>
              <a:ext cx="257868" cy="248316"/>
            </a:xfrm>
            <a:custGeom>
              <a:avLst/>
              <a:gdLst/>
              <a:ahLst/>
              <a:cxnLst/>
              <a:rect l="l" t="t" r="r" b="b"/>
              <a:pathLst>
                <a:path w="257868" h="248316" extrusionOk="0">
                  <a:moveTo>
                    <a:pt x="48256" y="218559"/>
                  </a:moveTo>
                  <a:cubicBezTo>
                    <a:pt x="99437" y="265422"/>
                    <a:pt x="172335" y="255135"/>
                    <a:pt x="224405" y="200335"/>
                  </a:cubicBezTo>
                  <a:cubicBezTo>
                    <a:pt x="276475" y="145534"/>
                    <a:pt x="265997" y="59746"/>
                    <a:pt x="205355" y="24249"/>
                  </a:cubicBezTo>
                  <a:cubicBezTo>
                    <a:pt x="144712" y="-11247"/>
                    <a:pt x="78355" y="-9914"/>
                    <a:pt x="29269" y="42537"/>
                  </a:cubicBezTo>
                  <a:cubicBezTo>
                    <a:pt x="-19816" y="94988"/>
                    <a:pt x="-2862" y="171887"/>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4" name="Google Shape;24;p42"/>
            <p:cNvSpPr/>
            <p:nvPr/>
          </p:nvSpPr>
          <p:spPr>
            <a:xfrm>
              <a:off x="8891147" y="5496758"/>
              <a:ext cx="257868" cy="248316"/>
            </a:xfrm>
            <a:custGeom>
              <a:avLst/>
              <a:gdLst/>
              <a:ahLst/>
              <a:cxnLst/>
              <a:rect l="l" t="t" r="r" b="b"/>
              <a:pathLst>
                <a:path w="257868" h="248316" extrusionOk="0">
                  <a:moveTo>
                    <a:pt x="48256" y="218559"/>
                  </a:moveTo>
                  <a:cubicBezTo>
                    <a:pt x="99436" y="265422"/>
                    <a:pt x="172334" y="255135"/>
                    <a:pt x="224405" y="200335"/>
                  </a:cubicBezTo>
                  <a:cubicBezTo>
                    <a:pt x="276475" y="145534"/>
                    <a:pt x="265997" y="59746"/>
                    <a:pt x="205355" y="24249"/>
                  </a:cubicBezTo>
                  <a:cubicBezTo>
                    <a:pt x="144712" y="-11247"/>
                    <a:pt x="78355" y="-9914"/>
                    <a:pt x="29269" y="42537"/>
                  </a:cubicBezTo>
                  <a:cubicBezTo>
                    <a:pt x="-19816" y="94988"/>
                    <a:pt x="-2862" y="171760"/>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5" name="Google Shape;25;p42"/>
            <p:cNvSpPr/>
            <p:nvPr/>
          </p:nvSpPr>
          <p:spPr>
            <a:xfrm>
              <a:off x="7568629" y="2410325"/>
              <a:ext cx="248378" cy="257380"/>
            </a:xfrm>
            <a:custGeom>
              <a:avLst/>
              <a:gdLst/>
              <a:ahLst/>
              <a:cxnLst/>
              <a:rect l="l" t="t" r="r" b="b"/>
              <a:pathLst>
                <a:path w="248378" h="257380" extrusionOk="0">
                  <a:moveTo>
                    <a:pt x="15937" y="70746"/>
                  </a:moveTo>
                  <a:cubicBezTo>
                    <a:pt x="-19242" y="130563"/>
                    <a:pt x="5967" y="199651"/>
                    <a:pt x="70420" y="239212"/>
                  </a:cubicBezTo>
                  <a:cubicBezTo>
                    <a:pt x="134873" y="278772"/>
                    <a:pt x="216470" y="250705"/>
                    <a:pt x="238695" y="184284"/>
                  </a:cubicBezTo>
                  <a:cubicBezTo>
                    <a:pt x="260920" y="117863"/>
                    <a:pt x="245743" y="52966"/>
                    <a:pt x="184276" y="15819"/>
                  </a:cubicBezTo>
                  <a:cubicBezTo>
                    <a:pt x="122808" y="-21329"/>
                    <a:pt x="51370" y="10993"/>
                    <a:pt x="15937" y="7074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6" name="Google Shape;26;p42"/>
            <p:cNvSpPr/>
            <p:nvPr/>
          </p:nvSpPr>
          <p:spPr>
            <a:xfrm>
              <a:off x="8026741" y="2119783"/>
              <a:ext cx="2247585" cy="2436081"/>
            </a:xfrm>
            <a:custGeom>
              <a:avLst/>
              <a:gdLst/>
              <a:ahLst/>
              <a:cxnLst/>
              <a:rect l="l" t="t" r="r" b="b"/>
              <a:pathLst>
                <a:path w="2247585" h="2436081" extrusionOk="0">
                  <a:moveTo>
                    <a:pt x="1997623" y="157326"/>
                  </a:moveTo>
                  <a:cubicBezTo>
                    <a:pt x="2310043" y="410247"/>
                    <a:pt x="2310234" y="825473"/>
                    <a:pt x="2105255" y="1180946"/>
                  </a:cubicBezTo>
                  <a:cubicBezTo>
                    <a:pt x="1900278" y="1536420"/>
                    <a:pt x="1552361" y="1863698"/>
                    <a:pt x="1309664" y="2163355"/>
                  </a:cubicBezTo>
                  <a:cubicBezTo>
                    <a:pt x="1066967" y="2463011"/>
                    <a:pt x="618403" y="2540101"/>
                    <a:pt x="286044" y="2271305"/>
                  </a:cubicBezTo>
                  <a:cubicBezTo>
                    <a:pt x="-46315" y="2002509"/>
                    <a:pt x="-98131" y="1520926"/>
                    <a:pt x="178475" y="1247685"/>
                  </a:cubicBezTo>
                  <a:cubicBezTo>
                    <a:pt x="455081" y="974444"/>
                    <a:pt x="678156" y="562329"/>
                    <a:pt x="974003" y="265213"/>
                  </a:cubicBezTo>
                  <a:cubicBezTo>
                    <a:pt x="1269850" y="-31904"/>
                    <a:pt x="1685266" y="-95658"/>
                    <a:pt x="1997623" y="15732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7" name="Google Shape;27;p42"/>
            <p:cNvSpPr/>
            <p:nvPr/>
          </p:nvSpPr>
          <p:spPr>
            <a:xfrm>
              <a:off x="11023321" y="1490281"/>
              <a:ext cx="380539" cy="362910"/>
            </a:xfrm>
            <a:custGeom>
              <a:avLst/>
              <a:gdLst/>
              <a:ahLst/>
              <a:cxnLst/>
              <a:rect l="l" t="t" r="r" b="b"/>
              <a:pathLst>
                <a:path w="380539" h="362910" extrusionOk="0">
                  <a:moveTo>
                    <a:pt x="74764" y="327914"/>
                  </a:moveTo>
                  <a:cubicBezTo>
                    <a:pt x="163664" y="376555"/>
                    <a:pt x="273519" y="380746"/>
                    <a:pt x="338734" y="300228"/>
                  </a:cubicBezTo>
                  <a:cubicBezTo>
                    <a:pt x="403948" y="219653"/>
                    <a:pt x="391502" y="101479"/>
                    <a:pt x="310921" y="36258"/>
                  </a:cubicBezTo>
                  <a:cubicBezTo>
                    <a:pt x="230339" y="-28956"/>
                    <a:pt x="118197" y="2095"/>
                    <a:pt x="46951" y="63944"/>
                  </a:cubicBezTo>
                  <a:cubicBezTo>
                    <a:pt x="-24296" y="125793"/>
                    <a:pt x="-14009" y="279273"/>
                    <a:pt x="74764"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8" name="Google Shape;28;p42"/>
            <p:cNvSpPr/>
            <p:nvPr/>
          </p:nvSpPr>
          <p:spPr>
            <a:xfrm>
              <a:off x="9493305" y="623215"/>
              <a:ext cx="230695" cy="219950"/>
            </a:xfrm>
            <a:custGeom>
              <a:avLst/>
              <a:gdLst/>
              <a:ahLst/>
              <a:cxnLst/>
              <a:rect l="l" t="t" r="r" b="b"/>
              <a:pathLst>
                <a:path w="230695" h="219950" extrusionOk="0">
                  <a:moveTo>
                    <a:pt x="45347" y="198729"/>
                  </a:moveTo>
                  <a:cubicBezTo>
                    <a:pt x="99131" y="228193"/>
                    <a:pt x="165997" y="230796"/>
                    <a:pt x="205303" y="181965"/>
                  </a:cubicBezTo>
                  <a:cubicBezTo>
                    <a:pt x="244864" y="133197"/>
                    <a:pt x="237371" y="61620"/>
                    <a:pt x="188603" y="22091"/>
                  </a:cubicBezTo>
                  <a:cubicBezTo>
                    <a:pt x="188539" y="22065"/>
                    <a:pt x="188539" y="22034"/>
                    <a:pt x="188476" y="22008"/>
                  </a:cubicBezTo>
                  <a:cubicBezTo>
                    <a:pt x="139644" y="-17552"/>
                    <a:pt x="71636" y="1244"/>
                    <a:pt x="28456" y="38772"/>
                  </a:cubicBezTo>
                  <a:cubicBezTo>
                    <a:pt x="-14724" y="76301"/>
                    <a:pt x="-8501" y="169265"/>
                    <a:pt x="45347"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9" name="Google Shape;29;p42"/>
            <p:cNvSpPr/>
            <p:nvPr/>
          </p:nvSpPr>
          <p:spPr>
            <a:xfrm>
              <a:off x="5358816" y="0"/>
              <a:ext cx="2951872" cy="1913961"/>
            </a:xfrm>
            <a:custGeom>
              <a:avLst/>
              <a:gdLst/>
              <a:ahLst/>
              <a:cxnLst/>
              <a:rect l="l" t="t" r="r" b="b"/>
              <a:pathLst>
                <a:path w="2951872" h="1913961" extrusionOk="0">
                  <a:moveTo>
                    <a:pt x="449592" y="0"/>
                  </a:moveTo>
                  <a:lnTo>
                    <a:pt x="223532" y="279400"/>
                  </a:lnTo>
                  <a:cubicBezTo>
                    <a:pt x="-158167" y="750634"/>
                    <a:pt x="-12117" y="1271080"/>
                    <a:pt x="368883" y="1664526"/>
                  </a:cubicBezTo>
                  <a:cubicBezTo>
                    <a:pt x="749883" y="2057972"/>
                    <a:pt x="1472069" y="1968500"/>
                    <a:pt x="1754453" y="1518920"/>
                  </a:cubicBezTo>
                  <a:cubicBezTo>
                    <a:pt x="2036838" y="1069340"/>
                    <a:pt x="2488831" y="612077"/>
                    <a:pt x="2831223" y="189294"/>
                  </a:cubicBezTo>
                  <a:cubicBezTo>
                    <a:pt x="2878467" y="130971"/>
                    <a:pt x="2918980" y="67466"/>
                    <a:pt x="295187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0" name="Google Shape;30;p42"/>
            <p:cNvSpPr/>
            <p:nvPr/>
          </p:nvSpPr>
          <p:spPr>
            <a:xfrm>
              <a:off x="636781" y="0"/>
              <a:ext cx="2404015" cy="2080478"/>
            </a:xfrm>
            <a:custGeom>
              <a:avLst/>
              <a:gdLst/>
              <a:ahLst/>
              <a:cxnLst/>
              <a:rect l="l" t="t" r="r" b="b"/>
              <a:pathLst>
                <a:path w="2404015" h="2080478" extrusionOk="0">
                  <a:moveTo>
                    <a:pt x="262188" y="112205"/>
                  </a:moveTo>
                  <a:cubicBezTo>
                    <a:pt x="-122940" y="734949"/>
                    <a:pt x="-100207" y="1366711"/>
                    <a:pt x="439988" y="1804226"/>
                  </a:cubicBezTo>
                  <a:cubicBezTo>
                    <a:pt x="980182" y="2241741"/>
                    <a:pt x="1713861" y="2142681"/>
                    <a:pt x="2131945" y="1626426"/>
                  </a:cubicBezTo>
                  <a:cubicBezTo>
                    <a:pt x="2524312" y="1141921"/>
                    <a:pt x="2489133" y="360807"/>
                    <a:pt x="2046855" y="0"/>
                  </a:cubicBezTo>
                  <a:lnTo>
                    <a:pt x="342261" y="0"/>
                  </a:lnTo>
                  <a:cubicBezTo>
                    <a:pt x="313115" y="35585"/>
                    <a:pt x="286362" y="73069"/>
                    <a:pt x="262188" y="11220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1" name="Google Shape;31;p42"/>
            <p:cNvSpPr/>
            <p:nvPr/>
          </p:nvSpPr>
          <p:spPr>
            <a:xfrm>
              <a:off x="10591182" y="3281293"/>
              <a:ext cx="1600817" cy="1997697"/>
            </a:xfrm>
            <a:custGeom>
              <a:avLst/>
              <a:gdLst/>
              <a:ahLst/>
              <a:cxnLst/>
              <a:rect l="l" t="t" r="r" b="b"/>
              <a:pathLst>
                <a:path w="1600817" h="1997697" extrusionOk="0">
                  <a:moveTo>
                    <a:pt x="1600817" y="169233"/>
                  </a:moveTo>
                  <a:cubicBezTo>
                    <a:pt x="1196449" y="-124772"/>
                    <a:pt x="660255" y="-25140"/>
                    <a:pt x="269603" y="386149"/>
                  </a:cubicBezTo>
                  <a:cubicBezTo>
                    <a:pt x="-149497" y="827284"/>
                    <a:pt x="-65359" y="1517402"/>
                    <a:pt x="420543" y="1802644"/>
                  </a:cubicBezTo>
                  <a:cubicBezTo>
                    <a:pt x="815005" y="2034228"/>
                    <a:pt x="1242424" y="2071122"/>
                    <a:pt x="1600817" y="185090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2" name="Google Shape;32;p42"/>
            <p:cNvSpPr/>
            <p:nvPr/>
          </p:nvSpPr>
          <p:spPr>
            <a:xfrm>
              <a:off x="9490709" y="5556126"/>
              <a:ext cx="2701290" cy="1301873"/>
            </a:xfrm>
            <a:custGeom>
              <a:avLst/>
              <a:gdLst/>
              <a:ahLst/>
              <a:cxnLst/>
              <a:rect l="l" t="t" r="r" b="b"/>
              <a:pathLst>
                <a:path w="2701290" h="1301873" extrusionOk="0">
                  <a:moveTo>
                    <a:pt x="2701290" y="637156"/>
                  </a:moveTo>
                  <a:cubicBezTo>
                    <a:pt x="2602484" y="488070"/>
                    <a:pt x="2470849" y="363598"/>
                    <a:pt x="2316480" y="273301"/>
                  </a:cubicBezTo>
                  <a:cubicBezTo>
                    <a:pt x="1635696" y="-126368"/>
                    <a:pt x="885063" y="-112144"/>
                    <a:pt x="331216" y="479104"/>
                  </a:cubicBezTo>
                  <a:cubicBezTo>
                    <a:pt x="104140" y="721357"/>
                    <a:pt x="2032" y="1009774"/>
                    <a:pt x="0" y="1301874"/>
                  </a:cubicBezTo>
                  <a:lnTo>
                    <a:pt x="2701290" y="1301874"/>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3" name="Google Shape;33;p42"/>
            <p:cNvSpPr/>
            <p:nvPr/>
          </p:nvSpPr>
          <p:spPr>
            <a:xfrm>
              <a:off x="0" y="4521200"/>
              <a:ext cx="963988" cy="1891601"/>
            </a:xfrm>
            <a:custGeom>
              <a:avLst/>
              <a:gdLst/>
              <a:ahLst/>
              <a:cxnLst/>
              <a:rect l="l" t="t" r="r" b="b"/>
              <a:pathLst>
                <a:path w="963988" h="1891601" extrusionOk="0">
                  <a:moveTo>
                    <a:pt x="565150" y="183134"/>
                  </a:moveTo>
                  <a:cubicBezTo>
                    <a:pt x="380302" y="74803"/>
                    <a:pt x="188151" y="11366"/>
                    <a:pt x="0" y="0"/>
                  </a:cubicBezTo>
                  <a:lnTo>
                    <a:pt x="0" y="1891602"/>
                  </a:lnTo>
                  <a:cubicBezTo>
                    <a:pt x="248539" y="1872552"/>
                    <a:pt x="500063" y="1746695"/>
                    <a:pt x="708152" y="1527620"/>
                  </a:cubicBezTo>
                  <a:cubicBezTo>
                    <a:pt x="1105789" y="1108901"/>
                    <a:pt x="1026033" y="453898"/>
                    <a:pt x="565150" y="183134"/>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4" name="Google Shape;34;p42"/>
            <p:cNvSpPr/>
            <p:nvPr/>
          </p:nvSpPr>
          <p:spPr>
            <a:xfrm>
              <a:off x="0" y="5613285"/>
              <a:ext cx="1873164" cy="1244714"/>
            </a:xfrm>
            <a:custGeom>
              <a:avLst/>
              <a:gdLst/>
              <a:ahLst/>
              <a:cxnLst/>
              <a:rect l="l" t="t" r="r" b="b"/>
              <a:pathLst>
                <a:path w="1873164" h="1244714" extrusionOk="0">
                  <a:moveTo>
                    <a:pt x="1435989" y="226936"/>
                  </a:moveTo>
                  <a:cubicBezTo>
                    <a:pt x="941007" y="-100660"/>
                    <a:pt x="371793" y="-76085"/>
                    <a:pt x="0" y="316980"/>
                  </a:cubicBezTo>
                  <a:lnTo>
                    <a:pt x="0" y="1244715"/>
                  </a:lnTo>
                  <a:lnTo>
                    <a:pt x="1852549" y="1244715"/>
                  </a:lnTo>
                  <a:cubicBezTo>
                    <a:pt x="1929892" y="874129"/>
                    <a:pt x="1789303" y="460807"/>
                    <a:pt x="1435989" y="2269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35" name="Google Shape;35;p42"/>
          <p:cNvSpPr txBox="1">
            <a:spLocks noGrp="1"/>
          </p:cNvSpPr>
          <p:nvPr>
            <p:ph type="ctrTitle"/>
          </p:nvPr>
        </p:nvSpPr>
        <p:spPr>
          <a:xfrm>
            <a:off x="1893100" y="2960567"/>
            <a:ext cx="6657600" cy="1546400"/>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1pPr>
            <a:lvl2pPr lvl="1"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2pPr>
            <a:lvl3pPr lvl="2"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3pPr>
            <a:lvl4pPr lvl="3"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4pPr>
            <a:lvl5pPr lvl="4"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5pPr>
            <a:lvl6pPr lvl="5"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6pPr>
            <a:lvl7pPr lvl="6"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7pPr>
            <a:lvl8pPr lvl="7"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8pPr>
            <a:lvl9pPr lvl="8" algn="l">
              <a:lnSpc>
                <a:spcPct val="80000"/>
              </a:lnSpc>
              <a:spcBef>
                <a:spcPts val="0"/>
              </a:spcBef>
              <a:spcAft>
                <a:spcPts val="0"/>
              </a:spcAft>
              <a:buClr>
                <a:schemeClr val="lt1"/>
              </a:buClr>
              <a:buSzPts val="5600"/>
              <a:buFont typeface="Zilla Slab SemiBold"/>
              <a:buNone/>
              <a:defRPr sz="7466" b="0">
                <a:solidFill>
                  <a:schemeClr val="lt1"/>
                </a:solidFill>
                <a:latin typeface="Zilla Slab SemiBold"/>
                <a:ea typeface="Zilla Slab SemiBold"/>
                <a:cs typeface="Zilla Slab SemiBold"/>
                <a:sym typeface="Zilla Slab SemiBold"/>
              </a:defRPr>
            </a:lvl9pPr>
          </a:lstStyle>
          <a:p>
            <a:endParaRPr/>
          </a:p>
        </p:txBody>
      </p:sp>
    </p:spTree>
    <p:extLst>
      <p:ext uri="{BB962C8B-B14F-4D97-AF65-F5344CB8AC3E}">
        <p14:creationId xmlns:p14="http://schemas.microsoft.com/office/powerpoint/2010/main" val="535561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3"/>
        </a:solidFill>
        <a:effectLst/>
      </p:bgPr>
    </p:bg>
    <p:spTree>
      <p:nvGrpSpPr>
        <p:cNvPr id="1" name="Shape 36"/>
        <p:cNvGrpSpPr/>
        <p:nvPr/>
      </p:nvGrpSpPr>
      <p:grpSpPr>
        <a:xfrm>
          <a:off x="0" y="0"/>
          <a:ext cx="0" cy="0"/>
          <a:chOff x="0" y="0"/>
          <a:chExt cx="0" cy="0"/>
        </a:xfrm>
      </p:grpSpPr>
      <p:grpSp>
        <p:nvGrpSpPr>
          <p:cNvPr id="37" name="Google Shape;37;p43"/>
          <p:cNvGrpSpPr/>
          <p:nvPr/>
        </p:nvGrpSpPr>
        <p:grpSpPr>
          <a:xfrm>
            <a:off x="3181" y="3182"/>
            <a:ext cx="12195524" cy="6857575"/>
            <a:chOff x="3175" y="3175"/>
            <a:chExt cx="12185776" cy="6852093"/>
          </a:xfrm>
        </p:grpSpPr>
        <p:sp>
          <p:nvSpPr>
            <p:cNvPr id="38" name="Google Shape;38;p43"/>
            <p:cNvSpPr/>
            <p:nvPr/>
          </p:nvSpPr>
          <p:spPr>
            <a:xfrm>
              <a:off x="11340814" y="109410"/>
              <a:ext cx="848010" cy="1622615"/>
            </a:xfrm>
            <a:custGeom>
              <a:avLst/>
              <a:gdLst/>
              <a:ahLst/>
              <a:cxnLst/>
              <a:rect l="l" t="t" r="r" b="b"/>
              <a:pathLst>
                <a:path w="848010" h="1622615" extrusionOk="0">
                  <a:moveTo>
                    <a:pt x="848010" y="1622616"/>
                  </a:moveTo>
                  <a:cubicBezTo>
                    <a:pt x="711168" y="1613725"/>
                    <a:pt x="565943" y="1575816"/>
                    <a:pt x="427767" y="1512888"/>
                  </a:cubicBezTo>
                  <a:cubicBezTo>
                    <a:pt x="507587" y="1308989"/>
                    <a:pt x="446246" y="1074293"/>
                    <a:pt x="287432" y="977456"/>
                  </a:cubicBezTo>
                  <a:cubicBezTo>
                    <a:pt x="197517" y="922655"/>
                    <a:pt x="96425" y="887095"/>
                    <a:pt x="2381" y="877253"/>
                  </a:cubicBezTo>
                  <a:cubicBezTo>
                    <a:pt x="-14891" y="632968"/>
                    <a:pt x="62579" y="410972"/>
                    <a:pt x="209963" y="283083"/>
                  </a:cubicBezTo>
                  <a:cubicBezTo>
                    <a:pt x="394938" y="122365"/>
                    <a:pt x="627284" y="19494"/>
                    <a:pt x="848010" y="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9" name="Google Shape;39;p43"/>
            <p:cNvSpPr/>
            <p:nvPr/>
          </p:nvSpPr>
          <p:spPr>
            <a:xfrm>
              <a:off x="10874301" y="990155"/>
              <a:ext cx="922938" cy="925576"/>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0" name="Google Shape;40;p43"/>
            <p:cNvSpPr/>
            <p:nvPr/>
          </p:nvSpPr>
          <p:spPr>
            <a:xfrm>
              <a:off x="9813163" y="4711890"/>
              <a:ext cx="2375661" cy="2142934"/>
            </a:xfrm>
            <a:custGeom>
              <a:avLst/>
              <a:gdLst/>
              <a:ahLst/>
              <a:cxnLst/>
              <a:rect l="l" t="t" r="r" b="b"/>
              <a:pathLst>
                <a:path w="2375661" h="2142934" extrusionOk="0">
                  <a:moveTo>
                    <a:pt x="0" y="2142935"/>
                  </a:moveTo>
                  <a:cubicBezTo>
                    <a:pt x="25781" y="2071243"/>
                    <a:pt x="28321" y="1993265"/>
                    <a:pt x="7303" y="1920050"/>
                  </a:cubicBezTo>
                  <a:cubicBezTo>
                    <a:pt x="178181" y="1739710"/>
                    <a:pt x="338074" y="1526350"/>
                    <a:pt x="474726" y="1340675"/>
                  </a:cubicBezTo>
                  <a:cubicBezTo>
                    <a:pt x="662559" y="1297610"/>
                    <a:pt x="830580" y="1192822"/>
                    <a:pt x="951865" y="1043051"/>
                  </a:cubicBezTo>
                  <a:cubicBezTo>
                    <a:pt x="1043115" y="930338"/>
                    <a:pt x="1145731" y="815912"/>
                    <a:pt x="1254379" y="694690"/>
                  </a:cubicBezTo>
                  <a:cubicBezTo>
                    <a:pt x="1295781" y="648589"/>
                    <a:pt x="1338517" y="600900"/>
                    <a:pt x="1380744" y="553149"/>
                  </a:cubicBezTo>
                  <a:cubicBezTo>
                    <a:pt x="1399413" y="588029"/>
                    <a:pt x="1423924" y="619481"/>
                    <a:pt x="1453134" y="646176"/>
                  </a:cubicBezTo>
                  <a:cubicBezTo>
                    <a:pt x="1499044" y="689337"/>
                    <a:pt x="1559623" y="713423"/>
                    <a:pt x="1622616" y="713550"/>
                  </a:cubicBezTo>
                  <a:cubicBezTo>
                    <a:pt x="1704022" y="713550"/>
                    <a:pt x="1785493" y="675069"/>
                    <a:pt x="1851914" y="605092"/>
                  </a:cubicBezTo>
                  <a:cubicBezTo>
                    <a:pt x="1909318" y="545840"/>
                    <a:pt x="1936306" y="463506"/>
                    <a:pt x="1925193" y="381762"/>
                  </a:cubicBezTo>
                  <a:cubicBezTo>
                    <a:pt x="1915541" y="308527"/>
                    <a:pt x="1872742" y="243795"/>
                    <a:pt x="1809179" y="206184"/>
                  </a:cubicBezTo>
                  <a:cubicBezTo>
                    <a:pt x="1776285" y="186500"/>
                    <a:pt x="1740726" y="171539"/>
                    <a:pt x="1703642" y="161734"/>
                  </a:cubicBezTo>
                  <a:cubicBezTo>
                    <a:pt x="1729422" y="127063"/>
                    <a:pt x="1752918" y="94170"/>
                    <a:pt x="1775143" y="61786"/>
                  </a:cubicBezTo>
                  <a:cubicBezTo>
                    <a:pt x="1894522" y="21304"/>
                    <a:pt x="2019681" y="438"/>
                    <a:pt x="2145729" y="0"/>
                  </a:cubicBezTo>
                  <a:cubicBezTo>
                    <a:pt x="2223071" y="-38"/>
                    <a:pt x="2300161" y="8267"/>
                    <a:pt x="2375662" y="24765"/>
                  </a:cubicBezTo>
                  <a:lnTo>
                    <a:pt x="2375662" y="1231265"/>
                  </a:lnTo>
                  <a:cubicBezTo>
                    <a:pt x="2108200" y="1251077"/>
                    <a:pt x="1871599" y="1368869"/>
                    <a:pt x="1672527" y="1581468"/>
                  </a:cubicBezTo>
                  <a:cubicBezTo>
                    <a:pt x="1525333" y="1738567"/>
                    <a:pt x="1441387" y="1932686"/>
                    <a:pt x="1429639" y="2142935"/>
                  </a:cubicBezTo>
                  <a:close/>
                  <a:moveTo>
                    <a:pt x="1352232" y="1184593"/>
                  </a:moveTo>
                  <a:cubicBezTo>
                    <a:pt x="1324928" y="1184739"/>
                    <a:pt x="1298893" y="1196460"/>
                    <a:pt x="1280731" y="1216850"/>
                  </a:cubicBezTo>
                  <a:cubicBezTo>
                    <a:pt x="1265428" y="1232890"/>
                    <a:pt x="1257364" y="1254468"/>
                    <a:pt x="1258316" y="1276604"/>
                  </a:cubicBezTo>
                  <a:cubicBezTo>
                    <a:pt x="1260157" y="1305179"/>
                    <a:pt x="1273239" y="1331868"/>
                    <a:pt x="1294702" y="1350836"/>
                  </a:cubicBezTo>
                  <a:cubicBezTo>
                    <a:pt x="1310195" y="1365377"/>
                    <a:pt x="1330643" y="1373480"/>
                    <a:pt x="1351852" y="1373505"/>
                  </a:cubicBezTo>
                  <a:cubicBezTo>
                    <a:pt x="1379156" y="1373505"/>
                    <a:pt x="1406462" y="1360805"/>
                    <a:pt x="1428687" y="1337246"/>
                  </a:cubicBezTo>
                  <a:cubicBezTo>
                    <a:pt x="1447991" y="1317301"/>
                    <a:pt x="1457071" y="1289615"/>
                    <a:pt x="1453325" y="1262126"/>
                  </a:cubicBezTo>
                  <a:cubicBezTo>
                    <a:pt x="1450022" y="1237431"/>
                    <a:pt x="1435608" y="1215600"/>
                    <a:pt x="1414208" y="1202881"/>
                  </a:cubicBezTo>
                  <a:cubicBezTo>
                    <a:pt x="1395540" y="1191412"/>
                    <a:pt x="1374140" y="1185107"/>
                    <a:pt x="1352232" y="1184593"/>
                  </a:cubicBezTo>
                  <a:close/>
                  <a:moveTo>
                    <a:pt x="1801749" y="728281"/>
                  </a:moveTo>
                  <a:cubicBezTo>
                    <a:pt x="1774444" y="728402"/>
                    <a:pt x="1748472" y="740105"/>
                    <a:pt x="1730248" y="760476"/>
                  </a:cubicBezTo>
                  <a:cubicBezTo>
                    <a:pt x="1714944" y="776516"/>
                    <a:pt x="1706880" y="798093"/>
                    <a:pt x="1707832" y="820230"/>
                  </a:cubicBezTo>
                  <a:cubicBezTo>
                    <a:pt x="1709674" y="848805"/>
                    <a:pt x="1722755" y="875494"/>
                    <a:pt x="1744218" y="894461"/>
                  </a:cubicBezTo>
                  <a:cubicBezTo>
                    <a:pt x="1759712" y="909028"/>
                    <a:pt x="1780095" y="917137"/>
                    <a:pt x="1801368" y="917131"/>
                  </a:cubicBezTo>
                  <a:cubicBezTo>
                    <a:pt x="1828673" y="917131"/>
                    <a:pt x="1855978" y="904431"/>
                    <a:pt x="1878203" y="880872"/>
                  </a:cubicBezTo>
                  <a:cubicBezTo>
                    <a:pt x="1897507" y="860933"/>
                    <a:pt x="1906588" y="833247"/>
                    <a:pt x="1902841" y="805751"/>
                  </a:cubicBezTo>
                  <a:cubicBezTo>
                    <a:pt x="1899603" y="781044"/>
                    <a:pt x="1885188" y="759200"/>
                    <a:pt x="1863725" y="746506"/>
                  </a:cubicBezTo>
                  <a:cubicBezTo>
                    <a:pt x="1845056" y="735057"/>
                    <a:pt x="1823656" y="728770"/>
                    <a:pt x="1801749" y="728281"/>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1" name="Google Shape;41;p43"/>
            <p:cNvSpPr/>
            <p:nvPr/>
          </p:nvSpPr>
          <p:spPr>
            <a:xfrm>
              <a:off x="11077757" y="5902769"/>
              <a:ext cx="183129" cy="176276"/>
            </a:xfrm>
            <a:custGeom>
              <a:avLst/>
              <a:gdLst/>
              <a:ahLst/>
              <a:cxnLst/>
              <a:rect l="l" t="t" r="r" b="b"/>
              <a:pathLst>
                <a:path w="183129" h="176276" extrusionOk="0">
                  <a:moveTo>
                    <a:pt x="87193" y="176276"/>
                  </a:moveTo>
                  <a:cubicBezTo>
                    <a:pt x="67572" y="176219"/>
                    <a:pt x="48712" y="168701"/>
                    <a:pt x="34424" y="155258"/>
                  </a:cubicBezTo>
                  <a:cubicBezTo>
                    <a:pt x="14232" y="137420"/>
                    <a:pt x="1849" y="112313"/>
                    <a:pt x="72" y="85408"/>
                  </a:cubicBezTo>
                  <a:cubicBezTo>
                    <a:pt x="-818" y="64979"/>
                    <a:pt x="6611" y="45066"/>
                    <a:pt x="20773" y="30290"/>
                  </a:cubicBezTo>
                  <a:cubicBezTo>
                    <a:pt x="37790" y="11176"/>
                    <a:pt x="62048" y="165"/>
                    <a:pt x="87637" y="0"/>
                  </a:cubicBezTo>
                  <a:cubicBezTo>
                    <a:pt x="108402" y="514"/>
                    <a:pt x="128659" y="6521"/>
                    <a:pt x="146311" y="17399"/>
                  </a:cubicBezTo>
                  <a:cubicBezTo>
                    <a:pt x="166061" y="29153"/>
                    <a:pt x="179332" y="49295"/>
                    <a:pt x="182380" y="72072"/>
                  </a:cubicBezTo>
                  <a:cubicBezTo>
                    <a:pt x="185809" y="97650"/>
                    <a:pt x="177363" y="123399"/>
                    <a:pt x="159393" y="141922"/>
                  </a:cubicBezTo>
                  <a:cubicBezTo>
                    <a:pt x="138437" y="164021"/>
                    <a:pt x="112784" y="176213"/>
                    <a:pt x="87193" y="17621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2" name="Google Shape;42;p43"/>
            <p:cNvSpPr/>
            <p:nvPr/>
          </p:nvSpPr>
          <p:spPr>
            <a:xfrm>
              <a:off x="11672262" y="2985960"/>
              <a:ext cx="516689" cy="549529"/>
            </a:xfrm>
            <a:custGeom>
              <a:avLst/>
              <a:gdLst/>
              <a:ahLst/>
              <a:cxnLst/>
              <a:rect l="l" t="t" r="r" b="b"/>
              <a:pathLst>
                <a:path w="516689" h="549529" extrusionOk="0">
                  <a:moveTo>
                    <a:pt x="271897" y="549529"/>
                  </a:moveTo>
                  <a:cubicBezTo>
                    <a:pt x="210493" y="549370"/>
                    <a:pt x="151501" y="525850"/>
                    <a:pt x="106797" y="483743"/>
                  </a:cubicBezTo>
                  <a:cubicBezTo>
                    <a:pt x="42091" y="424498"/>
                    <a:pt x="3229" y="345440"/>
                    <a:pt x="244" y="266827"/>
                  </a:cubicBezTo>
                  <a:cubicBezTo>
                    <a:pt x="-2677" y="202825"/>
                    <a:pt x="20755" y="140417"/>
                    <a:pt x="65014" y="94107"/>
                  </a:cubicBezTo>
                  <a:cubicBezTo>
                    <a:pt x="122672" y="32512"/>
                    <a:pt x="194681" y="0"/>
                    <a:pt x="273294" y="0"/>
                  </a:cubicBezTo>
                  <a:cubicBezTo>
                    <a:pt x="332413" y="0"/>
                    <a:pt x="395341" y="18605"/>
                    <a:pt x="455349" y="53848"/>
                  </a:cubicBezTo>
                  <a:cubicBezTo>
                    <a:pt x="478717" y="67526"/>
                    <a:pt x="499481" y="85236"/>
                    <a:pt x="516690" y="106172"/>
                  </a:cubicBezTo>
                  <a:lnTo>
                    <a:pt x="516690" y="419418"/>
                  </a:lnTo>
                  <a:cubicBezTo>
                    <a:pt x="510467" y="427673"/>
                    <a:pt x="503735" y="435559"/>
                    <a:pt x="496624" y="443039"/>
                  </a:cubicBezTo>
                  <a:cubicBezTo>
                    <a:pt x="431409" y="511683"/>
                    <a:pt x="351653" y="549529"/>
                    <a:pt x="272024" y="549529"/>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3" name="Google Shape;43;p43"/>
            <p:cNvSpPr/>
            <p:nvPr/>
          </p:nvSpPr>
          <p:spPr>
            <a:xfrm>
              <a:off x="10550466" y="2586863"/>
              <a:ext cx="859831" cy="722757"/>
            </a:xfrm>
            <a:custGeom>
              <a:avLst/>
              <a:gdLst/>
              <a:ahLst/>
              <a:cxnLst/>
              <a:rect l="l" t="t" r="r" b="b"/>
              <a:pathLst>
                <a:path w="859831" h="722757" extrusionOk="0">
                  <a:moveTo>
                    <a:pt x="154363" y="722757"/>
                  </a:moveTo>
                  <a:cubicBezTo>
                    <a:pt x="70924" y="643763"/>
                    <a:pt x="17330" y="542989"/>
                    <a:pt x="3551" y="438912"/>
                  </a:cubicBezTo>
                  <a:cubicBezTo>
                    <a:pt x="-11436" y="326454"/>
                    <a:pt x="21203" y="223710"/>
                    <a:pt x="97912" y="141795"/>
                  </a:cubicBezTo>
                  <a:cubicBezTo>
                    <a:pt x="184843" y="49022"/>
                    <a:pt x="293364" y="0"/>
                    <a:pt x="411728" y="0"/>
                  </a:cubicBezTo>
                  <a:cubicBezTo>
                    <a:pt x="500628" y="0"/>
                    <a:pt x="595498" y="28004"/>
                    <a:pt x="685731" y="81026"/>
                  </a:cubicBezTo>
                  <a:cubicBezTo>
                    <a:pt x="779076" y="136360"/>
                    <a:pt x="841877" y="231496"/>
                    <a:pt x="856038" y="339090"/>
                  </a:cubicBezTo>
                  <a:cubicBezTo>
                    <a:pt x="872802" y="458026"/>
                    <a:pt x="833496" y="577786"/>
                    <a:pt x="748088" y="667703"/>
                  </a:cubicBezTo>
                  <a:cubicBezTo>
                    <a:pt x="743897" y="672084"/>
                    <a:pt x="739706" y="676339"/>
                    <a:pt x="735388" y="680403"/>
                  </a:cubicBezTo>
                  <a:cubicBezTo>
                    <a:pt x="661093" y="657815"/>
                    <a:pt x="583877" y="646367"/>
                    <a:pt x="506216" y="646430"/>
                  </a:cubicBezTo>
                  <a:cubicBezTo>
                    <a:pt x="384932" y="647167"/>
                    <a:pt x="265107" y="673164"/>
                    <a:pt x="154363" y="72275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4" name="Google Shape;44;p43"/>
            <p:cNvSpPr/>
            <p:nvPr/>
          </p:nvSpPr>
          <p:spPr>
            <a:xfrm>
              <a:off x="11788393" y="1763128"/>
              <a:ext cx="273276" cy="260553"/>
            </a:xfrm>
            <a:custGeom>
              <a:avLst/>
              <a:gdLst/>
              <a:ahLst/>
              <a:cxnLst/>
              <a:rect l="l" t="t" r="r" b="b"/>
              <a:pathLst>
                <a:path w="273276" h="260553" extrusionOk="0">
                  <a:moveTo>
                    <a:pt x="145733" y="260553"/>
                  </a:moveTo>
                  <a:cubicBezTo>
                    <a:pt x="113285" y="259931"/>
                    <a:pt x="81471" y="251200"/>
                    <a:pt x="53277" y="235153"/>
                  </a:cubicBezTo>
                  <a:cubicBezTo>
                    <a:pt x="24702" y="219469"/>
                    <a:pt x="5080" y="186385"/>
                    <a:pt x="826" y="146571"/>
                  </a:cubicBezTo>
                  <a:cubicBezTo>
                    <a:pt x="-3428" y="106756"/>
                    <a:pt x="8954" y="67513"/>
                    <a:pt x="33401" y="46304"/>
                  </a:cubicBezTo>
                  <a:cubicBezTo>
                    <a:pt x="66739" y="17348"/>
                    <a:pt x="109601" y="13"/>
                    <a:pt x="148463" y="13"/>
                  </a:cubicBezTo>
                  <a:cubicBezTo>
                    <a:pt x="175705" y="-393"/>
                    <a:pt x="202185" y="8801"/>
                    <a:pt x="223330" y="25984"/>
                  </a:cubicBezTo>
                  <a:cubicBezTo>
                    <a:pt x="281115" y="72873"/>
                    <a:pt x="290068" y="157683"/>
                    <a:pt x="243333" y="215595"/>
                  </a:cubicBezTo>
                  <a:cubicBezTo>
                    <a:pt x="219584" y="244951"/>
                    <a:pt x="183515" y="261557"/>
                    <a:pt x="145733" y="26049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5" name="Google Shape;45;p43"/>
            <p:cNvSpPr/>
            <p:nvPr/>
          </p:nvSpPr>
          <p:spPr>
            <a:xfrm>
              <a:off x="10663692" y="1125849"/>
              <a:ext cx="162747" cy="155355"/>
            </a:xfrm>
            <a:custGeom>
              <a:avLst/>
              <a:gdLst/>
              <a:ahLst/>
              <a:cxnLst/>
              <a:rect l="l" t="t" r="r" b="b"/>
              <a:pathLst>
                <a:path w="162747" h="155355" extrusionOk="0">
                  <a:moveTo>
                    <a:pt x="87049" y="155326"/>
                  </a:moveTo>
                  <a:cubicBezTo>
                    <a:pt x="67617" y="154952"/>
                    <a:pt x="48567" y="149738"/>
                    <a:pt x="31613" y="140150"/>
                  </a:cubicBezTo>
                  <a:cubicBezTo>
                    <a:pt x="14658" y="130815"/>
                    <a:pt x="3038" y="111130"/>
                    <a:pt x="498" y="87445"/>
                  </a:cubicBezTo>
                  <a:cubicBezTo>
                    <a:pt x="-2042" y="63759"/>
                    <a:pt x="5260" y="40328"/>
                    <a:pt x="19548" y="27691"/>
                  </a:cubicBezTo>
                  <a:cubicBezTo>
                    <a:pt x="38598" y="10711"/>
                    <a:pt x="62982" y="920"/>
                    <a:pt x="88509" y="5"/>
                  </a:cubicBezTo>
                  <a:cubicBezTo>
                    <a:pt x="104702" y="-192"/>
                    <a:pt x="120386" y="5263"/>
                    <a:pt x="132959" y="15436"/>
                  </a:cubicBezTo>
                  <a:cubicBezTo>
                    <a:pt x="167439" y="43420"/>
                    <a:pt x="172774" y="94055"/>
                    <a:pt x="144833" y="128593"/>
                  </a:cubicBezTo>
                  <a:cubicBezTo>
                    <a:pt x="130673" y="146081"/>
                    <a:pt x="109146" y="155967"/>
                    <a:pt x="86667" y="155326"/>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6" name="Google Shape;46;p43"/>
            <p:cNvSpPr/>
            <p:nvPr/>
          </p:nvSpPr>
          <p:spPr>
            <a:xfrm>
              <a:off x="9242388" y="3239770"/>
              <a:ext cx="2607895" cy="2827210"/>
            </a:xfrm>
            <a:custGeom>
              <a:avLst/>
              <a:gdLst/>
              <a:ahLst/>
              <a:cxnLst/>
              <a:rect l="l" t="t" r="r" b="b"/>
              <a:pathLst>
                <a:path w="2607895" h="2827210" extrusionOk="0">
                  <a:moveTo>
                    <a:pt x="860716" y="2827211"/>
                  </a:moveTo>
                  <a:cubicBezTo>
                    <a:pt x="669073" y="2827211"/>
                    <a:pt x="486066" y="2761044"/>
                    <a:pt x="331570" y="2635885"/>
                  </a:cubicBezTo>
                  <a:cubicBezTo>
                    <a:pt x="133577" y="2475547"/>
                    <a:pt x="13118" y="2243391"/>
                    <a:pt x="989" y="1998980"/>
                  </a:cubicBezTo>
                  <a:cubicBezTo>
                    <a:pt x="-9488" y="1786382"/>
                    <a:pt x="63537" y="1591437"/>
                    <a:pt x="206666" y="1450022"/>
                  </a:cubicBezTo>
                  <a:cubicBezTo>
                    <a:pt x="366686" y="1291844"/>
                    <a:pt x="508481" y="1097788"/>
                    <a:pt x="658531" y="892365"/>
                  </a:cubicBezTo>
                  <a:cubicBezTo>
                    <a:pt x="806296" y="690118"/>
                    <a:pt x="959077" y="480949"/>
                    <a:pt x="1131988" y="307277"/>
                  </a:cubicBezTo>
                  <a:cubicBezTo>
                    <a:pt x="1329346" y="109093"/>
                    <a:pt x="1571662" y="0"/>
                    <a:pt x="1814359" y="0"/>
                  </a:cubicBezTo>
                  <a:cubicBezTo>
                    <a:pt x="1996730" y="0"/>
                    <a:pt x="2170975" y="63055"/>
                    <a:pt x="2318358" y="182372"/>
                  </a:cubicBezTo>
                  <a:cubicBezTo>
                    <a:pt x="2489808" y="321120"/>
                    <a:pt x="2588932" y="510730"/>
                    <a:pt x="2605379" y="730695"/>
                  </a:cubicBezTo>
                  <a:cubicBezTo>
                    <a:pt x="2620872" y="936879"/>
                    <a:pt x="2564611" y="1157605"/>
                    <a:pt x="2442755" y="1368933"/>
                  </a:cubicBezTo>
                  <a:cubicBezTo>
                    <a:pt x="2281656" y="1648333"/>
                    <a:pt x="2047213" y="1909699"/>
                    <a:pt x="1820455" y="2162683"/>
                  </a:cubicBezTo>
                  <a:cubicBezTo>
                    <a:pt x="1711743" y="2283905"/>
                    <a:pt x="1609063" y="2398458"/>
                    <a:pt x="1517623" y="2511362"/>
                  </a:cubicBezTo>
                  <a:cubicBezTo>
                    <a:pt x="1355063" y="2712021"/>
                    <a:pt x="1115605" y="2827211"/>
                    <a:pt x="860716" y="2827211"/>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7" name="Google Shape;47;p43"/>
            <p:cNvSpPr/>
            <p:nvPr/>
          </p:nvSpPr>
          <p:spPr>
            <a:xfrm>
              <a:off x="11249025" y="5949505"/>
              <a:ext cx="939800" cy="905319"/>
            </a:xfrm>
            <a:custGeom>
              <a:avLst/>
              <a:gdLst/>
              <a:ahLst/>
              <a:cxnLst/>
              <a:rect l="l" t="t" r="r" b="b"/>
              <a:pathLst>
                <a:path w="939800" h="905319" extrusionOk="0">
                  <a:moveTo>
                    <a:pt x="0" y="905320"/>
                  </a:moveTo>
                  <a:cubicBezTo>
                    <a:pt x="11747" y="696659"/>
                    <a:pt x="95250" y="504127"/>
                    <a:pt x="241300" y="348171"/>
                  </a:cubicBezTo>
                  <a:cubicBezTo>
                    <a:pt x="439166" y="136970"/>
                    <a:pt x="674180" y="19812"/>
                    <a:pt x="939800" y="0"/>
                  </a:cubicBezTo>
                  <a:lnTo>
                    <a:pt x="939800" y="905320"/>
                  </a:ln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8" name="Google Shape;48;p43"/>
            <p:cNvSpPr/>
            <p:nvPr/>
          </p:nvSpPr>
          <p:spPr>
            <a:xfrm>
              <a:off x="9055701" y="6354953"/>
              <a:ext cx="772367" cy="500315"/>
            </a:xfrm>
            <a:custGeom>
              <a:avLst/>
              <a:gdLst/>
              <a:ahLst/>
              <a:cxnLst/>
              <a:rect l="l" t="t" r="r" b="b"/>
              <a:pathLst>
                <a:path w="772367" h="500315" extrusionOk="0">
                  <a:moveTo>
                    <a:pt x="6574" y="499872"/>
                  </a:moveTo>
                  <a:cubicBezTo>
                    <a:pt x="-13175" y="350012"/>
                    <a:pt x="12162" y="214693"/>
                    <a:pt x="74645" y="137922"/>
                  </a:cubicBezTo>
                  <a:cubicBezTo>
                    <a:pt x="146654" y="49022"/>
                    <a:pt x="247683" y="0"/>
                    <a:pt x="359189" y="0"/>
                  </a:cubicBezTo>
                  <a:cubicBezTo>
                    <a:pt x="444787" y="0"/>
                    <a:pt x="533052" y="28511"/>
                    <a:pt x="614459" y="82550"/>
                  </a:cubicBezTo>
                  <a:cubicBezTo>
                    <a:pt x="750730" y="173736"/>
                    <a:pt x="807054" y="346328"/>
                    <a:pt x="750667" y="5003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9" name="Google Shape;49;p43"/>
            <p:cNvSpPr/>
            <p:nvPr/>
          </p:nvSpPr>
          <p:spPr>
            <a:xfrm>
              <a:off x="3175" y="3175"/>
              <a:ext cx="2097785" cy="2906966"/>
            </a:xfrm>
            <a:custGeom>
              <a:avLst/>
              <a:gdLst/>
              <a:ahLst/>
              <a:cxnLst/>
              <a:rect l="l" t="t" r="r" b="b"/>
              <a:pathLst>
                <a:path w="2097785" h="2906966" extrusionOk="0">
                  <a:moveTo>
                    <a:pt x="1249871" y="2906967"/>
                  </a:moveTo>
                  <a:cubicBezTo>
                    <a:pt x="1263079" y="2891028"/>
                    <a:pt x="1275271" y="2876233"/>
                    <a:pt x="1286701" y="2862072"/>
                  </a:cubicBezTo>
                  <a:cubicBezTo>
                    <a:pt x="1503966" y="2593740"/>
                    <a:pt x="1462602" y="2200097"/>
                    <a:pt x="1194308" y="1982788"/>
                  </a:cubicBezTo>
                  <a:cubicBezTo>
                    <a:pt x="1075055" y="1885950"/>
                    <a:pt x="936371" y="1835150"/>
                    <a:pt x="793369" y="1835150"/>
                  </a:cubicBezTo>
                  <a:cubicBezTo>
                    <a:pt x="610235" y="1835150"/>
                    <a:pt x="440373" y="1920431"/>
                    <a:pt x="315024" y="2075180"/>
                  </a:cubicBezTo>
                  <a:lnTo>
                    <a:pt x="0" y="2464245"/>
                  </a:lnTo>
                  <a:lnTo>
                    <a:pt x="0" y="0"/>
                  </a:lnTo>
                  <a:lnTo>
                    <a:pt x="349250" y="0"/>
                  </a:lnTo>
                  <a:cubicBezTo>
                    <a:pt x="237300" y="313690"/>
                    <a:pt x="313690" y="598234"/>
                    <a:pt x="565150" y="801624"/>
                  </a:cubicBezTo>
                  <a:cubicBezTo>
                    <a:pt x="700024" y="910844"/>
                    <a:pt x="858838" y="968566"/>
                    <a:pt x="1024573" y="968566"/>
                  </a:cubicBezTo>
                  <a:cubicBezTo>
                    <a:pt x="1241235" y="968566"/>
                    <a:pt x="1446467" y="868553"/>
                    <a:pt x="1587627" y="694182"/>
                  </a:cubicBezTo>
                  <a:cubicBezTo>
                    <a:pt x="1677543" y="583121"/>
                    <a:pt x="1734566" y="439039"/>
                    <a:pt x="1748536" y="287782"/>
                  </a:cubicBezTo>
                  <a:cubicBezTo>
                    <a:pt x="1914493" y="471199"/>
                    <a:pt x="2034235" y="691604"/>
                    <a:pt x="2097786" y="930656"/>
                  </a:cubicBezTo>
                  <a:cubicBezTo>
                    <a:pt x="2052403" y="920058"/>
                    <a:pt x="2005965" y="914629"/>
                    <a:pt x="1959356" y="914463"/>
                  </a:cubicBezTo>
                  <a:cubicBezTo>
                    <a:pt x="1804353" y="914463"/>
                    <a:pt x="1662303" y="978535"/>
                    <a:pt x="1548702" y="1099884"/>
                  </a:cubicBezTo>
                  <a:cubicBezTo>
                    <a:pt x="1460957" y="1191374"/>
                    <a:pt x="1414513" y="1314812"/>
                    <a:pt x="1420178" y="1441450"/>
                  </a:cubicBezTo>
                  <a:cubicBezTo>
                    <a:pt x="1426147" y="1596390"/>
                    <a:pt x="1502728" y="1752156"/>
                    <a:pt x="1629728" y="1868742"/>
                  </a:cubicBezTo>
                  <a:cubicBezTo>
                    <a:pt x="1722564" y="1953768"/>
                    <a:pt x="1835531" y="1998663"/>
                    <a:pt x="1956308" y="1998663"/>
                  </a:cubicBezTo>
                  <a:cubicBezTo>
                    <a:pt x="1980578" y="1998644"/>
                    <a:pt x="2004816" y="1996866"/>
                    <a:pt x="2028825" y="1993329"/>
                  </a:cubicBezTo>
                  <a:cubicBezTo>
                    <a:pt x="1944961" y="2200561"/>
                    <a:pt x="1822552" y="2390007"/>
                    <a:pt x="1668082" y="2551621"/>
                  </a:cubicBezTo>
                  <a:cubicBezTo>
                    <a:pt x="1542136" y="2685047"/>
                    <a:pt x="1401883" y="2804217"/>
                    <a:pt x="1249871" y="2906967"/>
                  </a:cubicBezTo>
                  <a:close/>
                  <a:moveTo>
                    <a:pt x="314198" y="767080"/>
                  </a:moveTo>
                  <a:cubicBezTo>
                    <a:pt x="268288" y="767080"/>
                    <a:pt x="231648" y="786892"/>
                    <a:pt x="208725" y="824230"/>
                  </a:cubicBezTo>
                  <a:cubicBezTo>
                    <a:pt x="156909" y="908050"/>
                    <a:pt x="165100" y="986790"/>
                    <a:pt x="231648" y="1040511"/>
                  </a:cubicBezTo>
                  <a:cubicBezTo>
                    <a:pt x="295784" y="1094200"/>
                    <a:pt x="391300" y="1085736"/>
                    <a:pt x="444990" y="1021594"/>
                  </a:cubicBezTo>
                  <a:cubicBezTo>
                    <a:pt x="446077" y="1020299"/>
                    <a:pt x="447141" y="1018985"/>
                    <a:pt x="448183" y="1017651"/>
                  </a:cubicBezTo>
                  <a:cubicBezTo>
                    <a:pt x="476910" y="981062"/>
                    <a:pt x="488730" y="933990"/>
                    <a:pt x="480695" y="888175"/>
                  </a:cubicBezTo>
                  <a:cubicBezTo>
                    <a:pt x="474345" y="849630"/>
                    <a:pt x="454279" y="818325"/>
                    <a:pt x="425132" y="800862"/>
                  </a:cubicBezTo>
                  <a:cubicBezTo>
                    <a:pt x="391812" y="779945"/>
                    <a:pt x="353520" y="768287"/>
                    <a:pt x="314198" y="76708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0" name="Google Shape;50;p43"/>
            <p:cNvSpPr/>
            <p:nvPr/>
          </p:nvSpPr>
          <p:spPr>
            <a:xfrm>
              <a:off x="308614" y="3175"/>
              <a:ext cx="1439922" cy="962215"/>
            </a:xfrm>
            <a:custGeom>
              <a:avLst/>
              <a:gdLst/>
              <a:ahLst/>
              <a:cxnLst/>
              <a:rect l="l" t="t" r="r" b="b"/>
              <a:pathLst>
                <a:path w="1439922" h="962215" extrusionOk="0">
                  <a:moveTo>
                    <a:pt x="718816" y="962216"/>
                  </a:moveTo>
                  <a:cubicBezTo>
                    <a:pt x="554541" y="962216"/>
                    <a:pt x="397061" y="905066"/>
                    <a:pt x="263394" y="796671"/>
                  </a:cubicBezTo>
                  <a:cubicBezTo>
                    <a:pt x="13902" y="594678"/>
                    <a:pt x="-61536" y="311785"/>
                    <a:pt x="50732" y="0"/>
                  </a:cubicBezTo>
                  <a:lnTo>
                    <a:pt x="1409061" y="0"/>
                  </a:lnTo>
                  <a:cubicBezTo>
                    <a:pt x="1479228" y="233617"/>
                    <a:pt x="1427476" y="504254"/>
                    <a:pt x="1276917" y="690182"/>
                  </a:cubicBezTo>
                  <a:cubicBezTo>
                    <a:pt x="1137217" y="863029"/>
                    <a:pt x="933446" y="962216"/>
                    <a:pt x="718752" y="9622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1" name="Google Shape;51;p43"/>
            <p:cNvSpPr/>
            <p:nvPr/>
          </p:nvSpPr>
          <p:spPr>
            <a:xfrm>
              <a:off x="2031045" y="3175"/>
              <a:ext cx="367163" cy="325183"/>
            </a:xfrm>
            <a:custGeom>
              <a:avLst/>
              <a:gdLst/>
              <a:ahLst/>
              <a:cxnLst/>
              <a:rect l="l" t="t" r="r" b="b"/>
              <a:pathLst>
                <a:path w="367163" h="325183" extrusionOk="0">
                  <a:moveTo>
                    <a:pt x="180469" y="325057"/>
                  </a:moveTo>
                  <a:cubicBezTo>
                    <a:pt x="112556" y="325175"/>
                    <a:pt x="50599" y="286307"/>
                    <a:pt x="21148" y="225108"/>
                  </a:cubicBezTo>
                  <a:cubicBezTo>
                    <a:pt x="-20190" y="143701"/>
                    <a:pt x="-506" y="63818"/>
                    <a:pt x="76520" y="0"/>
                  </a:cubicBezTo>
                  <a:lnTo>
                    <a:pt x="287213" y="0"/>
                  </a:lnTo>
                  <a:cubicBezTo>
                    <a:pt x="309146" y="17682"/>
                    <a:pt x="328393" y="38451"/>
                    <a:pt x="344363" y="61659"/>
                  </a:cubicBezTo>
                  <a:cubicBezTo>
                    <a:pt x="366778" y="94298"/>
                    <a:pt x="372938" y="136716"/>
                    <a:pt x="361635" y="181039"/>
                  </a:cubicBezTo>
                  <a:cubicBezTo>
                    <a:pt x="348300" y="234221"/>
                    <a:pt x="312975" y="279221"/>
                    <a:pt x="264480" y="304800"/>
                  </a:cubicBezTo>
                  <a:cubicBezTo>
                    <a:pt x="238451" y="318067"/>
                    <a:pt x="209679" y="325048"/>
                    <a:pt x="180469" y="325184"/>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2" name="Google Shape;52;p43"/>
            <p:cNvSpPr/>
            <p:nvPr/>
          </p:nvSpPr>
          <p:spPr>
            <a:xfrm>
              <a:off x="2373089" y="276225"/>
              <a:ext cx="163494" cy="164147"/>
            </a:xfrm>
            <a:custGeom>
              <a:avLst/>
              <a:gdLst/>
              <a:ahLst/>
              <a:cxnLst/>
              <a:rect l="l" t="t" r="r" b="b"/>
              <a:pathLst>
                <a:path w="163494" h="164147" extrusionOk="0">
                  <a:moveTo>
                    <a:pt x="80169" y="164147"/>
                  </a:moveTo>
                  <a:cubicBezTo>
                    <a:pt x="49963" y="164203"/>
                    <a:pt x="22404" y="146917"/>
                    <a:pt x="9303" y="119697"/>
                  </a:cubicBezTo>
                  <a:cubicBezTo>
                    <a:pt x="-10890" y="79883"/>
                    <a:pt x="2128" y="40322"/>
                    <a:pt x="45054" y="11240"/>
                  </a:cubicBezTo>
                  <a:cubicBezTo>
                    <a:pt x="54966" y="4114"/>
                    <a:pt x="66822" y="192"/>
                    <a:pt x="79026" y="0"/>
                  </a:cubicBezTo>
                  <a:cubicBezTo>
                    <a:pt x="110015" y="0"/>
                    <a:pt x="137700" y="24194"/>
                    <a:pt x="153258" y="46863"/>
                  </a:cubicBezTo>
                  <a:cubicBezTo>
                    <a:pt x="163367" y="62524"/>
                    <a:pt x="166155" y="81815"/>
                    <a:pt x="160878" y="99695"/>
                  </a:cubicBezTo>
                  <a:cubicBezTo>
                    <a:pt x="154896" y="123371"/>
                    <a:pt x="139161" y="143401"/>
                    <a:pt x="117571" y="154813"/>
                  </a:cubicBezTo>
                  <a:cubicBezTo>
                    <a:pt x="106001" y="160769"/>
                    <a:pt x="93181" y="163883"/>
                    <a:pt x="80169" y="16389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3" name="Google Shape;53;p43"/>
            <p:cNvSpPr/>
            <p:nvPr/>
          </p:nvSpPr>
          <p:spPr>
            <a:xfrm>
              <a:off x="2355649" y="1988883"/>
              <a:ext cx="183140" cy="176276"/>
            </a:xfrm>
            <a:custGeom>
              <a:avLst/>
              <a:gdLst/>
              <a:ahLst/>
              <a:cxnLst/>
              <a:rect l="l" t="t" r="r" b="b"/>
              <a:pathLst>
                <a:path w="183140" h="176276" extrusionOk="0">
                  <a:moveTo>
                    <a:pt x="87196" y="176276"/>
                  </a:moveTo>
                  <a:cubicBezTo>
                    <a:pt x="67555" y="176219"/>
                    <a:pt x="48677" y="168707"/>
                    <a:pt x="34364" y="155258"/>
                  </a:cubicBezTo>
                  <a:cubicBezTo>
                    <a:pt x="14120" y="137446"/>
                    <a:pt x="1782" y="112319"/>
                    <a:pt x="74" y="85408"/>
                  </a:cubicBezTo>
                  <a:cubicBezTo>
                    <a:pt x="-834" y="64980"/>
                    <a:pt x="6640" y="45066"/>
                    <a:pt x="20775" y="30290"/>
                  </a:cubicBezTo>
                  <a:cubicBezTo>
                    <a:pt x="37761" y="11176"/>
                    <a:pt x="62069" y="165"/>
                    <a:pt x="87640" y="0"/>
                  </a:cubicBezTo>
                  <a:cubicBezTo>
                    <a:pt x="108392" y="514"/>
                    <a:pt x="128636" y="6522"/>
                    <a:pt x="146315" y="17399"/>
                  </a:cubicBezTo>
                  <a:cubicBezTo>
                    <a:pt x="166063" y="29153"/>
                    <a:pt x="179347" y="49295"/>
                    <a:pt x="182383" y="72073"/>
                  </a:cubicBezTo>
                  <a:cubicBezTo>
                    <a:pt x="185837" y="97650"/>
                    <a:pt x="177366" y="123400"/>
                    <a:pt x="159396" y="141923"/>
                  </a:cubicBezTo>
                  <a:cubicBezTo>
                    <a:pt x="138377" y="164021"/>
                    <a:pt x="112723" y="176213"/>
                    <a:pt x="87196" y="17621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4" name="Google Shape;54;p43"/>
            <p:cNvSpPr/>
            <p:nvPr/>
          </p:nvSpPr>
          <p:spPr>
            <a:xfrm>
              <a:off x="2515771" y="1840229"/>
              <a:ext cx="88404" cy="84899"/>
            </a:xfrm>
            <a:custGeom>
              <a:avLst/>
              <a:gdLst/>
              <a:ahLst/>
              <a:cxnLst/>
              <a:rect l="l" t="t" r="r" b="b"/>
              <a:pathLst>
                <a:path w="88404" h="84899" extrusionOk="0">
                  <a:moveTo>
                    <a:pt x="42072" y="84900"/>
                  </a:moveTo>
                  <a:cubicBezTo>
                    <a:pt x="32629" y="84893"/>
                    <a:pt x="23543" y="81280"/>
                    <a:pt x="16672" y="74803"/>
                  </a:cubicBezTo>
                  <a:cubicBezTo>
                    <a:pt x="6867" y="66192"/>
                    <a:pt x="886" y="54045"/>
                    <a:pt x="35" y="41021"/>
                  </a:cubicBezTo>
                  <a:cubicBezTo>
                    <a:pt x="-397" y="31236"/>
                    <a:pt x="3185" y="21698"/>
                    <a:pt x="9941" y="14605"/>
                  </a:cubicBezTo>
                  <a:cubicBezTo>
                    <a:pt x="18152" y="5404"/>
                    <a:pt x="29867" y="95"/>
                    <a:pt x="42199" y="0"/>
                  </a:cubicBezTo>
                  <a:cubicBezTo>
                    <a:pt x="52302" y="241"/>
                    <a:pt x="62163" y="3156"/>
                    <a:pt x="70774" y="8446"/>
                  </a:cubicBezTo>
                  <a:cubicBezTo>
                    <a:pt x="80236" y="14091"/>
                    <a:pt x="86598" y="23749"/>
                    <a:pt x="88046" y="34671"/>
                  </a:cubicBezTo>
                  <a:cubicBezTo>
                    <a:pt x="89697" y="46977"/>
                    <a:pt x="85595" y="59366"/>
                    <a:pt x="76933" y="68263"/>
                  </a:cubicBezTo>
                  <a:cubicBezTo>
                    <a:pt x="68082" y="78378"/>
                    <a:pt x="55445" y="84398"/>
                    <a:pt x="42008" y="8490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5" name="Google Shape;55;p43"/>
            <p:cNvSpPr/>
            <p:nvPr/>
          </p:nvSpPr>
          <p:spPr>
            <a:xfrm>
              <a:off x="3175" y="5854001"/>
              <a:ext cx="1031722" cy="1000823"/>
            </a:xfrm>
            <a:custGeom>
              <a:avLst/>
              <a:gdLst/>
              <a:ahLst/>
              <a:cxnLst/>
              <a:rect l="l" t="t" r="r" b="b"/>
              <a:pathLst>
                <a:path w="1031722" h="1000823" extrusionOk="0">
                  <a:moveTo>
                    <a:pt x="0" y="1000823"/>
                  </a:moveTo>
                  <a:lnTo>
                    <a:pt x="0" y="0"/>
                  </a:lnTo>
                  <a:cubicBezTo>
                    <a:pt x="24258" y="31121"/>
                    <a:pt x="51950" y="59410"/>
                    <a:pt x="82550" y="84328"/>
                  </a:cubicBezTo>
                  <a:cubicBezTo>
                    <a:pt x="176594" y="160464"/>
                    <a:pt x="295720" y="200723"/>
                    <a:pt x="426974" y="200723"/>
                  </a:cubicBezTo>
                  <a:cubicBezTo>
                    <a:pt x="563563" y="200723"/>
                    <a:pt x="703136" y="156273"/>
                    <a:pt x="820293" y="74676"/>
                  </a:cubicBezTo>
                  <a:cubicBezTo>
                    <a:pt x="930802" y="199453"/>
                    <a:pt x="1001674" y="354298"/>
                    <a:pt x="1023874" y="519494"/>
                  </a:cubicBezTo>
                  <a:cubicBezTo>
                    <a:pt x="1046556" y="684022"/>
                    <a:pt x="1019810" y="851535"/>
                    <a:pt x="947039" y="100082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6" name="Google Shape;56;p43"/>
            <p:cNvSpPr/>
            <p:nvPr/>
          </p:nvSpPr>
          <p:spPr>
            <a:xfrm>
              <a:off x="3175" y="4901438"/>
              <a:ext cx="1062141" cy="1146936"/>
            </a:xfrm>
            <a:custGeom>
              <a:avLst/>
              <a:gdLst/>
              <a:ahLst/>
              <a:cxnLst/>
              <a:rect l="l" t="t" r="r" b="b"/>
              <a:pathLst>
                <a:path w="1062141" h="1146936" extrusionOk="0">
                  <a:moveTo>
                    <a:pt x="427101" y="1146937"/>
                  </a:moveTo>
                  <a:cubicBezTo>
                    <a:pt x="297180" y="1146937"/>
                    <a:pt x="179451" y="1107186"/>
                    <a:pt x="86551" y="1031939"/>
                  </a:cubicBezTo>
                  <a:cubicBezTo>
                    <a:pt x="54211" y="1005580"/>
                    <a:pt x="25153" y="975436"/>
                    <a:pt x="0" y="942150"/>
                  </a:cubicBezTo>
                  <a:lnTo>
                    <a:pt x="0" y="209550"/>
                  </a:lnTo>
                  <a:cubicBezTo>
                    <a:pt x="110046" y="74104"/>
                    <a:pt x="263970" y="0"/>
                    <a:pt x="433642" y="0"/>
                  </a:cubicBezTo>
                  <a:cubicBezTo>
                    <a:pt x="563817" y="0"/>
                    <a:pt x="697929" y="43243"/>
                    <a:pt x="821563" y="125095"/>
                  </a:cubicBezTo>
                  <a:cubicBezTo>
                    <a:pt x="957142" y="214681"/>
                    <a:pt x="1044715" y="360978"/>
                    <a:pt x="1059625" y="522796"/>
                  </a:cubicBezTo>
                  <a:cubicBezTo>
                    <a:pt x="1074928" y="683070"/>
                    <a:pt x="1019937" y="837438"/>
                    <a:pt x="908685" y="946340"/>
                  </a:cubicBezTo>
                  <a:cubicBezTo>
                    <a:pt x="778320" y="1073721"/>
                    <a:pt x="602806" y="1146937"/>
                    <a:pt x="427101" y="1146937"/>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7" name="Google Shape;57;p43"/>
            <p:cNvSpPr/>
            <p:nvPr/>
          </p:nvSpPr>
          <p:spPr>
            <a:xfrm>
              <a:off x="232346" y="3622484"/>
              <a:ext cx="704594" cy="666750"/>
            </a:xfrm>
            <a:custGeom>
              <a:avLst/>
              <a:gdLst/>
              <a:ahLst/>
              <a:cxnLst/>
              <a:rect l="l" t="t" r="r" b="b"/>
              <a:pathLst>
                <a:path w="704594" h="666750" extrusionOk="0">
                  <a:moveTo>
                    <a:pt x="335471" y="666560"/>
                  </a:moveTo>
                  <a:cubicBezTo>
                    <a:pt x="259559" y="666414"/>
                    <a:pt x="186555" y="637350"/>
                    <a:pt x="131318" y="585280"/>
                  </a:cubicBezTo>
                  <a:cubicBezTo>
                    <a:pt x="53276" y="513779"/>
                    <a:pt x="5778" y="418529"/>
                    <a:pt x="0" y="323533"/>
                  </a:cubicBezTo>
                  <a:cubicBezTo>
                    <a:pt x="161544" y="295339"/>
                    <a:pt x="299148" y="207455"/>
                    <a:pt x="377889" y="82233"/>
                  </a:cubicBezTo>
                  <a:cubicBezTo>
                    <a:pt x="394272" y="56134"/>
                    <a:pt x="412559" y="28448"/>
                    <a:pt x="432308" y="0"/>
                  </a:cubicBezTo>
                  <a:cubicBezTo>
                    <a:pt x="477850" y="11843"/>
                    <a:pt x="521487" y="30080"/>
                    <a:pt x="561912" y="54166"/>
                  </a:cubicBezTo>
                  <a:cubicBezTo>
                    <a:pt x="638486" y="99511"/>
                    <a:pt x="689991" y="177514"/>
                    <a:pt x="701612" y="265748"/>
                  </a:cubicBezTo>
                  <a:cubicBezTo>
                    <a:pt x="715086" y="364389"/>
                    <a:pt x="682447" y="463747"/>
                    <a:pt x="613093" y="535178"/>
                  </a:cubicBezTo>
                  <a:cubicBezTo>
                    <a:pt x="532511" y="620014"/>
                    <a:pt x="433959" y="666750"/>
                    <a:pt x="335598" y="66675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8" name="Google Shape;58;p43"/>
            <p:cNvSpPr/>
            <p:nvPr/>
          </p:nvSpPr>
          <p:spPr>
            <a:xfrm>
              <a:off x="1429225" y="923925"/>
              <a:ext cx="1113147" cy="1071752"/>
            </a:xfrm>
            <a:custGeom>
              <a:avLst/>
              <a:gdLst/>
              <a:ahLst/>
              <a:cxnLst/>
              <a:rect l="l" t="t" r="r" b="b"/>
              <a:pathLst>
                <a:path w="1113147" h="1071752" extrusionOk="0">
                  <a:moveTo>
                    <a:pt x="530448" y="1071689"/>
                  </a:moveTo>
                  <a:cubicBezTo>
                    <a:pt x="411195" y="1071689"/>
                    <a:pt x="299752" y="1027239"/>
                    <a:pt x="208122" y="943356"/>
                  </a:cubicBezTo>
                  <a:cubicBezTo>
                    <a:pt x="82011" y="827913"/>
                    <a:pt x="6382" y="673799"/>
                    <a:pt x="477" y="520573"/>
                  </a:cubicBezTo>
                  <a:cubicBezTo>
                    <a:pt x="-5226" y="395675"/>
                    <a:pt x="40437" y="273882"/>
                    <a:pt x="126842" y="183515"/>
                  </a:cubicBezTo>
                  <a:cubicBezTo>
                    <a:pt x="239300" y="63437"/>
                    <a:pt x="379762" y="0"/>
                    <a:pt x="533242" y="0"/>
                  </a:cubicBezTo>
                  <a:cubicBezTo>
                    <a:pt x="648367" y="0"/>
                    <a:pt x="770922" y="36259"/>
                    <a:pt x="887762" y="104838"/>
                  </a:cubicBezTo>
                  <a:cubicBezTo>
                    <a:pt x="1007841" y="175324"/>
                    <a:pt x="1088232" y="297116"/>
                    <a:pt x="1108234" y="438849"/>
                  </a:cubicBezTo>
                  <a:cubicBezTo>
                    <a:pt x="1129951" y="592836"/>
                    <a:pt x="1079024" y="747903"/>
                    <a:pt x="968534" y="864298"/>
                  </a:cubicBezTo>
                  <a:cubicBezTo>
                    <a:pt x="841534" y="998093"/>
                    <a:pt x="686023" y="1071753"/>
                    <a:pt x="530765" y="107175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9" name="Google Shape;59;p43"/>
            <p:cNvSpPr/>
            <p:nvPr/>
          </p:nvSpPr>
          <p:spPr>
            <a:xfrm>
              <a:off x="3175" y="1844675"/>
              <a:ext cx="1419722" cy="2104390"/>
            </a:xfrm>
            <a:custGeom>
              <a:avLst/>
              <a:gdLst/>
              <a:ahLst/>
              <a:cxnLst/>
              <a:rect l="l" t="t" r="r" b="b"/>
              <a:pathLst>
                <a:path w="1419722" h="2104390" extrusionOk="0">
                  <a:moveTo>
                    <a:pt x="121285" y="2104390"/>
                  </a:moveTo>
                  <a:cubicBezTo>
                    <a:pt x="80546" y="2104428"/>
                    <a:pt x="39908" y="2100320"/>
                    <a:pt x="0" y="2092134"/>
                  </a:cubicBezTo>
                  <a:lnTo>
                    <a:pt x="0" y="632841"/>
                  </a:lnTo>
                  <a:lnTo>
                    <a:pt x="319977" y="237680"/>
                  </a:lnTo>
                  <a:cubicBezTo>
                    <a:pt x="444119" y="84392"/>
                    <a:pt x="612077" y="0"/>
                    <a:pt x="793369" y="0"/>
                  </a:cubicBezTo>
                  <a:cubicBezTo>
                    <a:pt x="934911" y="0"/>
                    <a:pt x="1072198" y="50800"/>
                    <a:pt x="1190308" y="146050"/>
                  </a:cubicBezTo>
                  <a:cubicBezTo>
                    <a:pt x="1455909" y="361118"/>
                    <a:pt x="1496879" y="750773"/>
                    <a:pt x="1281811" y="1016381"/>
                  </a:cubicBezTo>
                  <a:cubicBezTo>
                    <a:pt x="1210882" y="1103884"/>
                    <a:pt x="1134174" y="1191959"/>
                    <a:pt x="1053211" y="1285113"/>
                  </a:cubicBezTo>
                  <a:cubicBezTo>
                    <a:pt x="890334" y="1471994"/>
                    <a:pt x="721868" y="1665288"/>
                    <a:pt x="601917" y="1856296"/>
                  </a:cubicBezTo>
                  <a:cubicBezTo>
                    <a:pt x="505905" y="2009203"/>
                    <a:pt x="321818" y="2103946"/>
                    <a:pt x="121603" y="210394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0" name="Google Shape;60;p43"/>
            <p:cNvSpPr/>
            <p:nvPr/>
          </p:nvSpPr>
          <p:spPr>
            <a:xfrm>
              <a:off x="1178940" y="5810426"/>
              <a:ext cx="273352" cy="260490"/>
            </a:xfrm>
            <a:custGeom>
              <a:avLst/>
              <a:gdLst/>
              <a:ahLst/>
              <a:cxnLst/>
              <a:rect l="l" t="t" r="r" b="b"/>
              <a:pathLst>
                <a:path w="273352" h="260490" extrusionOk="0">
                  <a:moveTo>
                    <a:pt x="145733" y="260491"/>
                  </a:moveTo>
                  <a:cubicBezTo>
                    <a:pt x="113278" y="259868"/>
                    <a:pt x="81496" y="251137"/>
                    <a:pt x="53277" y="235091"/>
                  </a:cubicBezTo>
                  <a:cubicBezTo>
                    <a:pt x="24702" y="219406"/>
                    <a:pt x="5080" y="186323"/>
                    <a:pt x="826" y="146571"/>
                  </a:cubicBezTo>
                  <a:cubicBezTo>
                    <a:pt x="-3429" y="106820"/>
                    <a:pt x="8954" y="67451"/>
                    <a:pt x="33401" y="46242"/>
                  </a:cubicBezTo>
                  <a:cubicBezTo>
                    <a:pt x="66739" y="17286"/>
                    <a:pt x="109601" y="14"/>
                    <a:pt x="148527" y="14"/>
                  </a:cubicBezTo>
                  <a:cubicBezTo>
                    <a:pt x="175749" y="-406"/>
                    <a:pt x="202248" y="8770"/>
                    <a:pt x="223393" y="25921"/>
                  </a:cubicBezTo>
                  <a:cubicBezTo>
                    <a:pt x="281229" y="72791"/>
                    <a:pt x="290151" y="157659"/>
                    <a:pt x="243332" y="215532"/>
                  </a:cubicBezTo>
                  <a:cubicBezTo>
                    <a:pt x="219577" y="244889"/>
                    <a:pt x="183484" y="261494"/>
                    <a:pt x="145733" y="26042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61" name="Google Shape;61;p43"/>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66371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3"/>
        </a:solidFill>
        <a:effectLst/>
      </p:bgPr>
    </p:bg>
    <p:spTree>
      <p:nvGrpSpPr>
        <p:cNvPr id="1" name="Shape 264"/>
        <p:cNvGrpSpPr/>
        <p:nvPr/>
      </p:nvGrpSpPr>
      <p:grpSpPr>
        <a:xfrm>
          <a:off x="0" y="0"/>
          <a:ext cx="0" cy="0"/>
          <a:chOff x="0" y="0"/>
          <a:chExt cx="0" cy="0"/>
        </a:xfrm>
      </p:grpSpPr>
      <p:grpSp>
        <p:nvGrpSpPr>
          <p:cNvPr id="265" name="Google Shape;265;p11"/>
          <p:cNvGrpSpPr/>
          <p:nvPr/>
        </p:nvGrpSpPr>
        <p:grpSpPr>
          <a:xfrm>
            <a:off x="3181" y="3182"/>
            <a:ext cx="12195524" cy="6857575"/>
            <a:chOff x="3175" y="3175"/>
            <a:chExt cx="12185776" cy="6852093"/>
          </a:xfrm>
        </p:grpSpPr>
        <p:sp>
          <p:nvSpPr>
            <p:cNvPr id="266" name="Google Shape;266;p11"/>
            <p:cNvSpPr/>
            <p:nvPr/>
          </p:nvSpPr>
          <p:spPr>
            <a:xfrm>
              <a:off x="11340814" y="109410"/>
              <a:ext cx="848010" cy="1622615"/>
            </a:xfrm>
            <a:custGeom>
              <a:avLst/>
              <a:gdLst/>
              <a:ahLst/>
              <a:cxnLst/>
              <a:rect l="l" t="t" r="r" b="b"/>
              <a:pathLst>
                <a:path w="848010" h="1622615" extrusionOk="0">
                  <a:moveTo>
                    <a:pt x="848010" y="1622616"/>
                  </a:moveTo>
                  <a:cubicBezTo>
                    <a:pt x="711168" y="1613725"/>
                    <a:pt x="565943" y="1575816"/>
                    <a:pt x="427767" y="1512888"/>
                  </a:cubicBezTo>
                  <a:cubicBezTo>
                    <a:pt x="507587" y="1308989"/>
                    <a:pt x="446246" y="1074293"/>
                    <a:pt x="287432" y="977456"/>
                  </a:cubicBezTo>
                  <a:cubicBezTo>
                    <a:pt x="197517" y="922655"/>
                    <a:pt x="96425" y="887095"/>
                    <a:pt x="2381" y="877253"/>
                  </a:cubicBezTo>
                  <a:cubicBezTo>
                    <a:pt x="-14891" y="632968"/>
                    <a:pt x="62579" y="410972"/>
                    <a:pt x="209963" y="283083"/>
                  </a:cubicBezTo>
                  <a:cubicBezTo>
                    <a:pt x="394938" y="122365"/>
                    <a:pt x="627284" y="19494"/>
                    <a:pt x="848010" y="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67" name="Google Shape;267;p11"/>
            <p:cNvSpPr/>
            <p:nvPr/>
          </p:nvSpPr>
          <p:spPr>
            <a:xfrm>
              <a:off x="10874301" y="990155"/>
              <a:ext cx="922938" cy="925576"/>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68" name="Google Shape;268;p11"/>
            <p:cNvSpPr/>
            <p:nvPr/>
          </p:nvSpPr>
          <p:spPr>
            <a:xfrm>
              <a:off x="9813163" y="4711890"/>
              <a:ext cx="2375661" cy="2142934"/>
            </a:xfrm>
            <a:custGeom>
              <a:avLst/>
              <a:gdLst/>
              <a:ahLst/>
              <a:cxnLst/>
              <a:rect l="l" t="t" r="r" b="b"/>
              <a:pathLst>
                <a:path w="2375661" h="2142934" extrusionOk="0">
                  <a:moveTo>
                    <a:pt x="0" y="2142935"/>
                  </a:moveTo>
                  <a:cubicBezTo>
                    <a:pt x="25781" y="2071243"/>
                    <a:pt x="28321" y="1993265"/>
                    <a:pt x="7303" y="1920050"/>
                  </a:cubicBezTo>
                  <a:cubicBezTo>
                    <a:pt x="178181" y="1739710"/>
                    <a:pt x="338074" y="1526350"/>
                    <a:pt x="474726" y="1340675"/>
                  </a:cubicBezTo>
                  <a:cubicBezTo>
                    <a:pt x="662559" y="1297610"/>
                    <a:pt x="830580" y="1192822"/>
                    <a:pt x="951865" y="1043051"/>
                  </a:cubicBezTo>
                  <a:cubicBezTo>
                    <a:pt x="1043115" y="930338"/>
                    <a:pt x="1145731" y="815912"/>
                    <a:pt x="1254379" y="694690"/>
                  </a:cubicBezTo>
                  <a:cubicBezTo>
                    <a:pt x="1295781" y="648589"/>
                    <a:pt x="1338517" y="600900"/>
                    <a:pt x="1380744" y="553149"/>
                  </a:cubicBezTo>
                  <a:cubicBezTo>
                    <a:pt x="1399413" y="588029"/>
                    <a:pt x="1423924" y="619481"/>
                    <a:pt x="1453134" y="646176"/>
                  </a:cubicBezTo>
                  <a:cubicBezTo>
                    <a:pt x="1499044" y="689337"/>
                    <a:pt x="1559623" y="713423"/>
                    <a:pt x="1622616" y="713550"/>
                  </a:cubicBezTo>
                  <a:cubicBezTo>
                    <a:pt x="1704022" y="713550"/>
                    <a:pt x="1785493" y="675069"/>
                    <a:pt x="1851914" y="605092"/>
                  </a:cubicBezTo>
                  <a:cubicBezTo>
                    <a:pt x="1909318" y="545840"/>
                    <a:pt x="1936306" y="463506"/>
                    <a:pt x="1925193" y="381762"/>
                  </a:cubicBezTo>
                  <a:cubicBezTo>
                    <a:pt x="1915541" y="308527"/>
                    <a:pt x="1872742" y="243795"/>
                    <a:pt x="1809179" y="206184"/>
                  </a:cubicBezTo>
                  <a:cubicBezTo>
                    <a:pt x="1776285" y="186500"/>
                    <a:pt x="1740726" y="171539"/>
                    <a:pt x="1703642" y="161734"/>
                  </a:cubicBezTo>
                  <a:cubicBezTo>
                    <a:pt x="1729422" y="127063"/>
                    <a:pt x="1752918" y="94170"/>
                    <a:pt x="1775143" y="61786"/>
                  </a:cubicBezTo>
                  <a:cubicBezTo>
                    <a:pt x="1894522" y="21304"/>
                    <a:pt x="2019681" y="438"/>
                    <a:pt x="2145729" y="0"/>
                  </a:cubicBezTo>
                  <a:cubicBezTo>
                    <a:pt x="2223071" y="-38"/>
                    <a:pt x="2300161" y="8267"/>
                    <a:pt x="2375662" y="24765"/>
                  </a:cubicBezTo>
                  <a:lnTo>
                    <a:pt x="2375662" y="1231265"/>
                  </a:lnTo>
                  <a:cubicBezTo>
                    <a:pt x="2108200" y="1251077"/>
                    <a:pt x="1871599" y="1368869"/>
                    <a:pt x="1672527" y="1581468"/>
                  </a:cubicBezTo>
                  <a:cubicBezTo>
                    <a:pt x="1525333" y="1738567"/>
                    <a:pt x="1441387" y="1932686"/>
                    <a:pt x="1429639" y="2142935"/>
                  </a:cubicBezTo>
                  <a:close/>
                  <a:moveTo>
                    <a:pt x="1352232" y="1184593"/>
                  </a:moveTo>
                  <a:cubicBezTo>
                    <a:pt x="1324928" y="1184739"/>
                    <a:pt x="1298893" y="1196460"/>
                    <a:pt x="1280731" y="1216850"/>
                  </a:cubicBezTo>
                  <a:cubicBezTo>
                    <a:pt x="1265428" y="1232890"/>
                    <a:pt x="1257364" y="1254468"/>
                    <a:pt x="1258316" y="1276604"/>
                  </a:cubicBezTo>
                  <a:cubicBezTo>
                    <a:pt x="1260157" y="1305179"/>
                    <a:pt x="1273239" y="1331868"/>
                    <a:pt x="1294702" y="1350836"/>
                  </a:cubicBezTo>
                  <a:cubicBezTo>
                    <a:pt x="1310195" y="1365377"/>
                    <a:pt x="1330643" y="1373480"/>
                    <a:pt x="1351852" y="1373505"/>
                  </a:cubicBezTo>
                  <a:cubicBezTo>
                    <a:pt x="1379156" y="1373505"/>
                    <a:pt x="1406462" y="1360805"/>
                    <a:pt x="1428687" y="1337246"/>
                  </a:cubicBezTo>
                  <a:cubicBezTo>
                    <a:pt x="1447991" y="1317301"/>
                    <a:pt x="1457071" y="1289615"/>
                    <a:pt x="1453325" y="1262126"/>
                  </a:cubicBezTo>
                  <a:cubicBezTo>
                    <a:pt x="1450022" y="1237431"/>
                    <a:pt x="1435608" y="1215600"/>
                    <a:pt x="1414208" y="1202881"/>
                  </a:cubicBezTo>
                  <a:cubicBezTo>
                    <a:pt x="1395540" y="1191412"/>
                    <a:pt x="1374140" y="1185107"/>
                    <a:pt x="1352232" y="1184593"/>
                  </a:cubicBezTo>
                  <a:close/>
                  <a:moveTo>
                    <a:pt x="1801749" y="728281"/>
                  </a:moveTo>
                  <a:cubicBezTo>
                    <a:pt x="1774444" y="728402"/>
                    <a:pt x="1748472" y="740105"/>
                    <a:pt x="1730248" y="760476"/>
                  </a:cubicBezTo>
                  <a:cubicBezTo>
                    <a:pt x="1714944" y="776516"/>
                    <a:pt x="1706880" y="798093"/>
                    <a:pt x="1707832" y="820230"/>
                  </a:cubicBezTo>
                  <a:cubicBezTo>
                    <a:pt x="1709674" y="848805"/>
                    <a:pt x="1722755" y="875494"/>
                    <a:pt x="1744218" y="894461"/>
                  </a:cubicBezTo>
                  <a:cubicBezTo>
                    <a:pt x="1759712" y="909028"/>
                    <a:pt x="1780095" y="917137"/>
                    <a:pt x="1801368" y="917131"/>
                  </a:cubicBezTo>
                  <a:cubicBezTo>
                    <a:pt x="1828673" y="917131"/>
                    <a:pt x="1855978" y="904431"/>
                    <a:pt x="1878203" y="880872"/>
                  </a:cubicBezTo>
                  <a:cubicBezTo>
                    <a:pt x="1897507" y="860933"/>
                    <a:pt x="1906588" y="833247"/>
                    <a:pt x="1902841" y="805751"/>
                  </a:cubicBezTo>
                  <a:cubicBezTo>
                    <a:pt x="1899603" y="781044"/>
                    <a:pt x="1885188" y="759200"/>
                    <a:pt x="1863725" y="746506"/>
                  </a:cubicBezTo>
                  <a:cubicBezTo>
                    <a:pt x="1845056" y="735057"/>
                    <a:pt x="1823656" y="728770"/>
                    <a:pt x="1801749" y="728281"/>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69" name="Google Shape;269;p11"/>
            <p:cNvSpPr/>
            <p:nvPr/>
          </p:nvSpPr>
          <p:spPr>
            <a:xfrm>
              <a:off x="11077757" y="5902769"/>
              <a:ext cx="183129" cy="176276"/>
            </a:xfrm>
            <a:custGeom>
              <a:avLst/>
              <a:gdLst/>
              <a:ahLst/>
              <a:cxnLst/>
              <a:rect l="l" t="t" r="r" b="b"/>
              <a:pathLst>
                <a:path w="183129" h="176276" extrusionOk="0">
                  <a:moveTo>
                    <a:pt x="87193" y="176276"/>
                  </a:moveTo>
                  <a:cubicBezTo>
                    <a:pt x="67572" y="176219"/>
                    <a:pt x="48712" y="168701"/>
                    <a:pt x="34424" y="155258"/>
                  </a:cubicBezTo>
                  <a:cubicBezTo>
                    <a:pt x="14232" y="137420"/>
                    <a:pt x="1849" y="112313"/>
                    <a:pt x="72" y="85408"/>
                  </a:cubicBezTo>
                  <a:cubicBezTo>
                    <a:pt x="-818" y="64979"/>
                    <a:pt x="6611" y="45066"/>
                    <a:pt x="20773" y="30290"/>
                  </a:cubicBezTo>
                  <a:cubicBezTo>
                    <a:pt x="37790" y="11176"/>
                    <a:pt x="62048" y="165"/>
                    <a:pt x="87637" y="0"/>
                  </a:cubicBezTo>
                  <a:cubicBezTo>
                    <a:pt x="108402" y="514"/>
                    <a:pt x="128659" y="6521"/>
                    <a:pt x="146311" y="17399"/>
                  </a:cubicBezTo>
                  <a:cubicBezTo>
                    <a:pt x="166061" y="29153"/>
                    <a:pt x="179332" y="49295"/>
                    <a:pt x="182380" y="72072"/>
                  </a:cubicBezTo>
                  <a:cubicBezTo>
                    <a:pt x="185809" y="97650"/>
                    <a:pt x="177363" y="123399"/>
                    <a:pt x="159393" y="141922"/>
                  </a:cubicBezTo>
                  <a:cubicBezTo>
                    <a:pt x="138437" y="164021"/>
                    <a:pt x="112784" y="176213"/>
                    <a:pt x="87193" y="176213"/>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0" name="Google Shape;270;p11"/>
            <p:cNvSpPr/>
            <p:nvPr/>
          </p:nvSpPr>
          <p:spPr>
            <a:xfrm>
              <a:off x="11672262" y="2985960"/>
              <a:ext cx="516689" cy="549529"/>
            </a:xfrm>
            <a:custGeom>
              <a:avLst/>
              <a:gdLst/>
              <a:ahLst/>
              <a:cxnLst/>
              <a:rect l="l" t="t" r="r" b="b"/>
              <a:pathLst>
                <a:path w="516689" h="549529" extrusionOk="0">
                  <a:moveTo>
                    <a:pt x="271897" y="549529"/>
                  </a:moveTo>
                  <a:cubicBezTo>
                    <a:pt x="210493" y="549370"/>
                    <a:pt x="151501" y="525850"/>
                    <a:pt x="106797" y="483743"/>
                  </a:cubicBezTo>
                  <a:cubicBezTo>
                    <a:pt x="42091" y="424498"/>
                    <a:pt x="3229" y="345440"/>
                    <a:pt x="244" y="266827"/>
                  </a:cubicBezTo>
                  <a:cubicBezTo>
                    <a:pt x="-2677" y="202825"/>
                    <a:pt x="20755" y="140417"/>
                    <a:pt x="65014" y="94107"/>
                  </a:cubicBezTo>
                  <a:cubicBezTo>
                    <a:pt x="122672" y="32512"/>
                    <a:pt x="194681" y="0"/>
                    <a:pt x="273294" y="0"/>
                  </a:cubicBezTo>
                  <a:cubicBezTo>
                    <a:pt x="332413" y="0"/>
                    <a:pt x="395341" y="18605"/>
                    <a:pt x="455349" y="53848"/>
                  </a:cubicBezTo>
                  <a:cubicBezTo>
                    <a:pt x="478717" y="67526"/>
                    <a:pt x="499481" y="85236"/>
                    <a:pt x="516690" y="106172"/>
                  </a:cubicBezTo>
                  <a:lnTo>
                    <a:pt x="516690" y="419418"/>
                  </a:lnTo>
                  <a:cubicBezTo>
                    <a:pt x="510467" y="427673"/>
                    <a:pt x="503735" y="435559"/>
                    <a:pt x="496624" y="443039"/>
                  </a:cubicBezTo>
                  <a:cubicBezTo>
                    <a:pt x="431409" y="511683"/>
                    <a:pt x="351653" y="549529"/>
                    <a:pt x="272024" y="549529"/>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1" name="Google Shape;271;p11"/>
            <p:cNvSpPr/>
            <p:nvPr/>
          </p:nvSpPr>
          <p:spPr>
            <a:xfrm>
              <a:off x="10550466" y="2586863"/>
              <a:ext cx="859831" cy="722757"/>
            </a:xfrm>
            <a:custGeom>
              <a:avLst/>
              <a:gdLst/>
              <a:ahLst/>
              <a:cxnLst/>
              <a:rect l="l" t="t" r="r" b="b"/>
              <a:pathLst>
                <a:path w="859831" h="722757" extrusionOk="0">
                  <a:moveTo>
                    <a:pt x="154363" y="722757"/>
                  </a:moveTo>
                  <a:cubicBezTo>
                    <a:pt x="70924" y="643763"/>
                    <a:pt x="17330" y="542989"/>
                    <a:pt x="3551" y="438912"/>
                  </a:cubicBezTo>
                  <a:cubicBezTo>
                    <a:pt x="-11436" y="326454"/>
                    <a:pt x="21203" y="223710"/>
                    <a:pt x="97912" y="141795"/>
                  </a:cubicBezTo>
                  <a:cubicBezTo>
                    <a:pt x="184843" y="49022"/>
                    <a:pt x="293364" y="0"/>
                    <a:pt x="411728" y="0"/>
                  </a:cubicBezTo>
                  <a:cubicBezTo>
                    <a:pt x="500628" y="0"/>
                    <a:pt x="595498" y="28004"/>
                    <a:pt x="685731" y="81026"/>
                  </a:cubicBezTo>
                  <a:cubicBezTo>
                    <a:pt x="779076" y="136360"/>
                    <a:pt x="841877" y="231496"/>
                    <a:pt x="856038" y="339090"/>
                  </a:cubicBezTo>
                  <a:cubicBezTo>
                    <a:pt x="872802" y="458026"/>
                    <a:pt x="833496" y="577786"/>
                    <a:pt x="748088" y="667703"/>
                  </a:cubicBezTo>
                  <a:cubicBezTo>
                    <a:pt x="743897" y="672084"/>
                    <a:pt x="739706" y="676339"/>
                    <a:pt x="735388" y="680403"/>
                  </a:cubicBezTo>
                  <a:cubicBezTo>
                    <a:pt x="661093" y="657815"/>
                    <a:pt x="583877" y="646367"/>
                    <a:pt x="506216" y="646430"/>
                  </a:cubicBezTo>
                  <a:cubicBezTo>
                    <a:pt x="384932" y="647167"/>
                    <a:pt x="265107" y="673164"/>
                    <a:pt x="154363" y="722757"/>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2" name="Google Shape;272;p11"/>
            <p:cNvSpPr/>
            <p:nvPr/>
          </p:nvSpPr>
          <p:spPr>
            <a:xfrm>
              <a:off x="11788393" y="1763128"/>
              <a:ext cx="273276" cy="260553"/>
            </a:xfrm>
            <a:custGeom>
              <a:avLst/>
              <a:gdLst/>
              <a:ahLst/>
              <a:cxnLst/>
              <a:rect l="l" t="t" r="r" b="b"/>
              <a:pathLst>
                <a:path w="273276" h="260553" extrusionOk="0">
                  <a:moveTo>
                    <a:pt x="145733" y="260553"/>
                  </a:moveTo>
                  <a:cubicBezTo>
                    <a:pt x="113285" y="259931"/>
                    <a:pt x="81471" y="251200"/>
                    <a:pt x="53277" y="235153"/>
                  </a:cubicBezTo>
                  <a:cubicBezTo>
                    <a:pt x="24702" y="219469"/>
                    <a:pt x="5080" y="186385"/>
                    <a:pt x="826" y="146571"/>
                  </a:cubicBezTo>
                  <a:cubicBezTo>
                    <a:pt x="-3428" y="106756"/>
                    <a:pt x="8954" y="67513"/>
                    <a:pt x="33401" y="46304"/>
                  </a:cubicBezTo>
                  <a:cubicBezTo>
                    <a:pt x="66739" y="17348"/>
                    <a:pt x="109601" y="13"/>
                    <a:pt x="148463" y="13"/>
                  </a:cubicBezTo>
                  <a:cubicBezTo>
                    <a:pt x="175705" y="-393"/>
                    <a:pt x="202185" y="8801"/>
                    <a:pt x="223330" y="25984"/>
                  </a:cubicBezTo>
                  <a:cubicBezTo>
                    <a:pt x="281115" y="72873"/>
                    <a:pt x="290068" y="157683"/>
                    <a:pt x="243333" y="215595"/>
                  </a:cubicBezTo>
                  <a:cubicBezTo>
                    <a:pt x="219584" y="244951"/>
                    <a:pt x="183515" y="261557"/>
                    <a:pt x="145733" y="26049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3" name="Google Shape;273;p11"/>
            <p:cNvSpPr/>
            <p:nvPr/>
          </p:nvSpPr>
          <p:spPr>
            <a:xfrm>
              <a:off x="10663692" y="1125849"/>
              <a:ext cx="162747" cy="155355"/>
            </a:xfrm>
            <a:custGeom>
              <a:avLst/>
              <a:gdLst/>
              <a:ahLst/>
              <a:cxnLst/>
              <a:rect l="l" t="t" r="r" b="b"/>
              <a:pathLst>
                <a:path w="162747" h="155355" extrusionOk="0">
                  <a:moveTo>
                    <a:pt x="87049" y="155326"/>
                  </a:moveTo>
                  <a:cubicBezTo>
                    <a:pt x="67617" y="154952"/>
                    <a:pt x="48567" y="149738"/>
                    <a:pt x="31613" y="140150"/>
                  </a:cubicBezTo>
                  <a:cubicBezTo>
                    <a:pt x="14658" y="130815"/>
                    <a:pt x="3038" y="111130"/>
                    <a:pt x="498" y="87445"/>
                  </a:cubicBezTo>
                  <a:cubicBezTo>
                    <a:pt x="-2042" y="63759"/>
                    <a:pt x="5260" y="40328"/>
                    <a:pt x="19548" y="27691"/>
                  </a:cubicBezTo>
                  <a:cubicBezTo>
                    <a:pt x="38598" y="10711"/>
                    <a:pt x="62982" y="920"/>
                    <a:pt x="88509" y="5"/>
                  </a:cubicBezTo>
                  <a:cubicBezTo>
                    <a:pt x="104702" y="-192"/>
                    <a:pt x="120386" y="5263"/>
                    <a:pt x="132959" y="15436"/>
                  </a:cubicBezTo>
                  <a:cubicBezTo>
                    <a:pt x="167439" y="43420"/>
                    <a:pt x="172774" y="94055"/>
                    <a:pt x="144833" y="128593"/>
                  </a:cubicBezTo>
                  <a:cubicBezTo>
                    <a:pt x="130673" y="146081"/>
                    <a:pt x="109146" y="155967"/>
                    <a:pt x="86667" y="155326"/>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4" name="Google Shape;274;p11"/>
            <p:cNvSpPr/>
            <p:nvPr/>
          </p:nvSpPr>
          <p:spPr>
            <a:xfrm>
              <a:off x="9242388" y="3239770"/>
              <a:ext cx="2607895" cy="2827210"/>
            </a:xfrm>
            <a:custGeom>
              <a:avLst/>
              <a:gdLst/>
              <a:ahLst/>
              <a:cxnLst/>
              <a:rect l="l" t="t" r="r" b="b"/>
              <a:pathLst>
                <a:path w="2607895" h="2827210" extrusionOk="0">
                  <a:moveTo>
                    <a:pt x="860716" y="2827211"/>
                  </a:moveTo>
                  <a:cubicBezTo>
                    <a:pt x="669073" y="2827211"/>
                    <a:pt x="486066" y="2761044"/>
                    <a:pt x="331570" y="2635885"/>
                  </a:cubicBezTo>
                  <a:cubicBezTo>
                    <a:pt x="133577" y="2475547"/>
                    <a:pt x="13118" y="2243391"/>
                    <a:pt x="989" y="1998980"/>
                  </a:cubicBezTo>
                  <a:cubicBezTo>
                    <a:pt x="-9488" y="1786382"/>
                    <a:pt x="63537" y="1591437"/>
                    <a:pt x="206666" y="1450022"/>
                  </a:cubicBezTo>
                  <a:cubicBezTo>
                    <a:pt x="366686" y="1291844"/>
                    <a:pt x="508481" y="1097788"/>
                    <a:pt x="658531" y="892365"/>
                  </a:cubicBezTo>
                  <a:cubicBezTo>
                    <a:pt x="806296" y="690118"/>
                    <a:pt x="959077" y="480949"/>
                    <a:pt x="1131988" y="307277"/>
                  </a:cubicBezTo>
                  <a:cubicBezTo>
                    <a:pt x="1329346" y="109093"/>
                    <a:pt x="1571662" y="0"/>
                    <a:pt x="1814359" y="0"/>
                  </a:cubicBezTo>
                  <a:cubicBezTo>
                    <a:pt x="1996730" y="0"/>
                    <a:pt x="2170975" y="63055"/>
                    <a:pt x="2318358" y="182372"/>
                  </a:cubicBezTo>
                  <a:cubicBezTo>
                    <a:pt x="2489808" y="321120"/>
                    <a:pt x="2588932" y="510730"/>
                    <a:pt x="2605379" y="730695"/>
                  </a:cubicBezTo>
                  <a:cubicBezTo>
                    <a:pt x="2620872" y="936879"/>
                    <a:pt x="2564611" y="1157605"/>
                    <a:pt x="2442755" y="1368933"/>
                  </a:cubicBezTo>
                  <a:cubicBezTo>
                    <a:pt x="2281656" y="1648333"/>
                    <a:pt x="2047213" y="1909699"/>
                    <a:pt x="1820455" y="2162683"/>
                  </a:cubicBezTo>
                  <a:cubicBezTo>
                    <a:pt x="1711743" y="2283905"/>
                    <a:pt x="1609063" y="2398458"/>
                    <a:pt x="1517623" y="2511362"/>
                  </a:cubicBezTo>
                  <a:cubicBezTo>
                    <a:pt x="1355063" y="2712021"/>
                    <a:pt x="1115605" y="2827211"/>
                    <a:pt x="860716" y="2827211"/>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5" name="Google Shape;275;p11"/>
            <p:cNvSpPr/>
            <p:nvPr/>
          </p:nvSpPr>
          <p:spPr>
            <a:xfrm>
              <a:off x="11249025" y="5949505"/>
              <a:ext cx="939800" cy="905319"/>
            </a:xfrm>
            <a:custGeom>
              <a:avLst/>
              <a:gdLst/>
              <a:ahLst/>
              <a:cxnLst/>
              <a:rect l="l" t="t" r="r" b="b"/>
              <a:pathLst>
                <a:path w="939800" h="905319" extrusionOk="0">
                  <a:moveTo>
                    <a:pt x="0" y="905320"/>
                  </a:moveTo>
                  <a:cubicBezTo>
                    <a:pt x="11747" y="696659"/>
                    <a:pt x="95250" y="504127"/>
                    <a:pt x="241300" y="348171"/>
                  </a:cubicBezTo>
                  <a:cubicBezTo>
                    <a:pt x="439166" y="136970"/>
                    <a:pt x="674180" y="19812"/>
                    <a:pt x="939800" y="0"/>
                  </a:cubicBezTo>
                  <a:lnTo>
                    <a:pt x="939800" y="905320"/>
                  </a:ln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6" name="Google Shape;276;p11"/>
            <p:cNvSpPr/>
            <p:nvPr/>
          </p:nvSpPr>
          <p:spPr>
            <a:xfrm>
              <a:off x="9055701" y="6354953"/>
              <a:ext cx="772367" cy="500315"/>
            </a:xfrm>
            <a:custGeom>
              <a:avLst/>
              <a:gdLst/>
              <a:ahLst/>
              <a:cxnLst/>
              <a:rect l="l" t="t" r="r" b="b"/>
              <a:pathLst>
                <a:path w="772367" h="500315" extrusionOk="0">
                  <a:moveTo>
                    <a:pt x="6574" y="499872"/>
                  </a:moveTo>
                  <a:cubicBezTo>
                    <a:pt x="-13175" y="350012"/>
                    <a:pt x="12162" y="214693"/>
                    <a:pt x="74645" y="137922"/>
                  </a:cubicBezTo>
                  <a:cubicBezTo>
                    <a:pt x="146654" y="49022"/>
                    <a:pt x="247683" y="0"/>
                    <a:pt x="359189" y="0"/>
                  </a:cubicBezTo>
                  <a:cubicBezTo>
                    <a:pt x="444787" y="0"/>
                    <a:pt x="533052" y="28511"/>
                    <a:pt x="614459" y="82550"/>
                  </a:cubicBezTo>
                  <a:cubicBezTo>
                    <a:pt x="750730" y="173736"/>
                    <a:pt x="807054" y="346328"/>
                    <a:pt x="750667" y="50031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7" name="Google Shape;277;p11"/>
            <p:cNvSpPr/>
            <p:nvPr/>
          </p:nvSpPr>
          <p:spPr>
            <a:xfrm>
              <a:off x="3175" y="3175"/>
              <a:ext cx="2097785" cy="2906966"/>
            </a:xfrm>
            <a:custGeom>
              <a:avLst/>
              <a:gdLst/>
              <a:ahLst/>
              <a:cxnLst/>
              <a:rect l="l" t="t" r="r" b="b"/>
              <a:pathLst>
                <a:path w="2097785" h="2906966" extrusionOk="0">
                  <a:moveTo>
                    <a:pt x="1249871" y="2906967"/>
                  </a:moveTo>
                  <a:cubicBezTo>
                    <a:pt x="1263079" y="2891028"/>
                    <a:pt x="1275271" y="2876233"/>
                    <a:pt x="1286701" y="2862072"/>
                  </a:cubicBezTo>
                  <a:cubicBezTo>
                    <a:pt x="1503966" y="2593740"/>
                    <a:pt x="1462602" y="2200097"/>
                    <a:pt x="1194308" y="1982788"/>
                  </a:cubicBezTo>
                  <a:cubicBezTo>
                    <a:pt x="1075055" y="1885950"/>
                    <a:pt x="936371" y="1835150"/>
                    <a:pt x="793369" y="1835150"/>
                  </a:cubicBezTo>
                  <a:cubicBezTo>
                    <a:pt x="610235" y="1835150"/>
                    <a:pt x="440373" y="1920431"/>
                    <a:pt x="315024" y="2075180"/>
                  </a:cubicBezTo>
                  <a:lnTo>
                    <a:pt x="0" y="2464245"/>
                  </a:lnTo>
                  <a:lnTo>
                    <a:pt x="0" y="0"/>
                  </a:lnTo>
                  <a:lnTo>
                    <a:pt x="349250" y="0"/>
                  </a:lnTo>
                  <a:cubicBezTo>
                    <a:pt x="237300" y="313690"/>
                    <a:pt x="313690" y="598234"/>
                    <a:pt x="565150" y="801624"/>
                  </a:cubicBezTo>
                  <a:cubicBezTo>
                    <a:pt x="700024" y="910844"/>
                    <a:pt x="858838" y="968566"/>
                    <a:pt x="1024573" y="968566"/>
                  </a:cubicBezTo>
                  <a:cubicBezTo>
                    <a:pt x="1241235" y="968566"/>
                    <a:pt x="1446467" y="868553"/>
                    <a:pt x="1587627" y="694182"/>
                  </a:cubicBezTo>
                  <a:cubicBezTo>
                    <a:pt x="1677543" y="583121"/>
                    <a:pt x="1734566" y="439039"/>
                    <a:pt x="1748536" y="287782"/>
                  </a:cubicBezTo>
                  <a:cubicBezTo>
                    <a:pt x="1914493" y="471199"/>
                    <a:pt x="2034235" y="691604"/>
                    <a:pt x="2097786" y="930656"/>
                  </a:cubicBezTo>
                  <a:cubicBezTo>
                    <a:pt x="2052403" y="920058"/>
                    <a:pt x="2005965" y="914629"/>
                    <a:pt x="1959356" y="914463"/>
                  </a:cubicBezTo>
                  <a:cubicBezTo>
                    <a:pt x="1804353" y="914463"/>
                    <a:pt x="1662303" y="978535"/>
                    <a:pt x="1548702" y="1099884"/>
                  </a:cubicBezTo>
                  <a:cubicBezTo>
                    <a:pt x="1460957" y="1191374"/>
                    <a:pt x="1414513" y="1314812"/>
                    <a:pt x="1420178" y="1441450"/>
                  </a:cubicBezTo>
                  <a:cubicBezTo>
                    <a:pt x="1426147" y="1596390"/>
                    <a:pt x="1502728" y="1752156"/>
                    <a:pt x="1629728" y="1868742"/>
                  </a:cubicBezTo>
                  <a:cubicBezTo>
                    <a:pt x="1722564" y="1953768"/>
                    <a:pt x="1835531" y="1998663"/>
                    <a:pt x="1956308" y="1998663"/>
                  </a:cubicBezTo>
                  <a:cubicBezTo>
                    <a:pt x="1980578" y="1998644"/>
                    <a:pt x="2004816" y="1996866"/>
                    <a:pt x="2028825" y="1993329"/>
                  </a:cubicBezTo>
                  <a:cubicBezTo>
                    <a:pt x="1944961" y="2200561"/>
                    <a:pt x="1822552" y="2390007"/>
                    <a:pt x="1668082" y="2551621"/>
                  </a:cubicBezTo>
                  <a:cubicBezTo>
                    <a:pt x="1542136" y="2685047"/>
                    <a:pt x="1401883" y="2804217"/>
                    <a:pt x="1249871" y="2906967"/>
                  </a:cubicBezTo>
                  <a:close/>
                  <a:moveTo>
                    <a:pt x="314198" y="767080"/>
                  </a:moveTo>
                  <a:cubicBezTo>
                    <a:pt x="268288" y="767080"/>
                    <a:pt x="231648" y="786892"/>
                    <a:pt x="208725" y="824230"/>
                  </a:cubicBezTo>
                  <a:cubicBezTo>
                    <a:pt x="156909" y="908050"/>
                    <a:pt x="165100" y="986790"/>
                    <a:pt x="231648" y="1040511"/>
                  </a:cubicBezTo>
                  <a:cubicBezTo>
                    <a:pt x="295784" y="1094200"/>
                    <a:pt x="391300" y="1085736"/>
                    <a:pt x="444990" y="1021594"/>
                  </a:cubicBezTo>
                  <a:cubicBezTo>
                    <a:pt x="446077" y="1020299"/>
                    <a:pt x="447141" y="1018985"/>
                    <a:pt x="448183" y="1017651"/>
                  </a:cubicBezTo>
                  <a:cubicBezTo>
                    <a:pt x="476910" y="981062"/>
                    <a:pt x="488730" y="933990"/>
                    <a:pt x="480695" y="888175"/>
                  </a:cubicBezTo>
                  <a:cubicBezTo>
                    <a:pt x="474345" y="849630"/>
                    <a:pt x="454279" y="818325"/>
                    <a:pt x="425132" y="800862"/>
                  </a:cubicBezTo>
                  <a:cubicBezTo>
                    <a:pt x="391812" y="779945"/>
                    <a:pt x="353520" y="768287"/>
                    <a:pt x="314198" y="76708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8" name="Google Shape;278;p11"/>
            <p:cNvSpPr/>
            <p:nvPr/>
          </p:nvSpPr>
          <p:spPr>
            <a:xfrm>
              <a:off x="308614" y="3175"/>
              <a:ext cx="1439922" cy="962215"/>
            </a:xfrm>
            <a:custGeom>
              <a:avLst/>
              <a:gdLst/>
              <a:ahLst/>
              <a:cxnLst/>
              <a:rect l="l" t="t" r="r" b="b"/>
              <a:pathLst>
                <a:path w="1439922" h="962215" extrusionOk="0">
                  <a:moveTo>
                    <a:pt x="718816" y="962216"/>
                  </a:moveTo>
                  <a:cubicBezTo>
                    <a:pt x="554541" y="962216"/>
                    <a:pt x="397061" y="905066"/>
                    <a:pt x="263394" y="796671"/>
                  </a:cubicBezTo>
                  <a:cubicBezTo>
                    <a:pt x="13902" y="594678"/>
                    <a:pt x="-61536" y="311785"/>
                    <a:pt x="50732" y="0"/>
                  </a:cubicBezTo>
                  <a:lnTo>
                    <a:pt x="1409061" y="0"/>
                  </a:lnTo>
                  <a:cubicBezTo>
                    <a:pt x="1479228" y="233617"/>
                    <a:pt x="1427476" y="504254"/>
                    <a:pt x="1276917" y="690182"/>
                  </a:cubicBezTo>
                  <a:cubicBezTo>
                    <a:pt x="1137217" y="863029"/>
                    <a:pt x="933446" y="962216"/>
                    <a:pt x="718752" y="96221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79" name="Google Shape;279;p11"/>
            <p:cNvSpPr/>
            <p:nvPr/>
          </p:nvSpPr>
          <p:spPr>
            <a:xfrm>
              <a:off x="2031045" y="3175"/>
              <a:ext cx="367163" cy="325183"/>
            </a:xfrm>
            <a:custGeom>
              <a:avLst/>
              <a:gdLst/>
              <a:ahLst/>
              <a:cxnLst/>
              <a:rect l="l" t="t" r="r" b="b"/>
              <a:pathLst>
                <a:path w="367163" h="325183" extrusionOk="0">
                  <a:moveTo>
                    <a:pt x="180469" y="325057"/>
                  </a:moveTo>
                  <a:cubicBezTo>
                    <a:pt x="112556" y="325175"/>
                    <a:pt x="50599" y="286307"/>
                    <a:pt x="21148" y="225108"/>
                  </a:cubicBezTo>
                  <a:cubicBezTo>
                    <a:pt x="-20190" y="143701"/>
                    <a:pt x="-506" y="63818"/>
                    <a:pt x="76520" y="0"/>
                  </a:cubicBezTo>
                  <a:lnTo>
                    <a:pt x="287213" y="0"/>
                  </a:lnTo>
                  <a:cubicBezTo>
                    <a:pt x="309146" y="17682"/>
                    <a:pt x="328393" y="38451"/>
                    <a:pt x="344363" y="61659"/>
                  </a:cubicBezTo>
                  <a:cubicBezTo>
                    <a:pt x="366778" y="94298"/>
                    <a:pt x="372938" y="136716"/>
                    <a:pt x="361635" y="181039"/>
                  </a:cubicBezTo>
                  <a:cubicBezTo>
                    <a:pt x="348300" y="234221"/>
                    <a:pt x="312975" y="279221"/>
                    <a:pt x="264480" y="304800"/>
                  </a:cubicBezTo>
                  <a:cubicBezTo>
                    <a:pt x="238451" y="318067"/>
                    <a:pt x="209679" y="325048"/>
                    <a:pt x="180469" y="325184"/>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0" name="Google Shape;280;p11"/>
            <p:cNvSpPr/>
            <p:nvPr/>
          </p:nvSpPr>
          <p:spPr>
            <a:xfrm>
              <a:off x="2373089" y="276225"/>
              <a:ext cx="163494" cy="164147"/>
            </a:xfrm>
            <a:custGeom>
              <a:avLst/>
              <a:gdLst/>
              <a:ahLst/>
              <a:cxnLst/>
              <a:rect l="l" t="t" r="r" b="b"/>
              <a:pathLst>
                <a:path w="163494" h="164147" extrusionOk="0">
                  <a:moveTo>
                    <a:pt x="80169" y="164147"/>
                  </a:moveTo>
                  <a:cubicBezTo>
                    <a:pt x="49963" y="164203"/>
                    <a:pt x="22404" y="146917"/>
                    <a:pt x="9303" y="119697"/>
                  </a:cubicBezTo>
                  <a:cubicBezTo>
                    <a:pt x="-10890" y="79883"/>
                    <a:pt x="2128" y="40322"/>
                    <a:pt x="45054" y="11240"/>
                  </a:cubicBezTo>
                  <a:cubicBezTo>
                    <a:pt x="54966" y="4114"/>
                    <a:pt x="66822" y="192"/>
                    <a:pt x="79026" y="0"/>
                  </a:cubicBezTo>
                  <a:cubicBezTo>
                    <a:pt x="110015" y="0"/>
                    <a:pt x="137700" y="24194"/>
                    <a:pt x="153258" y="46863"/>
                  </a:cubicBezTo>
                  <a:cubicBezTo>
                    <a:pt x="163367" y="62524"/>
                    <a:pt x="166155" y="81815"/>
                    <a:pt x="160878" y="99695"/>
                  </a:cubicBezTo>
                  <a:cubicBezTo>
                    <a:pt x="154896" y="123371"/>
                    <a:pt x="139161" y="143401"/>
                    <a:pt x="117571" y="154813"/>
                  </a:cubicBezTo>
                  <a:cubicBezTo>
                    <a:pt x="106001" y="160769"/>
                    <a:pt x="93181" y="163883"/>
                    <a:pt x="80169" y="163893"/>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1" name="Google Shape;281;p11"/>
            <p:cNvSpPr/>
            <p:nvPr/>
          </p:nvSpPr>
          <p:spPr>
            <a:xfrm>
              <a:off x="2355649" y="1988883"/>
              <a:ext cx="183140" cy="176276"/>
            </a:xfrm>
            <a:custGeom>
              <a:avLst/>
              <a:gdLst/>
              <a:ahLst/>
              <a:cxnLst/>
              <a:rect l="l" t="t" r="r" b="b"/>
              <a:pathLst>
                <a:path w="183140" h="176276" extrusionOk="0">
                  <a:moveTo>
                    <a:pt x="87196" y="176276"/>
                  </a:moveTo>
                  <a:cubicBezTo>
                    <a:pt x="67555" y="176219"/>
                    <a:pt x="48677" y="168707"/>
                    <a:pt x="34364" y="155258"/>
                  </a:cubicBezTo>
                  <a:cubicBezTo>
                    <a:pt x="14120" y="137446"/>
                    <a:pt x="1782" y="112319"/>
                    <a:pt x="74" y="85408"/>
                  </a:cubicBezTo>
                  <a:cubicBezTo>
                    <a:pt x="-834" y="64980"/>
                    <a:pt x="6640" y="45066"/>
                    <a:pt x="20775" y="30290"/>
                  </a:cubicBezTo>
                  <a:cubicBezTo>
                    <a:pt x="37761" y="11176"/>
                    <a:pt x="62069" y="165"/>
                    <a:pt x="87640" y="0"/>
                  </a:cubicBezTo>
                  <a:cubicBezTo>
                    <a:pt x="108392" y="514"/>
                    <a:pt x="128636" y="6522"/>
                    <a:pt x="146315" y="17399"/>
                  </a:cubicBezTo>
                  <a:cubicBezTo>
                    <a:pt x="166063" y="29153"/>
                    <a:pt x="179347" y="49295"/>
                    <a:pt x="182383" y="72073"/>
                  </a:cubicBezTo>
                  <a:cubicBezTo>
                    <a:pt x="185837" y="97650"/>
                    <a:pt x="177366" y="123400"/>
                    <a:pt x="159396" y="141923"/>
                  </a:cubicBezTo>
                  <a:cubicBezTo>
                    <a:pt x="138377" y="164021"/>
                    <a:pt x="112723" y="176213"/>
                    <a:pt x="87196" y="176213"/>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2" name="Google Shape;282;p11"/>
            <p:cNvSpPr/>
            <p:nvPr/>
          </p:nvSpPr>
          <p:spPr>
            <a:xfrm>
              <a:off x="2515771" y="1840229"/>
              <a:ext cx="88404" cy="84899"/>
            </a:xfrm>
            <a:custGeom>
              <a:avLst/>
              <a:gdLst/>
              <a:ahLst/>
              <a:cxnLst/>
              <a:rect l="l" t="t" r="r" b="b"/>
              <a:pathLst>
                <a:path w="88404" h="84899" extrusionOk="0">
                  <a:moveTo>
                    <a:pt x="42072" y="84900"/>
                  </a:moveTo>
                  <a:cubicBezTo>
                    <a:pt x="32629" y="84893"/>
                    <a:pt x="23543" y="81280"/>
                    <a:pt x="16672" y="74803"/>
                  </a:cubicBezTo>
                  <a:cubicBezTo>
                    <a:pt x="6867" y="66192"/>
                    <a:pt x="886" y="54045"/>
                    <a:pt x="35" y="41021"/>
                  </a:cubicBezTo>
                  <a:cubicBezTo>
                    <a:pt x="-397" y="31236"/>
                    <a:pt x="3185" y="21698"/>
                    <a:pt x="9941" y="14605"/>
                  </a:cubicBezTo>
                  <a:cubicBezTo>
                    <a:pt x="18152" y="5404"/>
                    <a:pt x="29867" y="95"/>
                    <a:pt x="42199" y="0"/>
                  </a:cubicBezTo>
                  <a:cubicBezTo>
                    <a:pt x="52302" y="241"/>
                    <a:pt x="62163" y="3156"/>
                    <a:pt x="70774" y="8446"/>
                  </a:cubicBezTo>
                  <a:cubicBezTo>
                    <a:pt x="80236" y="14091"/>
                    <a:pt x="86598" y="23749"/>
                    <a:pt x="88046" y="34671"/>
                  </a:cubicBezTo>
                  <a:cubicBezTo>
                    <a:pt x="89697" y="46977"/>
                    <a:pt x="85595" y="59366"/>
                    <a:pt x="76933" y="68263"/>
                  </a:cubicBezTo>
                  <a:cubicBezTo>
                    <a:pt x="68082" y="78378"/>
                    <a:pt x="55445" y="84398"/>
                    <a:pt x="42008" y="8490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3" name="Google Shape;283;p11"/>
            <p:cNvSpPr/>
            <p:nvPr/>
          </p:nvSpPr>
          <p:spPr>
            <a:xfrm>
              <a:off x="3175" y="5854001"/>
              <a:ext cx="1031722" cy="1000823"/>
            </a:xfrm>
            <a:custGeom>
              <a:avLst/>
              <a:gdLst/>
              <a:ahLst/>
              <a:cxnLst/>
              <a:rect l="l" t="t" r="r" b="b"/>
              <a:pathLst>
                <a:path w="1031722" h="1000823" extrusionOk="0">
                  <a:moveTo>
                    <a:pt x="0" y="1000823"/>
                  </a:moveTo>
                  <a:lnTo>
                    <a:pt x="0" y="0"/>
                  </a:lnTo>
                  <a:cubicBezTo>
                    <a:pt x="24258" y="31121"/>
                    <a:pt x="51950" y="59410"/>
                    <a:pt x="82550" y="84328"/>
                  </a:cubicBezTo>
                  <a:cubicBezTo>
                    <a:pt x="176594" y="160464"/>
                    <a:pt x="295720" y="200723"/>
                    <a:pt x="426974" y="200723"/>
                  </a:cubicBezTo>
                  <a:cubicBezTo>
                    <a:pt x="563563" y="200723"/>
                    <a:pt x="703136" y="156273"/>
                    <a:pt x="820293" y="74676"/>
                  </a:cubicBezTo>
                  <a:cubicBezTo>
                    <a:pt x="930802" y="199453"/>
                    <a:pt x="1001674" y="354298"/>
                    <a:pt x="1023874" y="519494"/>
                  </a:cubicBezTo>
                  <a:cubicBezTo>
                    <a:pt x="1046556" y="684022"/>
                    <a:pt x="1019810" y="851535"/>
                    <a:pt x="947039" y="1000823"/>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4" name="Google Shape;284;p11"/>
            <p:cNvSpPr/>
            <p:nvPr/>
          </p:nvSpPr>
          <p:spPr>
            <a:xfrm>
              <a:off x="3175" y="4901438"/>
              <a:ext cx="1062141" cy="1146936"/>
            </a:xfrm>
            <a:custGeom>
              <a:avLst/>
              <a:gdLst/>
              <a:ahLst/>
              <a:cxnLst/>
              <a:rect l="l" t="t" r="r" b="b"/>
              <a:pathLst>
                <a:path w="1062141" h="1146936" extrusionOk="0">
                  <a:moveTo>
                    <a:pt x="427101" y="1146937"/>
                  </a:moveTo>
                  <a:cubicBezTo>
                    <a:pt x="297180" y="1146937"/>
                    <a:pt x="179451" y="1107186"/>
                    <a:pt x="86551" y="1031939"/>
                  </a:cubicBezTo>
                  <a:cubicBezTo>
                    <a:pt x="54211" y="1005580"/>
                    <a:pt x="25153" y="975436"/>
                    <a:pt x="0" y="942150"/>
                  </a:cubicBezTo>
                  <a:lnTo>
                    <a:pt x="0" y="209550"/>
                  </a:lnTo>
                  <a:cubicBezTo>
                    <a:pt x="110046" y="74104"/>
                    <a:pt x="263970" y="0"/>
                    <a:pt x="433642" y="0"/>
                  </a:cubicBezTo>
                  <a:cubicBezTo>
                    <a:pt x="563817" y="0"/>
                    <a:pt x="697929" y="43243"/>
                    <a:pt x="821563" y="125095"/>
                  </a:cubicBezTo>
                  <a:cubicBezTo>
                    <a:pt x="957142" y="214681"/>
                    <a:pt x="1044715" y="360978"/>
                    <a:pt x="1059625" y="522796"/>
                  </a:cubicBezTo>
                  <a:cubicBezTo>
                    <a:pt x="1074928" y="683070"/>
                    <a:pt x="1019937" y="837438"/>
                    <a:pt x="908685" y="946340"/>
                  </a:cubicBezTo>
                  <a:cubicBezTo>
                    <a:pt x="778320" y="1073721"/>
                    <a:pt x="602806" y="1146937"/>
                    <a:pt x="427101" y="1146937"/>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5" name="Google Shape;285;p11"/>
            <p:cNvSpPr/>
            <p:nvPr/>
          </p:nvSpPr>
          <p:spPr>
            <a:xfrm>
              <a:off x="232346" y="3622484"/>
              <a:ext cx="704594" cy="666750"/>
            </a:xfrm>
            <a:custGeom>
              <a:avLst/>
              <a:gdLst/>
              <a:ahLst/>
              <a:cxnLst/>
              <a:rect l="l" t="t" r="r" b="b"/>
              <a:pathLst>
                <a:path w="704594" h="666750" extrusionOk="0">
                  <a:moveTo>
                    <a:pt x="335471" y="666560"/>
                  </a:moveTo>
                  <a:cubicBezTo>
                    <a:pt x="259559" y="666414"/>
                    <a:pt x="186555" y="637350"/>
                    <a:pt x="131318" y="585280"/>
                  </a:cubicBezTo>
                  <a:cubicBezTo>
                    <a:pt x="53276" y="513779"/>
                    <a:pt x="5778" y="418529"/>
                    <a:pt x="0" y="323533"/>
                  </a:cubicBezTo>
                  <a:cubicBezTo>
                    <a:pt x="161544" y="295339"/>
                    <a:pt x="299148" y="207455"/>
                    <a:pt x="377889" y="82233"/>
                  </a:cubicBezTo>
                  <a:cubicBezTo>
                    <a:pt x="394272" y="56134"/>
                    <a:pt x="412559" y="28448"/>
                    <a:pt x="432308" y="0"/>
                  </a:cubicBezTo>
                  <a:cubicBezTo>
                    <a:pt x="477850" y="11843"/>
                    <a:pt x="521487" y="30080"/>
                    <a:pt x="561912" y="54166"/>
                  </a:cubicBezTo>
                  <a:cubicBezTo>
                    <a:pt x="638486" y="99511"/>
                    <a:pt x="689991" y="177514"/>
                    <a:pt x="701612" y="265748"/>
                  </a:cubicBezTo>
                  <a:cubicBezTo>
                    <a:pt x="715086" y="364389"/>
                    <a:pt x="682447" y="463747"/>
                    <a:pt x="613093" y="535178"/>
                  </a:cubicBezTo>
                  <a:cubicBezTo>
                    <a:pt x="532511" y="620014"/>
                    <a:pt x="433959" y="666750"/>
                    <a:pt x="335598" y="666750"/>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6" name="Google Shape;286;p11"/>
            <p:cNvSpPr/>
            <p:nvPr/>
          </p:nvSpPr>
          <p:spPr>
            <a:xfrm>
              <a:off x="1429225" y="923925"/>
              <a:ext cx="1113147" cy="1071752"/>
            </a:xfrm>
            <a:custGeom>
              <a:avLst/>
              <a:gdLst/>
              <a:ahLst/>
              <a:cxnLst/>
              <a:rect l="l" t="t" r="r" b="b"/>
              <a:pathLst>
                <a:path w="1113147" h="1071752" extrusionOk="0">
                  <a:moveTo>
                    <a:pt x="530448" y="1071689"/>
                  </a:moveTo>
                  <a:cubicBezTo>
                    <a:pt x="411195" y="1071689"/>
                    <a:pt x="299752" y="1027239"/>
                    <a:pt x="208122" y="943356"/>
                  </a:cubicBezTo>
                  <a:cubicBezTo>
                    <a:pt x="82011" y="827913"/>
                    <a:pt x="6382" y="673799"/>
                    <a:pt x="477" y="520573"/>
                  </a:cubicBezTo>
                  <a:cubicBezTo>
                    <a:pt x="-5226" y="395675"/>
                    <a:pt x="40437" y="273882"/>
                    <a:pt x="126842" y="183515"/>
                  </a:cubicBezTo>
                  <a:cubicBezTo>
                    <a:pt x="239300" y="63437"/>
                    <a:pt x="379762" y="0"/>
                    <a:pt x="533242" y="0"/>
                  </a:cubicBezTo>
                  <a:cubicBezTo>
                    <a:pt x="648367" y="0"/>
                    <a:pt x="770922" y="36259"/>
                    <a:pt x="887762" y="104838"/>
                  </a:cubicBezTo>
                  <a:cubicBezTo>
                    <a:pt x="1007841" y="175324"/>
                    <a:pt x="1088232" y="297116"/>
                    <a:pt x="1108234" y="438849"/>
                  </a:cubicBezTo>
                  <a:cubicBezTo>
                    <a:pt x="1129951" y="592836"/>
                    <a:pt x="1079024" y="747903"/>
                    <a:pt x="968534" y="864298"/>
                  </a:cubicBezTo>
                  <a:cubicBezTo>
                    <a:pt x="841534" y="998093"/>
                    <a:pt x="686023" y="1071753"/>
                    <a:pt x="530765" y="1071753"/>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7" name="Google Shape;287;p11"/>
            <p:cNvSpPr/>
            <p:nvPr/>
          </p:nvSpPr>
          <p:spPr>
            <a:xfrm>
              <a:off x="3175" y="1844675"/>
              <a:ext cx="1419722" cy="2104390"/>
            </a:xfrm>
            <a:custGeom>
              <a:avLst/>
              <a:gdLst/>
              <a:ahLst/>
              <a:cxnLst/>
              <a:rect l="l" t="t" r="r" b="b"/>
              <a:pathLst>
                <a:path w="1419722" h="2104390" extrusionOk="0">
                  <a:moveTo>
                    <a:pt x="121285" y="2104390"/>
                  </a:moveTo>
                  <a:cubicBezTo>
                    <a:pt x="80546" y="2104428"/>
                    <a:pt x="39908" y="2100320"/>
                    <a:pt x="0" y="2092134"/>
                  </a:cubicBezTo>
                  <a:lnTo>
                    <a:pt x="0" y="632841"/>
                  </a:lnTo>
                  <a:lnTo>
                    <a:pt x="319977" y="237680"/>
                  </a:lnTo>
                  <a:cubicBezTo>
                    <a:pt x="444119" y="84392"/>
                    <a:pt x="612077" y="0"/>
                    <a:pt x="793369" y="0"/>
                  </a:cubicBezTo>
                  <a:cubicBezTo>
                    <a:pt x="934911" y="0"/>
                    <a:pt x="1072198" y="50800"/>
                    <a:pt x="1190308" y="146050"/>
                  </a:cubicBezTo>
                  <a:cubicBezTo>
                    <a:pt x="1455909" y="361118"/>
                    <a:pt x="1496879" y="750773"/>
                    <a:pt x="1281811" y="1016381"/>
                  </a:cubicBezTo>
                  <a:cubicBezTo>
                    <a:pt x="1210882" y="1103884"/>
                    <a:pt x="1134174" y="1191959"/>
                    <a:pt x="1053211" y="1285113"/>
                  </a:cubicBezTo>
                  <a:cubicBezTo>
                    <a:pt x="890334" y="1471994"/>
                    <a:pt x="721868" y="1665288"/>
                    <a:pt x="601917" y="1856296"/>
                  </a:cubicBezTo>
                  <a:cubicBezTo>
                    <a:pt x="505905" y="2009203"/>
                    <a:pt x="321818" y="2103946"/>
                    <a:pt x="121603" y="2103946"/>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88" name="Google Shape;288;p11"/>
            <p:cNvSpPr/>
            <p:nvPr/>
          </p:nvSpPr>
          <p:spPr>
            <a:xfrm>
              <a:off x="1178940" y="5810426"/>
              <a:ext cx="273352" cy="260490"/>
            </a:xfrm>
            <a:custGeom>
              <a:avLst/>
              <a:gdLst/>
              <a:ahLst/>
              <a:cxnLst/>
              <a:rect l="l" t="t" r="r" b="b"/>
              <a:pathLst>
                <a:path w="273352" h="260490" extrusionOk="0">
                  <a:moveTo>
                    <a:pt x="145733" y="260491"/>
                  </a:moveTo>
                  <a:cubicBezTo>
                    <a:pt x="113278" y="259868"/>
                    <a:pt x="81496" y="251137"/>
                    <a:pt x="53277" y="235091"/>
                  </a:cubicBezTo>
                  <a:cubicBezTo>
                    <a:pt x="24702" y="219406"/>
                    <a:pt x="5080" y="186323"/>
                    <a:pt x="826" y="146571"/>
                  </a:cubicBezTo>
                  <a:cubicBezTo>
                    <a:pt x="-3429" y="106820"/>
                    <a:pt x="8954" y="67451"/>
                    <a:pt x="33401" y="46242"/>
                  </a:cubicBezTo>
                  <a:cubicBezTo>
                    <a:pt x="66739" y="17286"/>
                    <a:pt x="109601" y="14"/>
                    <a:pt x="148527" y="14"/>
                  </a:cubicBezTo>
                  <a:cubicBezTo>
                    <a:pt x="175749" y="-406"/>
                    <a:pt x="202248" y="8770"/>
                    <a:pt x="223393" y="25921"/>
                  </a:cubicBezTo>
                  <a:cubicBezTo>
                    <a:pt x="281229" y="72791"/>
                    <a:pt x="290151" y="157659"/>
                    <a:pt x="243332" y="215532"/>
                  </a:cubicBezTo>
                  <a:cubicBezTo>
                    <a:pt x="219577" y="244889"/>
                    <a:pt x="183484" y="261494"/>
                    <a:pt x="145733" y="260427"/>
                  </a:cubicBezTo>
                  <a:close/>
                </a:path>
              </a:pathLst>
            </a:custGeom>
            <a:solidFill>
              <a:srgbClr val="FFFFFF">
                <a:alpha val="15639"/>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289" name="Google Shape;289;p11"/>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31329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5"/>
        <p:cNvGrpSpPr/>
        <p:nvPr/>
      </p:nvGrpSpPr>
      <p:grpSpPr>
        <a:xfrm>
          <a:off x="0" y="0"/>
          <a:ext cx="0" cy="0"/>
          <a:chOff x="0" y="0"/>
          <a:chExt cx="0" cy="0"/>
        </a:xfrm>
      </p:grpSpPr>
      <p:grpSp>
        <p:nvGrpSpPr>
          <p:cNvPr id="236" name="Google Shape;236;p10"/>
          <p:cNvGrpSpPr/>
          <p:nvPr/>
        </p:nvGrpSpPr>
        <p:grpSpPr>
          <a:xfrm>
            <a:off x="0" y="1"/>
            <a:ext cx="12211507" cy="6868972"/>
            <a:chOff x="0" y="0"/>
            <a:chExt cx="12192000" cy="6857999"/>
          </a:xfrm>
        </p:grpSpPr>
        <p:sp>
          <p:nvSpPr>
            <p:cNvPr id="237" name="Google Shape;237;p10"/>
            <p:cNvSpPr/>
            <p:nvPr/>
          </p:nvSpPr>
          <p:spPr>
            <a:xfrm>
              <a:off x="0" y="0"/>
              <a:ext cx="2159540" cy="3253090"/>
            </a:xfrm>
            <a:custGeom>
              <a:avLst/>
              <a:gdLst/>
              <a:ahLst/>
              <a:cxnLst/>
              <a:rect l="l" t="t" r="r" b="b"/>
              <a:pathLst>
                <a:path w="2159540" h="3253090" extrusionOk="0">
                  <a:moveTo>
                    <a:pt x="0" y="3240024"/>
                  </a:moveTo>
                  <a:cubicBezTo>
                    <a:pt x="573024" y="3314256"/>
                    <a:pt x="1186244" y="3070289"/>
                    <a:pt x="1673670" y="2557018"/>
                  </a:cubicBezTo>
                  <a:cubicBezTo>
                    <a:pt x="2428875" y="1761998"/>
                    <a:pt x="2277428" y="517970"/>
                    <a:pt x="1401699" y="3874"/>
                  </a:cubicBezTo>
                  <a:lnTo>
                    <a:pt x="1394968"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8" name="Google Shape;238;p10"/>
            <p:cNvSpPr/>
            <p:nvPr/>
          </p:nvSpPr>
          <p:spPr>
            <a:xfrm>
              <a:off x="11337681" y="105918"/>
              <a:ext cx="854318" cy="1629473"/>
            </a:xfrm>
            <a:custGeom>
              <a:avLst/>
              <a:gdLst/>
              <a:ahLst/>
              <a:cxnLst/>
              <a:rect l="l" t="t" r="r" b="b"/>
              <a:pathLst>
                <a:path w="854318" h="1629473" extrusionOk="0">
                  <a:moveTo>
                    <a:pt x="854318" y="0"/>
                  </a:moveTo>
                  <a:cubicBezTo>
                    <a:pt x="620257" y="19812"/>
                    <a:pt x="387657" y="130937"/>
                    <a:pt x="210999" y="284163"/>
                  </a:cubicBezTo>
                  <a:cubicBezTo>
                    <a:pt x="-109612" y="562420"/>
                    <a:pt x="-62813" y="1253681"/>
                    <a:pt x="337492" y="1473137"/>
                  </a:cubicBezTo>
                  <a:cubicBezTo>
                    <a:pt x="500687" y="1562545"/>
                    <a:pt x="679630" y="1618805"/>
                    <a:pt x="854318" y="162947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39" name="Google Shape;239;p10"/>
            <p:cNvSpPr/>
            <p:nvPr/>
          </p:nvSpPr>
          <p:spPr>
            <a:xfrm>
              <a:off x="9622028" y="4708770"/>
              <a:ext cx="2569971" cy="214922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0" name="Google Shape;240;p10"/>
            <p:cNvSpPr/>
            <p:nvPr/>
          </p:nvSpPr>
          <p:spPr>
            <a:xfrm>
              <a:off x="305263" y="0"/>
              <a:ext cx="1446400" cy="968569"/>
            </a:xfrm>
            <a:custGeom>
              <a:avLst/>
              <a:gdLst/>
              <a:ahLst/>
              <a:cxnLst/>
              <a:rect l="l" t="t" r="r" b="b"/>
              <a:pathLst>
                <a:path w="1446400" h="968569" extrusionOk="0">
                  <a:moveTo>
                    <a:pt x="264712" y="802323"/>
                  </a:moveTo>
                  <a:cubicBezTo>
                    <a:pt x="590086" y="1065594"/>
                    <a:pt x="1031221" y="1006030"/>
                    <a:pt x="1282744" y="695325"/>
                  </a:cubicBezTo>
                  <a:cubicBezTo>
                    <a:pt x="1440669" y="500380"/>
                    <a:pt x="1483404" y="225425"/>
                    <a:pt x="1414824" y="0"/>
                  </a:cubicBezTo>
                  <a:lnTo>
                    <a:pt x="51860" y="0"/>
                  </a:lnTo>
                  <a:cubicBezTo>
                    <a:pt x="-57233" y="300736"/>
                    <a:pt x="2140" y="589661"/>
                    <a:pt x="264712" y="80232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1" name="Google Shape;241;p10"/>
            <p:cNvSpPr/>
            <p:nvPr/>
          </p:nvSpPr>
          <p:spPr>
            <a:xfrm>
              <a:off x="181668" y="773563"/>
              <a:ext cx="301359" cy="302398"/>
            </a:xfrm>
            <a:custGeom>
              <a:avLst/>
              <a:gdLst/>
              <a:ahLst/>
              <a:cxnLst/>
              <a:rect l="l" t="t" r="r" b="b"/>
              <a:pathLst>
                <a:path w="301359" h="302398" extrusionOk="0">
                  <a:moveTo>
                    <a:pt x="55186" y="267837"/>
                  </a:moveTo>
                  <a:cubicBezTo>
                    <a:pt x="118095" y="320428"/>
                    <a:pt x="211724" y="312058"/>
                    <a:pt x="264312" y="249149"/>
                  </a:cubicBezTo>
                  <a:cubicBezTo>
                    <a:pt x="265319" y="247942"/>
                    <a:pt x="266307" y="246723"/>
                    <a:pt x="267276" y="245485"/>
                  </a:cubicBezTo>
                  <a:cubicBezTo>
                    <a:pt x="319664" y="180715"/>
                    <a:pt x="311218" y="74035"/>
                    <a:pt x="244988" y="33395"/>
                  </a:cubicBezTo>
                  <a:cubicBezTo>
                    <a:pt x="178757" y="-7245"/>
                    <a:pt x="81221" y="-22358"/>
                    <a:pt x="32898" y="55747"/>
                  </a:cubicBezTo>
                  <a:cubicBezTo>
                    <a:pt x="-15426" y="133852"/>
                    <a:pt x="-12568" y="212782"/>
                    <a:pt x="55186" y="2678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2" name="Google Shape;242;p10"/>
            <p:cNvSpPr/>
            <p:nvPr/>
          </p:nvSpPr>
          <p:spPr>
            <a:xfrm>
              <a:off x="10871839" y="986555"/>
              <a:ext cx="928947" cy="932303"/>
            </a:xfrm>
            <a:custGeom>
              <a:avLst/>
              <a:gdLst/>
              <a:ahLst/>
              <a:cxnLst/>
              <a:rect l="l" t="t" r="r" b="b"/>
              <a:pathLst>
                <a:path w="928947" h="932303" extrusionOk="0">
                  <a:moveTo>
                    <a:pt x="169604" y="825607"/>
                  </a:moveTo>
                  <a:cubicBezTo>
                    <a:pt x="378328" y="994644"/>
                    <a:pt x="661729" y="956290"/>
                    <a:pt x="823654" y="756773"/>
                  </a:cubicBezTo>
                  <a:cubicBezTo>
                    <a:pt x="985579" y="557256"/>
                    <a:pt x="959226" y="227501"/>
                    <a:pt x="755074" y="102723"/>
                  </a:cubicBezTo>
                  <a:cubicBezTo>
                    <a:pt x="550921" y="-22054"/>
                    <a:pt x="250249" y="-69044"/>
                    <a:pt x="101404" y="171557"/>
                  </a:cubicBezTo>
                  <a:cubicBezTo>
                    <a:pt x="-47439" y="412159"/>
                    <a:pt x="-38740" y="656634"/>
                    <a:pt x="169604" y="82560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3" name="Google Shape;243;p10"/>
            <p:cNvSpPr/>
            <p:nvPr/>
          </p:nvSpPr>
          <p:spPr>
            <a:xfrm>
              <a:off x="2028065" y="0"/>
              <a:ext cx="373336" cy="331526"/>
            </a:xfrm>
            <a:custGeom>
              <a:avLst/>
              <a:gdLst/>
              <a:ahLst/>
              <a:cxnLst/>
              <a:rect l="l" t="t" r="r" b="b"/>
              <a:pathLst>
                <a:path w="373336" h="331526" extrusionOk="0">
                  <a:moveTo>
                    <a:pt x="21270" y="229743"/>
                  </a:moveTo>
                  <a:cubicBezTo>
                    <a:pt x="69403" y="324993"/>
                    <a:pt x="178179" y="356743"/>
                    <a:pt x="268920" y="310706"/>
                  </a:cubicBezTo>
                  <a:cubicBezTo>
                    <a:pt x="359662" y="264668"/>
                    <a:pt x="403731" y="141161"/>
                    <a:pt x="350010" y="63056"/>
                  </a:cubicBezTo>
                  <a:cubicBezTo>
                    <a:pt x="333677" y="39233"/>
                    <a:pt x="313878" y="17980"/>
                    <a:pt x="291272" y="0"/>
                  </a:cubicBezTo>
                  <a:lnTo>
                    <a:pt x="78357" y="0"/>
                  </a:lnTo>
                  <a:cubicBezTo>
                    <a:pt x="3554" y="61468"/>
                    <a:pt x="-22481" y="143447"/>
                    <a:pt x="21270" y="22974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4" name="Google Shape;244;p10"/>
            <p:cNvSpPr/>
            <p:nvPr/>
          </p:nvSpPr>
          <p:spPr>
            <a:xfrm>
              <a:off x="2369848" y="273325"/>
              <a:ext cx="169729" cy="170275"/>
            </a:xfrm>
            <a:custGeom>
              <a:avLst/>
              <a:gdLst/>
              <a:ahLst/>
              <a:cxnLst/>
              <a:rect l="l" t="t" r="r" b="b"/>
              <a:pathLst>
                <a:path w="169729" h="170275" extrusionOk="0">
                  <a:moveTo>
                    <a:pt x="9687" y="123994"/>
                  </a:moveTo>
                  <a:cubicBezTo>
                    <a:pt x="29727" y="164944"/>
                    <a:pt x="79169" y="181894"/>
                    <a:pt x="120120" y="161853"/>
                  </a:cubicBezTo>
                  <a:cubicBezTo>
                    <a:pt x="120844" y="161499"/>
                    <a:pt x="121561" y="161136"/>
                    <a:pt x="122272" y="160761"/>
                  </a:cubicBezTo>
                  <a:cubicBezTo>
                    <a:pt x="163547" y="139869"/>
                    <a:pt x="183550" y="83735"/>
                    <a:pt x="159102" y="48239"/>
                  </a:cubicBezTo>
                  <a:cubicBezTo>
                    <a:pt x="134655" y="12742"/>
                    <a:pt x="88744" y="-17166"/>
                    <a:pt x="46517" y="11409"/>
                  </a:cubicBezTo>
                  <a:cubicBezTo>
                    <a:pt x="4289" y="39984"/>
                    <a:pt x="-12221" y="80814"/>
                    <a:pt x="9687" y="123994"/>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5" name="Google Shape;245;p10"/>
            <p:cNvSpPr/>
            <p:nvPr/>
          </p:nvSpPr>
          <p:spPr>
            <a:xfrm>
              <a:off x="9052624" y="6351471"/>
              <a:ext cx="779104" cy="506528"/>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6" name="Google Shape;246;p10"/>
            <p:cNvSpPr/>
            <p:nvPr/>
          </p:nvSpPr>
          <p:spPr>
            <a:xfrm>
              <a:off x="1426120" y="920796"/>
              <a:ext cx="1119129" cy="1077892"/>
            </a:xfrm>
            <a:custGeom>
              <a:avLst/>
              <a:gdLst/>
              <a:ahLst/>
              <a:cxnLst/>
              <a:rect l="l" t="t" r="r" b="b"/>
              <a:pathLst>
                <a:path w="1119129" h="1077892" extrusionOk="0">
                  <a:moveTo>
                    <a:pt x="209068" y="948834"/>
                  </a:moveTo>
                  <a:cubicBezTo>
                    <a:pt x="431318" y="1152034"/>
                    <a:pt x="747548" y="1107584"/>
                    <a:pt x="973671" y="869586"/>
                  </a:cubicBezTo>
                  <a:cubicBezTo>
                    <a:pt x="1199795" y="631588"/>
                    <a:pt x="1154392" y="259097"/>
                    <a:pt x="892201" y="105237"/>
                  </a:cubicBezTo>
                  <a:cubicBezTo>
                    <a:pt x="630009" y="-48624"/>
                    <a:pt x="340957" y="-43226"/>
                    <a:pt x="127597" y="184485"/>
                  </a:cubicBezTo>
                  <a:cubicBezTo>
                    <a:pt x="-85763" y="412196"/>
                    <a:pt x="-13055" y="745444"/>
                    <a:pt x="209068" y="94883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7" name="Google Shape;247;p10"/>
            <p:cNvSpPr/>
            <p:nvPr/>
          </p:nvSpPr>
          <p:spPr>
            <a:xfrm>
              <a:off x="11160703" y="4866386"/>
              <a:ext cx="577036" cy="555898"/>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8" name="Google Shape;248;p10"/>
            <p:cNvSpPr/>
            <p:nvPr/>
          </p:nvSpPr>
          <p:spPr>
            <a:xfrm>
              <a:off x="2352471" y="1985504"/>
              <a:ext cx="189466" cy="182642"/>
            </a:xfrm>
            <a:custGeom>
              <a:avLst/>
              <a:gdLst/>
              <a:ahLst/>
              <a:cxnLst/>
              <a:rect l="l" t="t" r="r" b="b"/>
              <a:pathLst>
                <a:path w="189466" h="182642" extrusionOk="0">
                  <a:moveTo>
                    <a:pt x="35446" y="160795"/>
                  </a:moveTo>
                  <a:cubicBezTo>
                    <a:pt x="73038" y="195212"/>
                    <a:pt x="126632" y="187656"/>
                    <a:pt x="164859" y="147333"/>
                  </a:cubicBezTo>
                  <a:cubicBezTo>
                    <a:pt x="203086" y="107011"/>
                    <a:pt x="195466" y="44019"/>
                    <a:pt x="151079" y="17920"/>
                  </a:cubicBezTo>
                  <a:cubicBezTo>
                    <a:pt x="106693" y="-8178"/>
                    <a:pt x="57734" y="-7480"/>
                    <a:pt x="21603" y="31382"/>
                  </a:cubicBezTo>
                  <a:cubicBezTo>
                    <a:pt x="-14529" y="70244"/>
                    <a:pt x="-2210" y="126505"/>
                    <a:pt x="35446" y="16079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49" name="Google Shape;249;p10"/>
            <p:cNvSpPr/>
            <p:nvPr/>
          </p:nvSpPr>
          <p:spPr>
            <a:xfrm>
              <a:off x="11524180" y="5443206"/>
              <a:ext cx="189464" cy="182642"/>
            </a:xfrm>
            <a:custGeom>
              <a:avLst/>
              <a:gdLst/>
              <a:ahLst/>
              <a:cxnLst/>
              <a:rect l="l" t="t" r="r" b="b"/>
              <a:pathLst>
                <a:path w="189464" h="182642" extrusionOk="0">
                  <a:moveTo>
                    <a:pt x="35360" y="160796"/>
                  </a:moveTo>
                  <a:cubicBezTo>
                    <a:pt x="72951" y="195212"/>
                    <a:pt x="126546" y="187656"/>
                    <a:pt x="164836" y="147334"/>
                  </a:cubicBezTo>
                  <a:cubicBezTo>
                    <a:pt x="203126" y="107011"/>
                    <a:pt x="195443" y="44019"/>
                    <a:pt x="150993" y="17921"/>
                  </a:cubicBezTo>
                  <a:cubicBezTo>
                    <a:pt x="106543" y="-8178"/>
                    <a:pt x="57648" y="-7479"/>
                    <a:pt x="21580" y="31383"/>
                  </a:cubicBezTo>
                  <a:cubicBezTo>
                    <a:pt x="-14488" y="70245"/>
                    <a:pt x="-2233" y="126315"/>
                    <a:pt x="35360" y="16079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0" name="Google Shape;250;p10"/>
            <p:cNvSpPr/>
            <p:nvPr/>
          </p:nvSpPr>
          <p:spPr>
            <a:xfrm>
              <a:off x="2512688" y="1837315"/>
              <a:ext cx="94839" cy="91318"/>
            </a:xfrm>
            <a:custGeom>
              <a:avLst/>
              <a:gdLst/>
              <a:ahLst/>
              <a:cxnLst/>
              <a:rect l="l" t="t" r="r" b="b"/>
              <a:pathLst>
                <a:path w="94839" h="91318" extrusionOk="0">
                  <a:moveTo>
                    <a:pt x="17660" y="80385"/>
                  </a:moveTo>
                  <a:cubicBezTo>
                    <a:pt x="36710" y="97593"/>
                    <a:pt x="63253" y="93847"/>
                    <a:pt x="82430" y="73654"/>
                  </a:cubicBezTo>
                  <a:cubicBezTo>
                    <a:pt x="98781" y="57569"/>
                    <a:pt x="99004" y="31280"/>
                    <a:pt x="82919" y="14923"/>
                  </a:cubicBezTo>
                  <a:cubicBezTo>
                    <a:pt x="80684" y="12656"/>
                    <a:pt x="78201" y="10649"/>
                    <a:pt x="75508" y="8947"/>
                  </a:cubicBezTo>
                  <a:cubicBezTo>
                    <a:pt x="53283" y="-4070"/>
                    <a:pt x="28836" y="-3753"/>
                    <a:pt x="10802" y="15678"/>
                  </a:cubicBezTo>
                  <a:cubicBezTo>
                    <a:pt x="-7232" y="35109"/>
                    <a:pt x="-1136" y="62859"/>
                    <a:pt x="17660" y="8038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1" name="Google Shape;251;p10"/>
            <p:cNvSpPr/>
            <p:nvPr/>
          </p:nvSpPr>
          <p:spPr>
            <a:xfrm>
              <a:off x="11074663" y="5899581"/>
              <a:ext cx="189465" cy="182642"/>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2" name="Google Shape;252;p10"/>
            <p:cNvSpPr/>
            <p:nvPr/>
          </p:nvSpPr>
          <p:spPr>
            <a:xfrm>
              <a:off x="11669025" y="2982853"/>
              <a:ext cx="522974" cy="555794"/>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3" name="Google Shape;253;p10"/>
            <p:cNvSpPr/>
            <p:nvPr/>
          </p:nvSpPr>
          <p:spPr>
            <a:xfrm>
              <a:off x="0" y="5664838"/>
              <a:ext cx="1038230" cy="1193161"/>
            </a:xfrm>
            <a:custGeom>
              <a:avLst/>
              <a:gdLst/>
              <a:ahLst/>
              <a:cxnLst/>
              <a:rect l="l" t="t" r="r" b="b"/>
              <a:pathLst>
                <a:path w="1038230" h="1193161" extrusionOk="0">
                  <a:moveTo>
                    <a:pt x="723900" y="163889"/>
                  </a:moveTo>
                  <a:cubicBezTo>
                    <a:pt x="509461" y="-9592"/>
                    <a:pt x="245936" y="-32389"/>
                    <a:pt x="0" y="35302"/>
                  </a:cubicBezTo>
                  <a:lnTo>
                    <a:pt x="0" y="1193161"/>
                  </a:lnTo>
                  <a:lnTo>
                    <a:pt x="952500" y="1193161"/>
                  </a:lnTo>
                  <a:cubicBezTo>
                    <a:pt x="1125398" y="838704"/>
                    <a:pt x="1030586" y="411825"/>
                    <a:pt x="723900" y="1638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4" name="Google Shape;254;p10"/>
            <p:cNvSpPr/>
            <p:nvPr/>
          </p:nvSpPr>
          <p:spPr>
            <a:xfrm>
              <a:off x="0" y="4897936"/>
              <a:ext cx="1068429" cy="1153631"/>
            </a:xfrm>
            <a:custGeom>
              <a:avLst/>
              <a:gdLst/>
              <a:ahLst/>
              <a:cxnLst/>
              <a:rect l="l" t="t" r="r" b="b"/>
              <a:pathLst>
                <a:path w="1068429" h="1153631" extrusionOk="0">
                  <a:moveTo>
                    <a:pt x="826516" y="125612"/>
                  </a:moveTo>
                  <a:cubicBezTo>
                    <a:pt x="538099" y="-65269"/>
                    <a:pt x="204153" y="-40187"/>
                    <a:pt x="0" y="211718"/>
                  </a:cubicBezTo>
                  <a:lnTo>
                    <a:pt x="0" y="211718"/>
                  </a:lnTo>
                  <a:lnTo>
                    <a:pt x="0" y="946730"/>
                  </a:lnTo>
                  <a:cubicBezTo>
                    <a:pt x="25459" y="980563"/>
                    <a:pt x="54926" y="1011183"/>
                    <a:pt x="87757" y="1037917"/>
                  </a:cubicBezTo>
                  <a:cubicBezTo>
                    <a:pt x="316357" y="1222955"/>
                    <a:pt x="680974" y="1180156"/>
                    <a:pt x="914083" y="951810"/>
                  </a:cubicBezTo>
                  <a:cubicBezTo>
                    <a:pt x="1147191" y="723464"/>
                    <a:pt x="1114870" y="316493"/>
                    <a:pt x="826516" y="12561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5" name="Google Shape;255;p10"/>
            <p:cNvSpPr/>
            <p:nvPr/>
          </p:nvSpPr>
          <p:spPr>
            <a:xfrm>
              <a:off x="10547338" y="2583702"/>
              <a:ext cx="866003" cy="834312"/>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6" name="Google Shape;256;p10"/>
            <p:cNvSpPr/>
            <p:nvPr/>
          </p:nvSpPr>
          <p:spPr>
            <a:xfrm>
              <a:off x="9622038" y="3540800"/>
              <a:ext cx="2228612" cy="2416024"/>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7" name="Google Shape;257;p10"/>
            <p:cNvSpPr/>
            <p:nvPr/>
          </p:nvSpPr>
          <p:spPr>
            <a:xfrm>
              <a:off x="228577" y="3606751"/>
              <a:ext cx="711488" cy="685378"/>
            </a:xfrm>
            <a:custGeom>
              <a:avLst/>
              <a:gdLst/>
              <a:ahLst/>
              <a:cxnLst/>
              <a:rect l="l" t="t" r="r" b="b"/>
              <a:pathLst>
                <a:path w="711488" h="685378" extrusionOk="0">
                  <a:moveTo>
                    <a:pt x="132928" y="603298"/>
                  </a:moveTo>
                  <a:cubicBezTo>
                    <a:pt x="274152" y="732584"/>
                    <a:pt x="475320" y="704200"/>
                    <a:pt x="619020" y="552879"/>
                  </a:cubicBezTo>
                  <a:cubicBezTo>
                    <a:pt x="762721" y="401558"/>
                    <a:pt x="733955" y="164767"/>
                    <a:pt x="567268" y="66914"/>
                  </a:cubicBezTo>
                  <a:cubicBezTo>
                    <a:pt x="400580" y="-30940"/>
                    <a:pt x="216748" y="-27448"/>
                    <a:pt x="81112" y="117269"/>
                  </a:cubicBezTo>
                  <a:cubicBezTo>
                    <a:pt x="-54524" y="261986"/>
                    <a:pt x="-8296" y="474012"/>
                    <a:pt x="132928" y="60329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8" name="Google Shape;258;p10"/>
            <p:cNvSpPr/>
            <p:nvPr/>
          </p:nvSpPr>
          <p:spPr>
            <a:xfrm>
              <a:off x="11245850" y="5946076"/>
              <a:ext cx="946150" cy="911923"/>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59" name="Google Shape;259;p10"/>
            <p:cNvSpPr/>
            <p:nvPr/>
          </p:nvSpPr>
          <p:spPr>
            <a:xfrm>
              <a:off x="11785200" y="1760054"/>
              <a:ext cx="279737" cy="266755"/>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60" name="Google Shape;260;p10"/>
            <p:cNvSpPr/>
            <p:nvPr/>
          </p:nvSpPr>
          <p:spPr>
            <a:xfrm>
              <a:off x="10660470" y="1122685"/>
              <a:ext cx="169519" cy="161673"/>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61" name="Google Shape;261;p10"/>
            <p:cNvSpPr/>
            <p:nvPr/>
          </p:nvSpPr>
          <p:spPr>
            <a:xfrm>
              <a:off x="0" y="1841488"/>
              <a:ext cx="1425953" cy="2110769"/>
            </a:xfrm>
            <a:custGeom>
              <a:avLst/>
              <a:gdLst/>
              <a:ahLst/>
              <a:cxnLst/>
              <a:rect l="l" t="t" r="r" b="b"/>
              <a:pathLst>
                <a:path w="1425953" h="2110769" extrusionOk="0">
                  <a:moveTo>
                    <a:pt x="1195515" y="146951"/>
                  </a:moveTo>
                  <a:cubicBezTo>
                    <a:pt x="928497" y="-69267"/>
                    <a:pt x="557594" y="-53646"/>
                    <a:pt x="320675" y="238899"/>
                  </a:cubicBezTo>
                  <a:lnTo>
                    <a:pt x="0" y="635012"/>
                  </a:lnTo>
                  <a:lnTo>
                    <a:pt x="0" y="2097861"/>
                  </a:lnTo>
                  <a:cubicBezTo>
                    <a:pt x="226378" y="2145867"/>
                    <a:pt x="483807" y="2058428"/>
                    <a:pt x="607505" y="1861324"/>
                  </a:cubicBezTo>
                  <a:cubicBezTo>
                    <a:pt x="785876" y="1577352"/>
                    <a:pt x="1071055" y="1288681"/>
                    <a:pt x="1287463" y="1021727"/>
                  </a:cubicBezTo>
                  <a:cubicBezTo>
                    <a:pt x="1503445" y="754716"/>
                    <a:pt x="1462291" y="363219"/>
                    <a:pt x="1195515" y="14695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62" name="Google Shape;262;p10"/>
            <p:cNvSpPr/>
            <p:nvPr/>
          </p:nvSpPr>
          <p:spPr>
            <a:xfrm>
              <a:off x="1175721" y="5807234"/>
              <a:ext cx="279751" cy="266869"/>
            </a:xfrm>
            <a:custGeom>
              <a:avLst/>
              <a:gdLst/>
              <a:ahLst/>
              <a:cxnLst/>
              <a:rect l="l" t="t" r="r" b="b"/>
              <a:pathLst>
                <a:path w="279751" h="266869" extrusionOk="0">
                  <a:moveTo>
                    <a:pt x="54972" y="241141"/>
                  </a:moveTo>
                  <a:cubicBezTo>
                    <a:pt x="120250" y="276891"/>
                    <a:pt x="201022" y="280003"/>
                    <a:pt x="249028" y="220757"/>
                  </a:cubicBezTo>
                  <a:cubicBezTo>
                    <a:pt x="296952" y="161550"/>
                    <a:pt x="287808" y="74701"/>
                    <a:pt x="228600" y="26777"/>
                  </a:cubicBezTo>
                  <a:cubicBezTo>
                    <a:pt x="228594" y="26771"/>
                    <a:pt x="228588" y="26771"/>
                    <a:pt x="228581" y="26765"/>
                  </a:cubicBezTo>
                  <a:cubicBezTo>
                    <a:pt x="169336" y="-21241"/>
                    <a:pt x="86913" y="1365"/>
                    <a:pt x="34525" y="47085"/>
                  </a:cubicBezTo>
                  <a:cubicBezTo>
                    <a:pt x="-17862" y="92805"/>
                    <a:pt x="-10306" y="205390"/>
                    <a:pt x="54972" y="2411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263" name="Google Shape;263;p10"/>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23763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91"/>
        <p:cNvGrpSpPr/>
        <p:nvPr/>
      </p:nvGrpSpPr>
      <p:grpSpPr>
        <a:xfrm>
          <a:off x="0" y="0"/>
          <a:ext cx="0" cy="0"/>
          <a:chOff x="0" y="0"/>
          <a:chExt cx="0" cy="0"/>
        </a:xfrm>
      </p:grpSpPr>
      <p:grpSp>
        <p:nvGrpSpPr>
          <p:cNvPr id="92" name="Google Shape;92;p5"/>
          <p:cNvGrpSpPr/>
          <p:nvPr/>
        </p:nvGrpSpPr>
        <p:grpSpPr>
          <a:xfrm>
            <a:off x="0" y="1"/>
            <a:ext cx="12211507" cy="6868972"/>
            <a:chOff x="0" y="0"/>
            <a:chExt cx="12191999" cy="6857999"/>
          </a:xfrm>
        </p:grpSpPr>
        <p:sp>
          <p:nvSpPr>
            <p:cNvPr id="93" name="Google Shape;93;p5"/>
            <p:cNvSpPr/>
            <p:nvPr/>
          </p:nvSpPr>
          <p:spPr>
            <a:xfrm>
              <a:off x="379256" y="0"/>
              <a:ext cx="3202074" cy="2719638"/>
            </a:xfrm>
            <a:custGeom>
              <a:avLst/>
              <a:gdLst/>
              <a:ahLst/>
              <a:cxnLst/>
              <a:rect l="l" t="t" r="r" b="b"/>
              <a:pathLst>
                <a:path w="3202074" h="2719638" extrusionOk="0">
                  <a:moveTo>
                    <a:pt x="254092" y="1025906"/>
                  </a:moveTo>
                  <a:cubicBezTo>
                    <a:pt x="-139608" y="1415225"/>
                    <a:pt x="-66138" y="2100834"/>
                    <a:pt x="407508" y="2484374"/>
                  </a:cubicBezTo>
                  <a:cubicBezTo>
                    <a:pt x="881155" y="2867914"/>
                    <a:pt x="1520219" y="2758186"/>
                    <a:pt x="1865976" y="2331212"/>
                  </a:cubicBezTo>
                  <a:cubicBezTo>
                    <a:pt x="2211734" y="1904238"/>
                    <a:pt x="2707415" y="1438021"/>
                    <a:pt x="2999388" y="931545"/>
                  </a:cubicBezTo>
                  <a:cubicBezTo>
                    <a:pt x="3173886" y="628650"/>
                    <a:pt x="3243927" y="295910"/>
                    <a:pt x="3177125" y="0"/>
                  </a:cubicBezTo>
                  <a:lnTo>
                    <a:pt x="1063527" y="0"/>
                  </a:lnTo>
                  <a:cubicBezTo>
                    <a:pt x="787810" y="353759"/>
                    <a:pt x="541112" y="742252"/>
                    <a:pt x="254092" y="1025906"/>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4" name="Google Shape;94;p5"/>
            <p:cNvSpPr/>
            <p:nvPr/>
          </p:nvSpPr>
          <p:spPr>
            <a:xfrm>
              <a:off x="5098126" y="509973"/>
              <a:ext cx="5085005" cy="4898812"/>
            </a:xfrm>
            <a:custGeom>
              <a:avLst/>
              <a:gdLst/>
              <a:ahLst/>
              <a:cxnLst/>
              <a:rect l="l" t="t" r="r" b="b"/>
              <a:pathLst>
                <a:path w="5085005" h="4898812" extrusionOk="0">
                  <a:moveTo>
                    <a:pt x="949804" y="4311899"/>
                  </a:moveTo>
                  <a:cubicBezTo>
                    <a:pt x="1959010" y="5236142"/>
                    <a:pt x="3396777" y="5033577"/>
                    <a:pt x="4424080" y="3951727"/>
                  </a:cubicBezTo>
                  <a:cubicBezTo>
                    <a:pt x="5451383" y="2869878"/>
                    <a:pt x="5245389" y="1177920"/>
                    <a:pt x="4054002" y="478277"/>
                  </a:cubicBezTo>
                  <a:cubicBezTo>
                    <a:pt x="2862615" y="-221366"/>
                    <a:pt x="1548991" y="-196030"/>
                    <a:pt x="579727" y="838639"/>
                  </a:cubicBezTo>
                  <a:cubicBezTo>
                    <a:pt x="-389538" y="1873308"/>
                    <a:pt x="-59465" y="3387593"/>
                    <a:pt x="949804" y="431189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5" name="Google Shape;95;p5"/>
            <p:cNvSpPr/>
            <p:nvPr/>
          </p:nvSpPr>
          <p:spPr>
            <a:xfrm>
              <a:off x="10580560" y="0"/>
              <a:ext cx="1611439" cy="1077905"/>
            </a:xfrm>
            <a:custGeom>
              <a:avLst/>
              <a:gdLst/>
              <a:ahLst/>
              <a:cxnLst/>
              <a:rect l="l" t="t" r="r" b="b"/>
              <a:pathLst>
                <a:path w="1611439" h="1077905" extrusionOk="0">
                  <a:moveTo>
                    <a:pt x="1611440" y="0"/>
                  </a:moveTo>
                  <a:lnTo>
                    <a:pt x="0" y="0"/>
                  </a:lnTo>
                  <a:cubicBezTo>
                    <a:pt x="8699" y="348361"/>
                    <a:pt x="162560" y="700405"/>
                    <a:pt x="458660" y="862711"/>
                  </a:cubicBezTo>
                  <a:cubicBezTo>
                    <a:pt x="825373" y="1063752"/>
                    <a:pt x="1250759" y="1141349"/>
                    <a:pt x="1611440" y="1020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6" name="Google Shape;96;p5"/>
            <p:cNvSpPr/>
            <p:nvPr/>
          </p:nvSpPr>
          <p:spPr>
            <a:xfrm>
              <a:off x="8893492" y="3876233"/>
              <a:ext cx="3298507" cy="2981766"/>
            </a:xfrm>
            <a:custGeom>
              <a:avLst/>
              <a:gdLst/>
              <a:ahLst/>
              <a:cxnLst/>
              <a:rect l="l" t="t" r="r" b="b"/>
              <a:pathLst>
                <a:path w="3298507" h="2981766" extrusionOk="0">
                  <a:moveTo>
                    <a:pt x="3298507" y="2981767"/>
                  </a:moveTo>
                  <a:lnTo>
                    <a:pt x="3298507" y="2410"/>
                  </a:lnTo>
                  <a:cubicBezTo>
                    <a:pt x="2821559" y="-24831"/>
                    <a:pt x="2330894" y="179639"/>
                    <a:pt x="1937702" y="574545"/>
                  </a:cubicBezTo>
                  <a:cubicBezTo>
                    <a:pt x="1296352" y="1218816"/>
                    <a:pt x="812228" y="2112389"/>
                    <a:pt x="212471" y="2704971"/>
                  </a:cubicBezTo>
                  <a:cubicBezTo>
                    <a:pt x="129286" y="2787076"/>
                    <a:pt x="57785" y="2880167"/>
                    <a:pt x="0" y="29817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7" name="Google Shape;97;p5"/>
            <p:cNvSpPr/>
            <p:nvPr/>
          </p:nvSpPr>
          <p:spPr>
            <a:xfrm>
              <a:off x="9946085" y="184703"/>
              <a:ext cx="1262894" cy="1267301"/>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8" name="Google Shape;98;p5"/>
            <p:cNvSpPr/>
            <p:nvPr/>
          </p:nvSpPr>
          <p:spPr>
            <a:xfrm>
              <a:off x="8154070" y="6110888"/>
              <a:ext cx="1059589" cy="746920"/>
            </a:xfrm>
            <a:custGeom>
              <a:avLst/>
              <a:gdLst/>
              <a:ahLst/>
              <a:cxnLst/>
              <a:rect l="l" t="t" r="r" b="b"/>
              <a:pathLst>
                <a:path w="1059589" h="746920" extrusionOk="0">
                  <a:moveTo>
                    <a:pt x="842483" y="112937"/>
                  </a:moveTo>
                  <a:cubicBezTo>
                    <a:pt x="583974" y="-58513"/>
                    <a:pt x="284889" y="-36034"/>
                    <a:pt x="102390" y="189137"/>
                  </a:cubicBezTo>
                  <a:cubicBezTo>
                    <a:pt x="-2067" y="318105"/>
                    <a:pt x="-19911" y="546705"/>
                    <a:pt x="18824" y="746921"/>
                  </a:cubicBezTo>
                  <a:lnTo>
                    <a:pt x="1001804" y="746921"/>
                  </a:lnTo>
                  <a:cubicBezTo>
                    <a:pt x="1115596" y="539784"/>
                    <a:pt x="1060732" y="257463"/>
                    <a:pt x="842483" y="11293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99" name="Google Shape;99;p5"/>
            <p:cNvSpPr/>
            <p:nvPr/>
          </p:nvSpPr>
          <p:spPr>
            <a:xfrm>
              <a:off x="11021808" y="3814317"/>
              <a:ext cx="785039" cy="756266"/>
            </a:xfrm>
            <a:custGeom>
              <a:avLst/>
              <a:gdLst/>
              <a:ahLst/>
              <a:cxnLst/>
              <a:rect l="l" t="t" r="r" b="b"/>
              <a:pathLst>
                <a:path w="785039" h="756266" extrusionOk="0">
                  <a:moveTo>
                    <a:pt x="146635" y="665672"/>
                  </a:moveTo>
                  <a:cubicBezTo>
                    <a:pt x="302400" y="808356"/>
                    <a:pt x="524396" y="777050"/>
                    <a:pt x="682956" y="610046"/>
                  </a:cubicBezTo>
                  <a:cubicBezTo>
                    <a:pt x="841515" y="443041"/>
                    <a:pt x="809956" y="181865"/>
                    <a:pt x="625806" y="73851"/>
                  </a:cubicBezTo>
                  <a:cubicBezTo>
                    <a:pt x="441656" y="-34162"/>
                    <a:pt x="239091" y="-30289"/>
                    <a:pt x="89485" y="129478"/>
                  </a:cubicBezTo>
                  <a:cubicBezTo>
                    <a:pt x="-60121" y="289243"/>
                    <a:pt x="-9194" y="522733"/>
                    <a:pt x="146635" y="665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0" name="Google Shape;100;p5"/>
            <p:cNvSpPr/>
            <p:nvPr/>
          </p:nvSpPr>
          <p:spPr>
            <a:xfrm>
              <a:off x="11515984" y="4599211"/>
              <a:ext cx="257951" cy="248290"/>
            </a:xfrm>
            <a:custGeom>
              <a:avLst/>
              <a:gdLst/>
              <a:ahLst/>
              <a:cxnLst/>
              <a:rect l="l" t="t" r="r" b="b"/>
              <a:pathLst>
                <a:path w="257951" h="248290" extrusionOk="0">
                  <a:moveTo>
                    <a:pt x="48382" y="218533"/>
                  </a:moveTo>
                  <a:cubicBezTo>
                    <a:pt x="99182" y="265396"/>
                    <a:pt x="172397" y="255109"/>
                    <a:pt x="224468" y="200309"/>
                  </a:cubicBezTo>
                  <a:cubicBezTo>
                    <a:pt x="276537" y="145508"/>
                    <a:pt x="266123" y="59656"/>
                    <a:pt x="205418" y="24223"/>
                  </a:cubicBezTo>
                  <a:cubicBezTo>
                    <a:pt x="144711" y="-11210"/>
                    <a:pt x="78418" y="-9940"/>
                    <a:pt x="29269" y="42511"/>
                  </a:cubicBezTo>
                  <a:cubicBezTo>
                    <a:pt x="-19880" y="94962"/>
                    <a:pt x="-2799" y="171670"/>
                    <a:pt x="483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1" name="Google Shape;101;p5"/>
            <p:cNvSpPr/>
            <p:nvPr/>
          </p:nvSpPr>
          <p:spPr>
            <a:xfrm>
              <a:off x="9279368" y="1460372"/>
              <a:ext cx="785039" cy="756266"/>
            </a:xfrm>
            <a:custGeom>
              <a:avLst/>
              <a:gdLst/>
              <a:ahLst/>
              <a:cxnLst/>
              <a:rect l="l" t="t" r="r" b="b"/>
              <a:pathLst>
                <a:path w="785039" h="756266" extrusionOk="0">
                  <a:moveTo>
                    <a:pt x="146635" y="665671"/>
                  </a:moveTo>
                  <a:cubicBezTo>
                    <a:pt x="302400" y="808356"/>
                    <a:pt x="524396" y="777050"/>
                    <a:pt x="682956" y="610045"/>
                  </a:cubicBezTo>
                  <a:cubicBezTo>
                    <a:pt x="841515" y="443040"/>
                    <a:pt x="809956" y="181865"/>
                    <a:pt x="625806" y="73851"/>
                  </a:cubicBezTo>
                  <a:cubicBezTo>
                    <a:pt x="441656" y="-34162"/>
                    <a:pt x="239091" y="-30289"/>
                    <a:pt x="89485" y="129477"/>
                  </a:cubicBezTo>
                  <a:cubicBezTo>
                    <a:pt x="-60121" y="289243"/>
                    <a:pt x="-9194" y="522987"/>
                    <a:pt x="146635" y="66567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2" name="Google Shape;102;p5"/>
            <p:cNvSpPr/>
            <p:nvPr/>
          </p:nvSpPr>
          <p:spPr>
            <a:xfrm>
              <a:off x="10904678" y="5496467"/>
              <a:ext cx="257778" cy="248289"/>
            </a:xfrm>
            <a:custGeom>
              <a:avLst/>
              <a:gdLst/>
              <a:ahLst/>
              <a:cxnLst/>
              <a:rect l="l" t="t" r="r" b="b"/>
              <a:pathLst>
                <a:path w="257778" h="248289" extrusionOk="0">
                  <a:moveTo>
                    <a:pt x="48182" y="218533"/>
                  </a:moveTo>
                  <a:cubicBezTo>
                    <a:pt x="99300" y="265396"/>
                    <a:pt x="172198" y="255109"/>
                    <a:pt x="224267" y="200309"/>
                  </a:cubicBezTo>
                  <a:cubicBezTo>
                    <a:pt x="276338" y="145508"/>
                    <a:pt x="265924" y="59656"/>
                    <a:pt x="205535" y="24223"/>
                  </a:cubicBezTo>
                  <a:cubicBezTo>
                    <a:pt x="145147" y="-11210"/>
                    <a:pt x="78535" y="-9940"/>
                    <a:pt x="29386" y="42511"/>
                  </a:cubicBezTo>
                  <a:cubicBezTo>
                    <a:pt x="-19763" y="94962"/>
                    <a:pt x="-2999" y="171670"/>
                    <a:pt x="48182" y="21853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3" name="Google Shape;103;p5"/>
            <p:cNvSpPr/>
            <p:nvPr/>
          </p:nvSpPr>
          <p:spPr>
            <a:xfrm>
              <a:off x="9321695" y="2238468"/>
              <a:ext cx="248447" cy="257470"/>
            </a:xfrm>
            <a:custGeom>
              <a:avLst/>
              <a:gdLst/>
              <a:ahLst/>
              <a:cxnLst/>
              <a:rect l="l" t="t" r="r" b="b"/>
              <a:pathLst>
                <a:path w="248447" h="257470" extrusionOk="0">
                  <a:moveTo>
                    <a:pt x="15980" y="70836"/>
                  </a:moveTo>
                  <a:cubicBezTo>
                    <a:pt x="-19263" y="130589"/>
                    <a:pt x="5947" y="199741"/>
                    <a:pt x="70399" y="239301"/>
                  </a:cubicBezTo>
                  <a:cubicBezTo>
                    <a:pt x="134852" y="278862"/>
                    <a:pt x="216449" y="250795"/>
                    <a:pt x="238737" y="184374"/>
                  </a:cubicBezTo>
                  <a:cubicBezTo>
                    <a:pt x="261026" y="117953"/>
                    <a:pt x="245786" y="53056"/>
                    <a:pt x="184255" y="15845"/>
                  </a:cubicBezTo>
                  <a:cubicBezTo>
                    <a:pt x="122724" y="-21366"/>
                    <a:pt x="50905" y="11019"/>
                    <a:pt x="15980" y="708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4" name="Google Shape;104;p5"/>
            <p:cNvSpPr/>
            <p:nvPr/>
          </p:nvSpPr>
          <p:spPr>
            <a:xfrm>
              <a:off x="11713296" y="1528436"/>
              <a:ext cx="478703" cy="756067"/>
            </a:xfrm>
            <a:custGeom>
              <a:avLst/>
              <a:gdLst/>
              <a:ahLst/>
              <a:cxnLst/>
              <a:rect l="l" t="t" r="r" b="b"/>
              <a:pathLst>
                <a:path w="478703" h="756067" extrusionOk="0">
                  <a:moveTo>
                    <a:pt x="478703" y="12772"/>
                  </a:moveTo>
                  <a:cubicBezTo>
                    <a:pt x="339003" y="-21391"/>
                    <a:pt x="199938" y="11502"/>
                    <a:pt x="89512" y="129358"/>
                  </a:cubicBezTo>
                  <a:cubicBezTo>
                    <a:pt x="-60158" y="289124"/>
                    <a:pt x="-9167" y="523058"/>
                    <a:pt x="146662" y="665552"/>
                  </a:cubicBezTo>
                  <a:cubicBezTo>
                    <a:pt x="242357" y="753245"/>
                    <a:pt x="363070" y="775089"/>
                    <a:pt x="478703" y="74029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5" name="Google Shape;105;p5"/>
            <p:cNvSpPr/>
            <p:nvPr/>
          </p:nvSpPr>
          <p:spPr>
            <a:xfrm>
              <a:off x="0" y="5745251"/>
              <a:ext cx="2832735" cy="1112748"/>
            </a:xfrm>
            <a:custGeom>
              <a:avLst/>
              <a:gdLst/>
              <a:ahLst/>
              <a:cxnLst/>
              <a:rect l="l" t="t" r="r" b="b"/>
              <a:pathLst>
                <a:path w="2832735" h="1112748" extrusionOk="0">
                  <a:moveTo>
                    <a:pt x="2251456" y="335127"/>
                  </a:moveTo>
                  <a:cubicBezTo>
                    <a:pt x="1482090" y="-174079"/>
                    <a:pt x="591122" y="-107277"/>
                    <a:pt x="46863" y="564807"/>
                  </a:cubicBezTo>
                  <a:cubicBezTo>
                    <a:pt x="30607" y="584873"/>
                    <a:pt x="14986" y="605320"/>
                    <a:pt x="0" y="626085"/>
                  </a:cubicBezTo>
                  <a:lnTo>
                    <a:pt x="0" y="1112749"/>
                  </a:lnTo>
                  <a:lnTo>
                    <a:pt x="2832735" y="1112749"/>
                  </a:lnTo>
                  <a:cubicBezTo>
                    <a:pt x="2735720" y="793598"/>
                    <a:pt x="2530069" y="518509"/>
                    <a:pt x="2251456" y="335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6" name="Google Shape;106;p5"/>
            <p:cNvSpPr/>
            <p:nvPr/>
          </p:nvSpPr>
          <p:spPr>
            <a:xfrm>
              <a:off x="8998247" y="2197363"/>
              <a:ext cx="2807421" cy="3042981"/>
            </a:xfrm>
            <a:custGeom>
              <a:avLst/>
              <a:gdLst/>
              <a:ahLst/>
              <a:cxnLst/>
              <a:rect l="l" t="t" r="r" b="b"/>
              <a:pathLst>
                <a:path w="2807421" h="3042981" extrusionOk="0">
                  <a:moveTo>
                    <a:pt x="2495253" y="196586"/>
                  </a:moveTo>
                  <a:cubicBezTo>
                    <a:pt x="2885460" y="512562"/>
                    <a:pt x="2885651" y="1031167"/>
                    <a:pt x="2629619" y="1475222"/>
                  </a:cubicBezTo>
                  <a:cubicBezTo>
                    <a:pt x="2373587" y="1919278"/>
                    <a:pt x="1939057" y="2328027"/>
                    <a:pt x="1635908" y="2702360"/>
                  </a:cubicBezTo>
                  <a:cubicBezTo>
                    <a:pt x="1332759" y="3076692"/>
                    <a:pt x="772308" y="3173022"/>
                    <a:pt x="357272" y="2836789"/>
                  </a:cubicBezTo>
                  <a:cubicBezTo>
                    <a:pt x="-57765" y="2500557"/>
                    <a:pt x="-122598" y="1899529"/>
                    <a:pt x="222842" y="1558153"/>
                  </a:cubicBezTo>
                  <a:cubicBezTo>
                    <a:pt x="568282" y="1216777"/>
                    <a:pt x="847047" y="702110"/>
                    <a:pt x="1216617" y="330952"/>
                  </a:cubicBezTo>
                  <a:cubicBezTo>
                    <a:pt x="1586187" y="-40205"/>
                    <a:pt x="2104792" y="-119199"/>
                    <a:pt x="2495253" y="1965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7" name="Google Shape;107;p5"/>
            <p:cNvSpPr/>
            <p:nvPr/>
          </p:nvSpPr>
          <p:spPr>
            <a:xfrm>
              <a:off x="0" y="5372101"/>
              <a:ext cx="999118" cy="1485898"/>
            </a:xfrm>
            <a:custGeom>
              <a:avLst/>
              <a:gdLst/>
              <a:ahLst/>
              <a:cxnLst/>
              <a:rect l="l" t="t" r="r" b="b"/>
              <a:pathLst>
                <a:path w="999118" h="1485898" extrusionOk="0">
                  <a:moveTo>
                    <a:pt x="644716" y="164463"/>
                  </a:moveTo>
                  <a:cubicBezTo>
                    <a:pt x="433642" y="40511"/>
                    <a:pt x="211455" y="-17274"/>
                    <a:pt x="0" y="4507"/>
                  </a:cubicBezTo>
                  <a:lnTo>
                    <a:pt x="0" y="1485898"/>
                  </a:lnTo>
                  <a:lnTo>
                    <a:pt x="630682" y="1485898"/>
                  </a:lnTo>
                  <a:cubicBezTo>
                    <a:pt x="681057" y="1447354"/>
                    <a:pt x="728301" y="1404872"/>
                    <a:pt x="771970" y="1358898"/>
                  </a:cubicBezTo>
                  <a:cubicBezTo>
                    <a:pt x="1125157" y="986788"/>
                    <a:pt x="1054100" y="404938"/>
                    <a:pt x="644716" y="1644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8" name="Google Shape;108;p5"/>
            <p:cNvSpPr/>
            <p:nvPr/>
          </p:nvSpPr>
          <p:spPr>
            <a:xfrm>
              <a:off x="2321033" y="6438530"/>
              <a:ext cx="755520" cy="419469"/>
            </a:xfrm>
            <a:custGeom>
              <a:avLst/>
              <a:gdLst/>
              <a:ahLst/>
              <a:cxnLst/>
              <a:rect l="l" t="t" r="r" b="b"/>
              <a:pathLst>
                <a:path w="755520" h="419469" extrusionOk="0">
                  <a:moveTo>
                    <a:pt x="478491" y="6275"/>
                  </a:moveTo>
                  <a:cubicBezTo>
                    <a:pt x="284181" y="-21665"/>
                    <a:pt x="41865" y="39803"/>
                    <a:pt x="7321" y="269546"/>
                  </a:cubicBezTo>
                  <a:cubicBezTo>
                    <a:pt x="-509" y="319139"/>
                    <a:pt x="-2065" y="369495"/>
                    <a:pt x="2685" y="419469"/>
                  </a:cubicBezTo>
                  <a:lnTo>
                    <a:pt x="753001" y="419469"/>
                  </a:lnTo>
                  <a:cubicBezTo>
                    <a:pt x="774655" y="231319"/>
                    <a:pt x="654513" y="31611"/>
                    <a:pt x="478491" y="62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09" name="Google Shape;109;p5"/>
            <p:cNvSpPr/>
            <p:nvPr/>
          </p:nvSpPr>
          <p:spPr>
            <a:xfrm>
              <a:off x="3060002" y="6367255"/>
              <a:ext cx="248016" cy="257519"/>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0" name="Google Shape;110;p5"/>
            <p:cNvSpPr/>
            <p:nvPr/>
          </p:nvSpPr>
          <p:spPr>
            <a:xfrm>
              <a:off x="1335624" y="5499047"/>
              <a:ext cx="653692" cy="629771"/>
            </a:xfrm>
            <a:custGeom>
              <a:avLst/>
              <a:gdLst/>
              <a:ahLst/>
              <a:cxnLst/>
              <a:rect l="l" t="t" r="r" b="b"/>
              <a:pathLst>
                <a:path w="653692" h="629771" extrusionOk="0">
                  <a:moveTo>
                    <a:pt x="122081" y="554344"/>
                  </a:moveTo>
                  <a:cubicBezTo>
                    <a:pt x="251875" y="673152"/>
                    <a:pt x="436660" y="647054"/>
                    <a:pt x="568740" y="508052"/>
                  </a:cubicBezTo>
                  <a:cubicBezTo>
                    <a:pt x="700821" y="369051"/>
                    <a:pt x="674277" y="151436"/>
                    <a:pt x="521115" y="61520"/>
                  </a:cubicBezTo>
                  <a:cubicBezTo>
                    <a:pt x="367953" y="-28396"/>
                    <a:pt x="199107" y="-25348"/>
                    <a:pt x="74520" y="108002"/>
                  </a:cubicBezTo>
                  <a:cubicBezTo>
                    <a:pt x="-50067" y="241352"/>
                    <a:pt x="-7649" y="435535"/>
                    <a:pt x="122081" y="55434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1" name="Google Shape;111;p5"/>
            <p:cNvSpPr/>
            <p:nvPr/>
          </p:nvSpPr>
          <p:spPr>
            <a:xfrm>
              <a:off x="1848308" y="6135276"/>
              <a:ext cx="257880" cy="248289"/>
            </a:xfrm>
            <a:custGeom>
              <a:avLst/>
              <a:gdLst/>
              <a:ahLst/>
              <a:cxnLst/>
              <a:rect l="l" t="t" r="r" b="b"/>
              <a:pathLst>
                <a:path w="257880" h="248289" extrusionOk="0">
                  <a:moveTo>
                    <a:pt x="48182" y="218533"/>
                  </a:moveTo>
                  <a:cubicBezTo>
                    <a:pt x="99363" y="265396"/>
                    <a:pt x="172198" y="255109"/>
                    <a:pt x="224268" y="200309"/>
                  </a:cubicBezTo>
                  <a:cubicBezTo>
                    <a:pt x="276338" y="145508"/>
                    <a:pt x="266241" y="59656"/>
                    <a:pt x="205535" y="24223"/>
                  </a:cubicBezTo>
                  <a:cubicBezTo>
                    <a:pt x="144829" y="-11210"/>
                    <a:pt x="78535" y="-9940"/>
                    <a:pt x="29386" y="42511"/>
                  </a:cubicBezTo>
                  <a:cubicBezTo>
                    <a:pt x="-19763" y="94962"/>
                    <a:pt x="-2999" y="171670"/>
                    <a:pt x="481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2" name="Google Shape;112;p5"/>
            <p:cNvSpPr/>
            <p:nvPr/>
          </p:nvSpPr>
          <p:spPr>
            <a:xfrm>
              <a:off x="2066201" y="5932859"/>
              <a:ext cx="128918" cy="124173"/>
            </a:xfrm>
            <a:custGeom>
              <a:avLst/>
              <a:gdLst/>
              <a:ahLst/>
              <a:cxnLst/>
              <a:rect l="l" t="t" r="r" b="b"/>
              <a:pathLst>
                <a:path w="128918" h="124173" extrusionOk="0">
                  <a:moveTo>
                    <a:pt x="24091" y="109293"/>
                  </a:moveTo>
                  <a:cubicBezTo>
                    <a:pt x="49491" y="132724"/>
                    <a:pt x="86131" y="127581"/>
                    <a:pt x="112166" y="100212"/>
                  </a:cubicBezTo>
                  <a:cubicBezTo>
                    <a:pt x="138201" y="72844"/>
                    <a:pt x="132994" y="29918"/>
                    <a:pt x="102768" y="12138"/>
                  </a:cubicBezTo>
                  <a:cubicBezTo>
                    <a:pt x="72542" y="-5642"/>
                    <a:pt x="39268" y="-4944"/>
                    <a:pt x="14693" y="21282"/>
                  </a:cubicBezTo>
                  <a:cubicBezTo>
                    <a:pt x="-9881" y="47507"/>
                    <a:pt x="-1499" y="85925"/>
                    <a:pt x="24091" y="10929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3" name="Google Shape;113;p5"/>
            <p:cNvSpPr/>
            <p:nvPr/>
          </p:nvSpPr>
          <p:spPr>
            <a:xfrm>
              <a:off x="11135868" y="5596064"/>
              <a:ext cx="1056131" cy="1261935"/>
            </a:xfrm>
            <a:custGeom>
              <a:avLst/>
              <a:gdLst/>
              <a:ahLst/>
              <a:cxnLst/>
              <a:rect l="l" t="t" r="r" b="b"/>
              <a:pathLst>
                <a:path w="1056131" h="1261935" extrusionOk="0">
                  <a:moveTo>
                    <a:pt x="1056132" y="0"/>
                  </a:moveTo>
                  <a:cubicBezTo>
                    <a:pt x="794956" y="64389"/>
                    <a:pt x="548132" y="207391"/>
                    <a:pt x="331152" y="438848"/>
                  </a:cubicBezTo>
                  <a:cubicBezTo>
                    <a:pt x="104139" y="681228"/>
                    <a:pt x="2032" y="969835"/>
                    <a:pt x="0" y="1261935"/>
                  </a:cubicBezTo>
                  <a:lnTo>
                    <a:pt x="1056132" y="1261935"/>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4" name="Google Shape;114;p5"/>
            <p:cNvSpPr/>
            <p:nvPr/>
          </p:nvSpPr>
          <p:spPr>
            <a:xfrm>
              <a:off x="11188871" y="1108964"/>
              <a:ext cx="380597" cy="362910"/>
            </a:xfrm>
            <a:custGeom>
              <a:avLst/>
              <a:gdLst/>
              <a:ahLst/>
              <a:cxnLst/>
              <a:rect l="l" t="t" r="r" b="b"/>
              <a:pathLst>
                <a:path w="380597" h="362910" extrusionOk="0">
                  <a:moveTo>
                    <a:pt x="74822" y="327914"/>
                  </a:moveTo>
                  <a:cubicBezTo>
                    <a:pt x="163722" y="376555"/>
                    <a:pt x="273577" y="380746"/>
                    <a:pt x="338792" y="300228"/>
                  </a:cubicBezTo>
                  <a:cubicBezTo>
                    <a:pt x="404006" y="219653"/>
                    <a:pt x="391560" y="101479"/>
                    <a:pt x="310979" y="36258"/>
                  </a:cubicBezTo>
                  <a:cubicBezTo>
                    <a:pt x="230397" y="-28956"/>
                    <a:pt x="118193" y="2095"/>
                    <a:pt x="46946" y="63944"/>
                  </a:cubicBezTo>
                  <a:cubicBezTo>
                    <a:pt x="-24302" y="125793"/>
                    <a:pt x="-14015" y="279273"/>
                    <a:pt x="74822"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15" name="Google Shape;115;p5"/>
            <p:cNvSpPr/>
            <p:nvPr/>
          </p:nvSpPr>
          <p:spPr>
            <a:xfrm>
              <a:off x="9658908" y="241897"/>
              <a:ext cx="230618" cy="219842"/>
            </a:xfrm>
            <a:custGeom>
              <a:avLst/>
              <a:gdLst/>
              <a:ahLst/>
              <a:cxnLst/>
              <a:rect l="l" t="t" r="r" b="b"/>
              <a:pathLst>
                <a:path w="230618" h="219842" extrusionOk="0">
                  <a:moveTo>
                    <a:pt x="45289" y="198729"/>
                  </a:moveTo>
                  <a:cubicBezTo>
                    <a:pt x="99136" y="228193"/>
                    <a:pt x="165939" y="230479"/>
                    <a:pt x="205309" y="181965"/>
                  </a:cubicBezTo>
                  <a:cubicBezTo>
                    <a:pt x="244806" y="133135"/>
                    <a:pt x="237249" y="61524"/>
                    <a:pt x="188418" y="22016"/>
                  </a:cubicBezTo>
                  <a:cubicBezTo>
                    <a:pt x="188418" y="22014"/>
                    <a:pt x="188418" y="22011"/>
                    <a:pt x="188418" y="22008"/>
                  </a:cubicBezTo>
                  <a:cubicBezTo>
                    <a:pt x="139586" y="-17552"/>
                    <a:pt x="71641" y="1244"/>
                    <a:pt x="28461" y="38772"/>
                  </a:cubicBezTo>
                  <a:cubicBezTo>
                    <a:pt x="-14719" y="76301"/>
                    <a:pt x="-8496" y="169265"/>
                    <a:pt x="45289"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116" name="Google Shape;116;p5"/>
          <p:cNvSpPr txBox="1">
            <a:spLocks noGrp="1"/>
          </p:cNvSpPr>
          <p:nvPr>
            <p:ph type="title"/>
          </p:nvPr>
        </p:nvSpPr>
        <p:spPr>
          <a:xfrm>
            <a:off x="815200" y="493233"/>
            <a:ext cx="7853200" cy="854800"/>
          </a:xfrm>
          <a:prstGeom prst="rect">
            <a:avLst/>
          </a:prstGeom>
        </p:spPr>
        <p:txBody>
          <a:bodyPr spcFirstLastPara="1" wrap="square" lIns="0" tIns="0" rIns="0" bIns="0"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7" name="Google Shape;117;p5"/>
          <p:cNvSpPr txBox="1">
            <a:spLocks noGrp="1"/>
          </p:cNvSpPr>
          <p:nvPr>
            <p:ph type="body" idx="1"/>
          </p:nvPr>
        </p:nvSpPr>
        <p:spPr>
          <a:xfrm>
            <a:off x="815200" y="1687711"/>
            <a:ext cx="7853200" cy="37148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0"/>
              </a:spcBef>
              <a:spcAft>
                <a:spcPts val="0"/>
              </a:spcAft>
              <a:buSzPts val="2000"/>
              <a:buChar char="⦁"/>
              <a:defRPr/>
            </a:lvl2pPr>
            <a:lvl3pPr marL="1828754" lvl="2" indent="-474121">
              <a:spcBef>
                <a:spcPts val="0"/>
              </a:spcBef>
              <a:spcAft>
                <a:spcPts val="0"/>
              </a:spcAft>
              <a:buSzPts val="2000"/>
              <a:buChar char="⦁"/>
              <a:defRPr/>
            </a:lvl3pPr>
            <a:lvl4pPr marL="2438339" lvl="3" indent="-474121">
              <a:spcBef>
                <a:spcPts val="0"/>
              </a:spcBef>
              <a:spcAft>
                <a:spcPts val="0"/>
              </a:spcAft>
              <a:buSzPts val="2000"/>
              <a:buChar char="●"/>
              <a:defRPr/>
            </a:lvl4pPr>
            <a:lvl5pPr marL="3047924" lvl="4" indent="-474121">
              <a:spcBef>
                <a:spcPts val="0"/>
              </a:spcBef>
              <a:spcAft>
                <a:spcPts val="0"/>
              </a:spcAft>
              <a:buSzPts val="2000"/>
              <a:buChar char="○"/>
              <a:defRPr/>
            </a:lvl5pPr>
            <a:lvl6pPr marL="3657509" lvl="5" indent="-474121">
              <a:spcBef>
                <a:spcPts val="0"/>
              </a:spcBef>
              <a:spcAft>
                <a:spcPts val="0"/>
              </a:spcAft>
              <a:buSzPts val="2000"/>
              <a:buChar char="■"/>
              <a:defRPr/>
            </a:lvl6pPr>
            <a:lvl7pPr marL="4267093" lvl="6" indent="-474121">
              <a:spcBef>
                <a:spcPts val="0"/>
              </a:spcBef>
              <a:spcAft>
                <a:spcPts val="0"/>
              </a:spcAft>
              <a:buSzPts val="2000"/>
              <a:buChar char="●"/>
              <a:defRPr/>
            </a:lvl7pPr>
            <a:lvl8pPr marL="4876678" lvl="7" indent="-474121">
              <a:spcBef>
                <a:spcPts val="0"/>
              </a:spcBef>
              <a:spcAft>
                <a:spcPts val="0"/>
              </a:spcAft>
              <a:buSzPts val="2000"/>
              <a:buChar char="○"/>
              <a:defRPr/>
            </a:lvl8pPr>
            <a:lvl9pPr marL="5486263" lvl="8" indent="-474121">
              <a:spcBef>
                <a:spcPts val="0"/>
              </a:spcBef>
              <a:spcAft>
                <a:spcPts val="0"/>
              </a:spcAft>
              <a:buSzPts val="2000"/>
              <a:buChar char="■"/>
              <a:defRPr/>
            </a:lvl9pPr>
          </a:lstStyle>
          <a:p>
            <a:endParaRPr/>
          </a:p>
        </p:txBody>
      </p:sp>
      <p:sp>
        <p:nvSpPr>
          <p:cNvPr id="118" name="Google Shape;118;p5"/>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0188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6"/>
        </a:solidFill>
        <a:effectLst/>
      </p:bgPr>
    </p:bg>
    <p:spTree>
      <p:nvGrpSpPr>
        <p:cNvPr id="1" name="Shape 36"/>
        <p:cNvGrpSpPr/>
        <p:nvPr/>
      </p:nvGrpSpPr>
      <p:grpSpPr>
        <a:xfrm>
          <a:off x="0" y="0"/>
          <a:ext cx="0" cy="0"/>
          <a:chOff x="0" y="0"/>
          <a:chExt cx="0" cy="0"/>
        </a:xfrm>
      </p:grpSpPr>
      <p:grpSp>
        <p:nvGrpSpPr>
          <p:cNvPr id="37" name="Google Shape;37;p3"/>
          <p:cNvGrpSpPr/>
          <p:nvPr/>
        </p:nvGrpSpPr>
        <p:grpSpPr>
          <a:xfrm>
            <a:off x="0" y="1"/>
            <a:ext cx="12192000" cy="6857999"/>
            <a:chOff x="0" y="0"/>
            <a:chExt cx="12191999" cy="6857999"/>
          </a:xfrm>
        </p:grpSpPr>
        <p:sp>
          <p:nvSpPr>
            <p:cNvPr id="38" name="Google Shape;38;p3"/>
            <p:cNvSpPr/>
            <p:nvPr/>
          </p:nvSpPr>
          <p:spPr>
            <a:xfrm>
              <a:off x="7058279" y="3298639"/>
              <a:ext cx="4870838" cy="3559360"/>
            </a:xfrm>
            <a:custGeom>
              <a:avLst/>
              <a:gdLst/>
              <a:ahLst/>
              <a:cxnLst/>
              <a:rect l="l" t="t" r="r" b="b"/>
              <a:pathLst>
                <a:path w="4870838" h="3559360" extrusionOk="0">
                  <a:moveTo>
                    <a:pt x="4328731" y="341498"/>
                  </a:moveTo>
                  <a:cubicBezTo>
                    <a:pt x="3651187" y="-207142"/>
                    <a:pt x="2750312" y="-69665"/>
                    <a:pt x="2108708" y="574606"/>
                  </a:cubicBezTo>
                  <a:cubicBezTo>
                    <a:pt x="1467104" y="1218877"/>
                    <a:pt x="983234" y="2112449"/>
                    <a:pt x="383539" y="2705032"/>
                  </a:cubicBezTo>
                  <a:cubicBezTo>
                    <a:pt x="147320" y="2938394"/>
                    <a:pt x="21589" y="3241733"/>
                    <a:pt x="0" y="3559360"/>
                  </a:cubicBezTo>
                  <a:lnTo>
                    <a:pt x="3827843" y="3559360"/>
                  </a:lnTo>
                  <a:cubicBezTo>
                    <a:pt x="4102544" y="3238876"/>
                    <a:pt x="4363402" y="2906326"/>
                    <a:pt x="4562285" y="2561458"/>
                  </a:cubicBezTo>
                  <a:cubicBezTo>
                    <a:pt x="5006721" y="1790504"/>
                    <a:pt x="5006213" y="890138"/>
                    <a:pt x="4328731" y="341498"/>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39" name="Google Shape;39;p3"/>
            <p:cNvSpPr/>
            <p:nvPr/>
          </p:nvSpPr>
          <p:spPr>
            <a:xfrm>
              <a:off x="7694308" y="870735"/>
              <a:ext cx="1060407" cy="1021442"/>
            </a:xfrm>
            <a:custGeom>
              <a:avLst/>
              <a:gdLst/>
              <a:ahLst/>
              <a:cxnLst/>
              <a:rect l="l" t="t" r="r" b="b"/>
              <a:pathLst>
                <a:path w="1060407" h="1021442" extrusionOk="0">
                  <a:moveTo>
                    <a:pt x="198043" y="899073"/>
                  </a:moveTo>
                  <a:cubicBezTo>
                    <a:pt x="408482" y="1091796"/>
                    <a:pt x="708265" y="1049505"/>
                    <a:pt x="922514" y="824016"/>
                  </a:cubicBezTo>
                  <a:cubicBezTo>
                    <a:pt x="1136763" y="598528"/>
                    <a:pt x="1093964" y="245595"/>
                    <a:pt x="845362" y="99735"/>
                  </a:cubicBezTo>
                  <a:cubicBezTo>
                    <a:pt x="596760" y="-46124"/>
                    <a:pt x="323011" y="-40918"/>
                    <a:pt x="120890" y="174856"/>
                  </a:cubicBezTo>
                  <a:cubicBezTo>
                    <a:pt x="-81230" y="390629"/>
                    <a:pt x="-12396" y="706351"/>
                    <a:pt x="198043" y="899073"/>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0" name="Google Shape;40;p3"/>
            <p:cNvSpPr/>
            <p:nvPr/>
          </p:nvSpPr>
          <p:spPr>
            <a:xfrm>
              <a:off x="1162136" y="349276"/>
              <a:ext cx="7816743" cy="6508723"/>
            </a:xfrm>
            <a:custGeom>
              <a:avLst/>
              <a:gdLst/>
              <a:ahLst/>
              <a:cxnLst/>
              <a:rect l="l" t="t" r="r" b="b"/>
              <a:pathLst>
                <a:path w="7816743" h="6508723" extrusionOk="0">
                  <a:moveTo>
                    <a:pt x="6231931" y="735177"/>
                  </a:moveTo>
                  <a:cubicBezTo>
                    <a:pt x="4400464" y="-339942"/>
                    <a:pt x="2381164" y="-301715"/>
                    <a:pt x="891136" y="1289024"/>
                  </a:cubicBezTo>
                  <a:cubicBezTo>
                    <a:pt x="-557807" y="2835884"/>
                    <a:pt x="-117815" y="5079974"/>
                    <a:pt x="1334430" y="6508724"/>
                  </a:cubicBezTo>
                  <a:lnTo>
                    <a:pt x="6337785" y="6508724"/>
                  </a:lnTo>
                  <a:cubicBezTo>
                    <a:pt x="6500472" y="6373088"/>
                    <a:pt x="6655032" y="6228054"/>
                    <a:pt x="6800764" y="6074384"/>
                  </a:cubicBezTo>
                  <a:cubicBezTo>
                    <a:pt x="8379945" y="4411700"/>
                    <a:pt x="8063271" y="1810359"/>
                    <a:pt x="6231931" y="73517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1" name="Google Shape;41;p3"/>
            <p:cNvSpPr/>
            <p:nvPr/>
          </p:nvSpPr>
          <p:spPr>
            <a:xfrm>
              <a:off x="10452676" y="0"/>
              <a:ext cx="1739323" cy="1459231"/>
            </a:xfrm>
            <a:custGeom>
              <a:avLst/>
              <a:gdLst/>
              <a:ahLst/>
              <a:cxnLst/>
              <a:rect l="l" t="t" r="r" b="b"/>
              <a:pathLst>
                <a:path w="1739323" h="1459231" extrusionOk="0">
                  <a:moveTo>
                    <a:pt x="1739323" y="0"/>
                  </a:moveTo>
                  <a:lnTo>
                    <a:pt x="52446" y="0"/>
                  </a:lnTo>
                  <a:cubicBezTo>
                    <a:pt x="-86620" y="438150"/>
                    <a:pt x="51557" y="1020699"/>
                    <a:pt x="458846" y="1244029"/>
                  </a:cubicBezTo>
                  <a:cubicBezTo>
                    <a:pt x="869755" y="1469327"/>
                    <a:pt x="1354196" y="1539621"/>
                    <a:pt x="1739069" y="1348740"/>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2" name="Google Shape;42;p3"/>
            <p:cNvSpPr/>
            <p:nvPr/>
          </p:nvSpPr>
          <p:spPr>
            <a:xfrm>
              <a:off x="336446" y="0"/>
              <a:ext cx="500673" cy="253560"/>
            </a:xfrm>
            <a:custGeom>
              <a:avLst/>
              <a:gdLst/>
              <a:ahLst/>
              <a:cxnLst/>
              <a:rect l="l" t="t" r="r" b="b"/>
              <a:pathLst>
                <a:path w="500673" h="253560" extrusionOk="0">
                  <a:moveTo>
                    <a:pt x="421" y="0"/>
                  </a:moveTo>
                  <a:cubicBezTo>
                    <a:pt x="-3897" y="73660"/>
                    <a:pt x="24932" y="141923"/>
                    <a:pt x="91607" y="195961"/>
                  </a:cubicBezTo>
                  <a:cubicBezTo>
                    <a:pt x="204192" y="287084"/>
                    <a:pt x="356973" y="266700"/>
                    <a:pt x="444159" y="158750"/>
                  </a:cubicBezTo>
                  <a:cubicBezTo>
                    <a:pt x="479833" y="113426"/>
                    <a:pt x="499683" y="57669"/>
                    <a:pt x="500674"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3" name="Google Shape;43;p3"/>
            <p:cNvSpPr/>
            <p:nvPr/>
          </p:nvSpPr>
          <p:spPr>
            <a:xfrm>
              <a:off x="9780582" y="438990"/>
              <a:ext cx="1262883" cy="1267331"/>
            </a:xfrm>
            <a:custGeom>
              <a:avLst/>
              <a:gdLst/>
              <a:ahLst/>
              <a:cxnLst/>
              <a:rect l="l" t="t" r="r" b="b"/>
              <a:pathLst>
                <a:path w="1262883" h="1267331" extrusionOk="0">
                  <a:moveTo>
                    <a:pt x="231018" y="1122220"/>
                  </a:moveTo>
                  <a:cubicBezTo>
                    <a:pt x="514926" y="1352090"/>
                    <a:pt x="900435" y="1300020"/>
                    <a:pt x="1120018" y="1028494"/>
                  </a:cubicBezTo>
                  <a:cubicBezTo>
                    <a:pt x="1339600" y="756968"/>
                    <a:pt x="1304168" y="308531"/>
                    <a:pt x="1026799" y="139494"/>
                  </a:cubicBezTo>
                  <a:cubicBezTo>
                    <a:pt x="749432" y="-29543"/>
                    <a:pt x="339984" y="-94249"/>
                    <a:pt x="137799" y="233157"/>
                  </a:cubicBezTo>
                  <a:cubicBezTo>
                    <a:pt x="-64384" y="560563"/>
                    <a:pt x="-52891" y="892350"/>
                    <a:pt x="231018" y="112222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4" name="Google Shape;44;p3"/>
            <p:cNvSpPr/>
            <p:nvPr/>
          </p:nvSpPr>
          <p:spPr>
            <a:xfrm>
              <a:off x="3764241" y="370787"/>
              <a:ext cx="500809" cy="502458"/>
            </a:xfrm>
            <a:custGeom>
              <a:avLst/>
              <a:gdLst/>
              <a:ahLst/>
              <a:cxnLst/>
              <a:rect l="l" t="t" r="r" b="b"/>
              <a:pathLst>
                <a:path w="500809" h="502458" extrusionOk="0">
                  <a:moveTo>
                    <a:pt x="91543" y="444933"/>
                  </a:moveTo>
                  <a:cubicBezTo>
                    <a:pt x="204064" y="536056"/>
                    <a:pt x="356909" y="515418"/>
                    <a:pt x="444094" y="407786"/>
                  </a:cubicBezTo>
                  <a:cubicBezTo>
                    <a:pt x="531280" y="300153"/>
                    <a:pt x="517183" y="122417"/>
                    <a:pt x="407074" y="55297"/>
                  </a:cubicBezTo>
                  <a:cubicBezTo>
                    <a:pt x="296965" y="-11822"/>
                    <a:pt x="134659" y="-37349"/>
                    <a:pt x="54585" y="92762"/>
                  </a:cubicBezTo>
                  <a:cubicBezTo>
                    <a:pt x="-25488" y="222874"/>
                    <a:pt x="-20980" y="353811"/>
                    <a:pt x="91543" y="44493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5" name="Google Shape;45;p3"/>
            <p:cNvSpPr/>
            <p:nvPr/>
          </p:nvSpPr>
          <p:spPr>
            <a:xfrm>
              <a:off x="4317271" y="638028"/>
              <a:ext cx="227669" cy="228376"/>
            </a:xfrm>
            <a:custGeom>
              <a:avLst/>
              <a:gdLst/>
              <a:ahLst/>
              <a:cxnLst/>
              <a:rect l="l" t="t" r="r" b="b"/>
              <a:pathLst>
                <a:path w="227669" h="228376" extrusionOk="0">
                  <a:moveTo>
                    <a:pt x="41686" y="202267"/>
                  </a:moveTo>
                  <a:cubicBezTo>
                    <a:pt x="89203" y="241993"/>
                    <a:pt x="159923" y="235675"/>
                    <a:pt x="199648" y="188158"/>
                  </a:cubicBezTo>
                  <a:cubicBezTo>
                    <a:pt x="200410" y="187243"/>
                    <a:pt x="201160" y="186316"/>
                    <a:pt x="201896" y="185376"/>
                  </a:cubicBezTo>
                  <a:cubicBezTo>
                    <a:pt x="241520" y="136481"/>
                    <a:pt x="235107" y="55646"/>
                    <a:pt x="185069" y="25166"/>
                  </a:cubicBezTo>
                  <a:cubicBezTo>
                    <a:pt x="135031" y="-5314"/>
                    <a:pt x="61371" y="-16998"/>
                    <a:pt x="24858" y="41993"/>
                  </a:cubicBezTo>
                  <a:cubicBezTo>
                    <a:pt x="-11654" y="100985"/>
                    <a:pt x="-9495" y="160802"/>
                    <a:pt x="41686" y="20226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6" name="Google Shape;46;p3"/>
            <p:cNvSpPr/>
            <p:nvPr/>
          </p:nvSpPr>
          <p:spPr>
            <a:xfrm>
              <a:off x="7721789" y="5368431"/>
              <a:ext cx="1059635" cy="1149053"/>
            </a:xfrm>
            <a:custGeom>
              <a:avLst/>
              <a:gdLst/>
              <a:ahLst/>
              <a:cxnLst/>
              <a:rect l="l" t="t" r="r" b="b"/>
              <a:pathLst>
                <a:path w="1059635" h="1149053" extrusionOk="0">
                  <a:moveTo>
                    <a:pt x="187834" y="1094599"/>
                  </a:moveTo>
                  <a:cubicBezTo>
                    <a:pt x="373762" y="1245221"/>
                    <a:pt x="713042" y="1056816"/>
                    <a:pt x="921704" y="852601"/>
                  </a:cubicBezTo>
                  <a:cubicBezTo>
                    <a:pt x="1130365" y="648385"/>
                    <a:pt x="1100964" y="283958"/>
                    <a:pt x="842455" y="112825"/>
                  </a:cubicBezTo>
                  <a:cubicBezTo>
                    <a:pt x="583947" y="-58307"/>
                    <a:pt x="284862" y="-36209"/>
                    <a:pt x="102363" y="189026"/>
                  </a:cubicBezTo>
                  <a:cubicBezTo>
                    <a:pt x="-80136" y="414260"/>
                    <a:pt x="1842" y="944041"/>
                    <a:pt x="187834" y="109459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7" name="Google Shape;47;p3"/>
            <p:cNvSpPr/>
            <p:nvPr/>
          </p:nvSpPr>
          <p:spPr>
            <a:xfrm>
              <a:off x="10768437" y="3223348"/>
              <a:ext cx="257951" cy="248289"/>
            </a:xfrm>
            <a:custGeom>
              <a:avLst/>
              <a:gdLst/>
              <a:ahLst/>
              <a:cxnLst/>
              <a:rect l="l" t="t" r="r" b="b"/>
              <a:pathLst>
                <a:path w="257951" h="248289" extrusionOk="0">
                  <a:moveTo>
                    <a:pt x="209569" y="29757"/>
                  </a:moveTo>
                  <a:cubicBezTo>
                    <a:pt x="158769" y="-17106"/>
                    <a:pt x="85555" y="-6819"/>
                    <a:pt x="33484" y="47981"/>
                  </a:cubicBezTo>
                  <a:cubicBezTo>
                    <a:pt x="-18586" y="102782"/>
                    <a:pt x="-8172" y="188634"/>
                    <a:pt x="52534" y="224067"/>
                  </a:cubicBezTo>
                  <a:cubicBezTo>
                    <a:pt x="113240" y="259500"/>
                    <a:pt x="179534" y="258230"/>
                    <a:pt x="228683" y="205779"/>
                  </a:cubicBezTo>
                  <a:cubicBezTo>
                    <a:pt x="277832" y="153328"/>
                    <a:pt x="260751" y="76620"/>
                    <a:pt x="209569" y="2975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8" name="Google Shape;48;p3"/>
            <p:cNvSpPr/>
            <p:nvPr/>
          </p:nvSpPr>
          <p:spPr>
            <a:xfrm>
              <a:off x="10679436" y="3549882"/>
              <a:ext cx="128860" cy="124173"/>
            </a:xfrm>
            <a:custGeom>
              <a:avLst/>
              <a:gdLst/>
              <a:ahLst/>
              <a:cxnLst/>
              <a:rect l="l" t="t" r="r" b="b"/>
              <a:pathLst>
                <a:path w="128860" h="124173" extrusionOk="0">
                  <a:moveTo>
                    <a:pt x="104769" y="14881"/>
                  </a:moveTo>
                  <a:cubicBezTo>
                    <a:pt x="79369" y="-8551"/>
                    <a:pt x="42793" y="-3407"/>
                    <a:pt x="16758" y="23961"/>
                  </a:cubicBezTo>
                  <a:cubicBezTo>
                    <a:pt x="-9277" y="51330"/>
                    <a:pt x="-4070" y="94256"/>
                    <a:pt x="26093" y="112036"/>
                  </a:cubicBezTo>
                  <a:cubicBezTo>
                    <a:pt x="56255" y="129816"/>
                    <a:pt x="89593" y="129117"/>
                    <a:pt x="114167" y="102892"/>
                  </a:cubicBezTo>
                  <a:cubicBezTo>
                    <a:pt x="138742" y="76666"/>
                    <a:pt x="130359" y="38249"/>
                    <a:pt x="104769" y="1488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49" name="Google Shape;49;p3"/>
            <p:cNvSpPr/>
            <p:nvPr/>
          </p:nvSpPr>
          <p:spPr>
            <a:xfrm>
              <a:off x="7691333" y="1651273"/>
              <a:ext cx="785156" cy="756187"/>
            </a:xfrm>
            <a:custGeom>
              <a:avLst/>
              <a:gdLst/>
              <a:ahLst/>
              <a:cxnLst/>
              <a:rect l="l" t="t" r="r" b="b"/>
              <a:pathLst>
                <a:path w="785156" h="756187" extrusionOk="0">
                  <a:moveTo>
                    <a:pt x="146662" y="665587"/>
                  </a:moveTo>
                  <a:cubicBezTo>
                    <a:pt x="302491" y="808272"/>
                    <a:pt x="524423" y="776966"/>
                    <a:pt x="683047" y="610025"/>
                  </a:cubicBezTo>
                  <a:cubicBezTo>
                    <a:pt x="841670" y="443083"/>
                    <a:pt x="810047" y="181781"/>
                    <a:pt x="625897" y="73831"/>
                  </a:cubicBezTo>
                  <a:cubicBezTo>
                    <a:pt x="441747" y="-34119"/>
                    <a:pt x="239182" y="-30309"/>
                    <a:pt x="89512" y="129393"/>
                  </a:cubicBezTo>
                  <a:cubicBezTo>
                    <a:pt x="-60158" y="289096"/>
                    <a:pt x="-9167" y="522903"/>
                    <a:pt x="146662" y="66558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0" name="Google Shape;50;p3"/>
            <p:cNvSpPr/>
            <p:nvPr/>
          </p:nvSpPr>
          <p:spPr>
            <a:xfrm>
              <a:off x="1033657" y="2158563"/>
              <a:ext cx="257868" cy="248316"/>
            </a:xfrm>
            <a:custGeom>
              <a:avLst/>
              <a:gdLst/>
              <a:ahLst/>
              <a:cxnLst/>
              <a:rect l="l" t="t" r="r" b="b"/>
              <a:pathLst>
                <a:path w="257868" h="248316" extrusionOk="0">
                  <a:moveTo>
                    <a:pt x="48256" y="218559"/>
                  </a:moveTo>
                  <a:cubicBezTo>
                    <a:pt x="99437" y="265422"/>
                    <a:pt x="172335" y="255135"/>
                    <a:pt x="224405" y="200335"/>
                  </a:cubicBezTo>
                  <a:cubicBezTo>
                    <a:pt x="276475" y="145534"/>
                    <a:pt x="265997" y="59746"/>
                    <a:pt x="205355" y="24249"/>
                  </a:cubicBezTo>
                  <a:cubicBezTo>
                    <a:pt x="144712" y="-11247"/>
                    <a:pt x="78355" y="-9914"/>
                    <a:pt x="29269" y="42537"/>
                  </a:cubicBezTo>
                  <a:cubicBezTo>
                    <a:pt x="-19816" y="94988"/>
                    <a:pt x="-2862" y="171887"/>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1" name="Google Shape;51;p3"/>
            <p:cNvSpPr/>
            <p:nvPr/>
          </p:nvSpPr>
          <p:spPr>
            <a:xfrm>
              <a:off x="8891147" y="5496758"/>
              <a:ext cx="257868" cy="248316"/>
            </a:xfrm>
            <a:custGeom>
              <a:avLst/>
              <a:gdLst/>
              <a:ahLst/>
              <a:cxnLst/>
              <a:rect l="l" t="t" r="r" b="b"/>
              <a:pathLst>
                <a:path w="257868" h="248316" extrusionOk="0">
                  <a:moveTo>
                    <a:pt x="48256" y="218559"/>
                  </a:moveTo>
                  <a:cubicBezTo>
                    <a:pt x="99436" y="265422"/>
                    <a:pt x="172334" y="255135"/>
                    <a:pt x="224405" y="200335"/>
                  </a:cubicBezTo>
                  <a:cubicBezTo>
                    <a:pt x="276475" y="145534"/>
                    <a:pt x="265997" y="59746"/>
                    <a:pt x="205355" y="24249"/>
                  </a:cubicBezTo>
                  <a:cubicBezTo>
                    <a:pt x="144712" y="-11247"/>
                    <a:pt x="78355" y="-9914"/>
                    <a:pt x="29269" y="42537"/>
                  </a:cubicBezTo>
                  <a:cubicBezTo>
                    <a:pt x="-19816" y="94988"/>
                    <a:pt x="-2862" y="171760"/>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2" name="Google Shape;52;p3"/>
            <p:cNvSpPr/>
            <p:nvPr/>
          </p:nvSpPr>
          <p:spPr>
            <a:xfrm>
              <a:off x="7568629" y="2410325"/>
              <a:ext cx="248378" cy="257380"/>
            </a:xfrm>
            <a:custGeom>
              <a:avLst/>
              <a:gdLst/>
              <a:ahLst/>
              <a:cxnLst/>
              <a:rect l="l" t="t" r="r" b="b"/>
              <a:pathLst>
                <a:path w="248378" h="257380" extrusionOk="0">
                  <a:moveTo>
                    <a:pt x="15937" y="70746"/>
                  </a:moveTo>
                  <a:cubicBezTo>
                    <a:pt x="-19242" y="130563"/>
                    <a:pt x="5967" y="199651"/>
                    <a:pt x="70420" y="239212"/>
                  </a:cubicBezTo>
                  <a:cubicBezTo>
                    <a:pt x="134873" y="278772"/>
                    <a:pt x="216470" y="250705"/>
                    <a:pt x="238695" y="184284"/>
                  </a:cubicBezTo>
                  <a:cubicBezTo>
                    <a:pt x="260920" y="117863"/>
                    <a:pt x="245743" y="52966"/>
                    <a:pt x="184276" y="15819"/>
                  </a:cubicBezTo>
                  <a:cubicBezTo>
                    <a:pt x="122808" y="-21329"/>
                    <a:pt x="51370" y="10993"/>
                    <a:pt x="15937" y="7074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3" name="Google Shape;53;p3"/>
            <p:cNvSpPr/>
            <p:nvPr/>
          </p:nvSpPr>
          <p:spPr>
            <a:xfrm>
              <a:off x="8026741" y="2119783"/>
              <a:ext cx="2247585" cy="2436081"/>
            </a:xfrm>
            <a:custGeom>
              <a:avLst/>
              <a:gdLst/>
              <a:ahLst/>
              <a:cxnLst/>
              <a:rect l="l" t="t" r="r" b="b"/>
              <a:pathLst>
                <a:path w="2247585" h="2436081" extrusionOk="0">
                  <a:moveTo>
                    <a:pt x="1997623" y="157326"/>
                  </a:moveTo>
                  <a:cubicBezTo>
                    <a:pt x="2310043" y="410247"/>
                    <a:pt x="2310234" y="825473"/>
                    <a:pt x="2105255" y="1180946"/>
                  </a:cubicBezTo>
                  <a:cubicBezTo>
                    <a:pt x="1900278" y="1536420"/>
                    <a:pt x="1552361" y="1863698"/>
                    <a:pt x="1309664" y="2163355"/>
                  </a:cubicBezTo>
                  <a:cubicBezTo>
                    <a:pt x="1066967" y="2463011"/>
                    <a:pt x="618403" y="2540101"/>
                    <a:pt x="286044" y="2271305"/>
                  </a:cubicBezTo>
                  <a:cubicBezTo>
                    <a:pt x="-46315" y="2002509"/>
                    <a:pt x="-98131" y="1520926"/>
                    <a:pt x="178475" y="1247685"/>
                  </a:cubicBezTo>
                  <a:cubicBezTo>
                    <a:pt x="455081" y="974444"/>
                    <a:pt x="678156" y="562329"/>
                    <a:pt x="974003" y="265213"/>
                  </a:cubicBezTo>
                  <a:cubicBezTo>
                    <a:pt x="1269850" y="-31904"/>
                    <a:pt x="1685266" y="-95658"/>
                    <a:pt x="1997623" y="15732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4" name="Google Shape;54;p3"/>
            <p:cNvSpPr/>
            <p:nvPr/>
          </p:nvSpPr>
          <p:spPr>
            <a:xfrm>
              <a:off x="11023321" y="1490281"/>
              <a:ext cx="380539" cy="362910"/>
            </a:xfrm>
            <a:custGeom>
              <a:avLst/>
              <a:gdLst/>
              <a:ahLst/>
              <a:cxnLst/>
              <a:rect l="l" t="t" r="r" b="b"/>
              <a:pathLst>
                <a:path w="380539" h="362910" extrusionOk="0">
                  <a:moveTo>
                    <a:pt x="74764" y="327914"/>
                  </a:moveTo>
                  <a:cubicBezTo>
                    <a:pt x="163664" y="376555"/>
                    <a:pt x="273519" y="380746"/>
                    <a:pt x="338734" y="300228"/>
                  </a:cubicBezTo>
                  <a:cubicBezTo>
                    <a:pt x="403948" y="219653"/>
                    <a:pt x="391502" y="101479"/>
                    <a:pt x="310921" y="36258"/>
                  </a:cubicBezTo>
                  <a:cubicBezTo>
                    <a:pt x="230339" y="-28956"/>
                    <a:pt x="118197" y="2095"/>
                    <a:pt x="46951" y="63944"/>
                  </a:cubicBezTo>
                  <a:cubicBezTo>
                    <a:pt x="-24296" y="125793"/>
                    <a:pt x="-14009" y="279273"/>
                    <a:pt x="74764" y="327914"/>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5" name="Google Shape;55;p3"/>
            <p:cNvSpPr/>
            <p:nvPr/>
          </p:nvSpPr>
          <p:spPr>
            <a:xfrm>
              <a:off x="9493305" y="623215"/>
              <a:ext cx="230695" cy="219950"/>
            </a:xfrm>
            <a:custGeom>
              <a:avLst/>
              <a:gdLst/>
              <a:ahLst/>
              <a:cxnLst/>
              <a:rect l="l" t="t" r="r" b="b"/>
              <a:pathLst>
                <a:path w="230695" h="219950" extrusionOk="0">
                  <a:moveTo>
                    <a:pt x="45347" y="198729"/>
                  </a:moveTo>
                  <a:cubicBezTo>
                    <a:pt x="99131" y="228193"/>
                    <a:pt x="165997" y="230796"/>
                    <a:pt x="205303" y="181965"/>
                  </a:cubicBezTo>
                  <a:cubicBezTo>
                    <a:pt x="244864" y="133197"/>
                    <a:pt x="237371" y="61620"/>
                    <a:pt x="188603" y="22091"/>
                  </a:cubicBezTo>
                  <a:cubicBezTo>
                    <a:pt x="188539" y="22065"/>
                    <a:pt x="188539" y="22034"/>
                    <a:pt x="188476" y="22008"/>
                  </a:cubicBezTo>
                  <a:cubicBezTo>
                    <a:pt x="139644" y="-17552"/>
                    <a:pt x="71636" y="1244"/>
                    <a:pt x="28456" y="38772"/>
                  </a:cubicBezTo>
                  <a:cubicBezTo>
                    <a:pt x="-14724" y="76301"/>
                    <a:pt x="-8501" y="169265"/>
                    <a:pt x="45347" y="198729"/>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6" name="Google Shape;56;p3"/>
            <p:cNvSpPr/>
            <p:nvPr/>
          </p:nvSpPr>
          <p:spPr>
            <a:xfrm>
              <a:off x="5358816" y="0"/>
              <a:ext cx="2951872" cy="1913961"/>
            </a:xfrm>
            <a:custGeom>
              <a:avLst/>
              <a:gdLst/>
              <a:ahLst/>
              <a:cxnLst/>
              <a:rect l="l" t="t" r="r" b="b"/>
              <a:pathLst>
                <a:path w="2951872" h="1913961" extrusionOk="0">
                  <a:moveTo>
                    <a:pt x="449592" y="0"/>
                  </a:moveTo>
                  <a:lnTo>
                    <a:pt x="223532" y="279400"/>
                  </a:lnTo>
                  <a:cubicBezTo>
                    <a:pt x="-158167" y="750634"/>
                    <a:pt x="-12117" y="1271080"/>
                    <a:pt x="368883" y="1664526"/>
                  </a:cubicBezTo>
                  <a:cubicBezTo>
                    <a:pt x="749883" y="2057972"/>
                    <a:pt x="1472069" y="1968500"/>
                    <a:pt x="1754453" y="1518920"/>
                  </a:cubicBezTo>
                  <a:cubicBezTo>
                    <a:pt x="2036838" y="1069340"/>
                    <a:pt x="2488831" y="612077"/>
                    <a:pt x="2831223" y="189294"/>
                  </a:cubicBezTo>
                  <a:cubicBezTo>
                    <a:pt x="2878467" y="130971"/>
                    <a:pt x="2918980" y="67466"/>
                    <a:pt x="295187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7" name="Google Shape;57;p3"/>
            <p:cNvSpPr/>
            <p:nvPr/>
          </p:nvSpPr>
          <p:spPr>
            <a:xfrm>
              <a:off x="636781" y="0"/>
              <a:ext cx="2404015" cy="2080478"/>
            </a:xfrm>
            <a:custGeom>
              <a:avLst/>
              <a:gdLst/>
              <a:ahLst/>
              <a:cxnLst/>
              <a:rect l="l" t="t" r="r" b="b"/>
              <a:pathLst>
                <a:path w="2404015" h="2080478" extrusionOk="0">
                  <a:moveTo>
                    <a:pt x="262188" y="112205"/>
                  </a:moveTo>
                  <a:cubicBezTo>
                    <a:pt x="-122940" y="734949"/>
                    <a:pt x="-100207" y="1366711"/>
                    <a:pt x="439988" y="1804226"/>
                  </a:cubicBezTo>
                  <a:cubicBezTo>
                    <a:pt x="980182" y="2241741"/>
                    <a:pt x="1713861" y="2142681"/>
                    <a:pt x="2131945" y="1626426"/>
                  </a:cubicBezTo>
                  <a:cubicBezTo>
                    <a:pt x="2524312" y="1141921"/>
                    <a:pt x="2489133" y="360807"/>
                    <a:pt x="2046855" y="0"/>
                  </a:cubicBezTo>
                  <a:lnTo>
                    <a:pt x="342261" y="0"/>
                  </a:lnTo>
                  <a:cubicBezTo>
                    <a:pt x="313115" y="35585"/>
                    <a:pt x="286362" y="73069"/>
                    <a:pt x="262188" y="11220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8" name="Google Shape;58;p3"/>
            <p:cNvSpPr/>
            <p:nvPr/>
          </p:nvSpPr>
          <p:spPr>
            <a:xfrm>
              <a:off x="10591182" y="3281293"/>
              <a:ext cx="1600817" cy="1997697"/>
            </a:xfrm>
            <a:custGeom>
              <a:avLst/>
              <a:gdLst/>
              <a:ahLst/>
              <a:cxnLst/>
              <a:rect l="l" t="t" r="r" b="b"/>
              <a:pathLst>
                <a:path w="1600817" h="1997697" extrusionOk="0">
                  <a:moveTo>
                    <a:pt x="1600817" y="169233"/>
                  </a:moveTo>
                  <a:cubicBezTo>
                    <a:pt x="1196449" y="-124772"/>
                    <a:pt x="660255" y="-25140"/>
                    <a:pt x="269603" y="386149"/>
                  </a:cubicBezTo>
                  <a:cubicBezTo>
                    <a:pt x="-149497" y="827284"/>
                    <a:pt x="-65359" y="1517402"/>
                    <a:pt x="420543" y="1802644"/>
                  </a:cubicBezTo>
                  <a:cubicBezTo>
                    <a:pt x="815005" y="2034228"/>
                    <a:pt x="1242424" y="2071122"/>
                    <a:pt x="1600817" y="1850903"/>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59" name="Google Shape;59;p3"/>
            <p:cNvSpPr/>
            <p:nvPr/>
          </p:nvSpPr>
          <p:spPr>
            <a:xfrm>
              <a:off x="9490709" y="5556126"/>
              <a:ext cx="2701290" cy="1301873"/>
            </a:xfrm>
            <a:custGeom>
              <a:avLst/>
              <a:gdLst/>
              <a:ahLst/>
              <a:cxnLst/>
              <a:rect l="l" t="t" r="r" b="b"/>
              <a:pathLst>
                <a:path w="2701290" h="1301873" extrusionOk="0">
                  <a:moveTo>
                    <a:pt x="2701290" y="637156"/>
                  </a:moveTo>
                  <a:cubicBezTo>
                    <a:pt x="2602484" y="488070"/>
                    <a:pt x="2470849" y="363598"/>
                    <a:pt x="2316480" y="273301"/>
                  </a:cubicBezTo>
                  <a:cubicBezTo>
                    <a:pt x="1635696" y="-126368"/>
                    <a:pt x="885063" y="-112144"/>
                    <a:pt x="331216" y="479104"/>
                  </a:cubicBezTo>
                  <a:cubicBezTo>
                    <a:pt x="104140" y="721357"/>
                    <a:pt x="2032" y="1009774"/>
                    <a:pt x="0" y="1301874"/>
                  </a:cubicBezTo>
                  <a:lnTo>
                    <a:pt x="2701290" y="1301874"/>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0" name="Google Shape;60;p3"/>
            <p:cNvSpPr/>
            <p:nvPr/>
          </p:nvSpPr>
          <p:spPr>
            <a:xfrm>
              <a:off x="0" y="4521200"/>
              <a:ext cx="963988" cy="1891601"/>
            </a:xfrm>
            <a:custGeom>
              <a:avLst/>
              <a:gdLst/>
              <a:ahLst/>
              <a:cxnLst/>
              <a:rect l="l" t="t" r="r" b="b"/>
              <a:pathLst>
                <a:path w="963988" h="1891601" extrusionOk="0">
                  <a:moveTo>
                    <a:pt x="565150" y="183134"/>
                  </a:moveTo>
                  <a:cubicBezTo>
                    <a:pt x="380302" y="74803"/>
                    <a:pt x="188151" y="11366"/>
                    <a:pt x="0" y="0"/>
                  </a:cubicBezTo>
                  <a:lnTo>
                    <a:pt x="0" y="1891602"/>
                  </a:lnTo>
                  <a:cubicBezTo>
                    <a:pt x="248539" y="1872552"/>
                    <a:pt x="500063" y="1746695"/>
                    <a:pt x="708152" y="1527620"/>
                  </a:cubicBezTo>
                  <a:cubicBezTo>
                    <a:pt x="1105789" y="1108901"/>
                    <a:pt x="1026033" y="453898"/>
                    <a:pt x="565150" y="183134"/>
                  </a:cubicBezTo>
                  <a:close/>
                </a:path>
              </a:pathLst>
            </a:custGeom>
            <a:solidFill>
              <a:srgbClr val="FFFFFF">
                <a:alpha val="4134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61" name="Google Shape;61;p3"/>
            <p:cNvSpPr/>
            <p:nvPr/>
          </p:nvSpPr>
          <p:spPr>
            <a:xfrm>
              <a:off x="0" y="5613285"/>
              <a:ext cx="1873164" cy="1244714"/>
            </a:xfrm>
            <a:custGeom>
              <a:avLst/>
              <a:gdLst/>
              <a:ahLst/>
              <a:cxnLst/>
              <a:rect l="l" t="t" r="r" b="b"/>
              <a:pathLst>
                <a:path w="1873164" h="1244714" extrusionOk="0">
                  <a:moveTo>
                    <a:pt x="1435989" y="226936"/>
                  </a:moveTo>
                  <a:cubicBezTo>
                    <a:pt x="941007" y="-100660"/>
                    <a:pt x="371793" y="-76085"/>
                    <a:pt x="0" y="316980"/>
                  </a:cubicBezTo>
                  <a:lnTo>
                    <a:pt x="0" y="1244715"/>
                  </a:lnTo>
                  <a:lnTo>
                    <a:pt x="1852549" y="1244715"/>
                  </a:lnTo>
                  <a:cubicBezTo>
                    <a:pt x="1929892" y="874129"/>
                    <a:pt x="1789303" y="460807"/>
                    <a:pt x="1435989" y="2269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grpSp>
      <p:sp>
        <p:nvSpPr>
          <p:cNvPr id="62" name="Google Shape;62;p3"/>
          <p:cNvSpPr txBox="1">
            <a:spLocks noGrp="1"/>
          </p:cNvSpPr>
          <p:nvPr>
            <p:ph type="ctrTitle"/>
          </p:nvPr>
        </p:nvSpPr>
        <p:spPr>
          <a:xfrm>
            <a:off x="1893100" y="2619133"/>
            <a:ext cx="6100000" cy="1546400"/>
          </a:xfrm>
          <a:prstGeom prst="rect">
            <a:avLst/>
          </a:prstGeom>
        </p:spPr>
        <p:txBody>
          <a:bodyPr spcFirstLastPara="1" wrap="square" lIns="0" tIns="0" rIns="0" bIns="0" anchor="b" anchorCtr="0">
            <a:noAutofit/>
          </a:bodyPr>
          <a:lstStyle>
            <a:lvl1pPr lvl="0"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1pPr>
            <a:lvl2pPr lvl="1"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2pPr>
            <a:lvl3pPr lvl="2"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3pPr>
            <a:lvl4pPr lvl="3"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4pPr>
            <a:lvl5pPr lvl="4"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5pPr>
            <a:lvl6pPr lvl="5"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6pPr>
            <a:lvl7pPr lvl="6"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7pPr>
            <a:lvl8pPr lvl="7"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8pPr>
            <a:lvl9pPr lvl="8" rtl="0">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9pPr>
          </a:lstStyle>
          <a:p>
            <a:endParaRPr/>
          </a:p>
        </p:txBody>
      </p:sp>
      <p:sp>
        <p:nvSpPr>
          <p:cNvPr id="63" name="Google Shape;63;p3"/>
          <p:cNvSpPr txBox="1">
            <a:spLocks noGrp="1"/>
          </p:cNvSpPr>
          <p:nvPr>
            <p:ph type="subTitle" idx="1"/>
          </p:nvPr>
        </p:nvSpPr>
        <p:spPr>
          <a:xfrm>
            <a:off x="1893100" y="4294733"/>
            <a:ext cx="61000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5"/>
              </a:buClr>
              <a:buSzPts val="2000"/>
              <a:buNone/>
              <a:defRPr>
                <a:solidFill>
                  <a:schemeClr val="accent5"/>
                </a:solidFill>
              </a:defRPr>
            </a:lvl1pPr>
            <a:lvl2pPr lvl="1" rtl="0">
              <a:spcBef>
                <a:spcPts val="0"/>
              </a:spcBef>
              <a:spcAft>
                <a:spcPts val="0"/>
              </a:spcAft>
              <a:buClr>
                <a:schemeClr val="accent5"/>
              </a:buClr>
              <a:buSzPts val="3000"/>
              <a:buNone/>
              <a:defRPr sz="4000">
                <a:solidFill>
                  <a:schemeClr val="accent5"/>
                </a:solidFill>
              </a:defRPr>
            </a:lvl2pPr>
            <a:lvl3pPr lvl="2" rtl="0">
              <a:spcBef>
                <a:spcPts val="0"/>
              </a:spcBef>
              <a:spcAft>
                <a:spcPts val="0"/>
              </a:spcAft>
              <a:buClr>
                <a:schemeClr val="accent5"/>
              </a:buClr>
              <a:buSzPts val="3000"/>
              <a:buNone/>
              <a:defRPr sz="4000">
                <a:solidFill>
                  <a:schemeClr val="accent5"/>
                </a:solidFill>
              </a:defRPr>
            </a:lvl3pPr>
            <a:lvl4pPr lvl="3" rtl="0">
              <a:spcBef>
                <a:spcPts val="0"/>
              </a:spcBef>
              <a:spcAft>
                <a:spcPts val="0"/>
              </a:spcAft>
              <a:buClr>
                <a:schemeClr val="accent5"/>
              </a:buClr>
              <a:buSzPts val="3000"/>
              <a:buNone/>
              <a:defRPr sz="4000">
                <a:solidFill>
                  <a:schemeClr val="accent5"/>
                </a:solidFill>
              </a:defRPr>
            </a:lvl4pPr>
            <a:lvl5pPr lvl="4" rtl="0">
              <a:spcBef>
                <a:spcPts val="0"/>
              </a:spcBef>
              <a:spcAft>
                <a:spcPts val="0"/>
              </a:spcAft>
              <a:buClr>
                <a:schemeClr val="accent5"/>
              </a:buClr>
              <a:buSzPts val="3000"/>
              <a:buNone/>
              <a:defRPr sz="4000">
                <a:solidFill>
                  <a:schemeClr val="accent5"/>
                </a:solidFill>
              </a:defRPr>
            </a:lvl5pPr>
            <a:lvl6pPr lvl="5" rtl="0">
              <a:spcBef>
                <a:spcPts val="0"/>
              </a:spcBef>
              <a:spcAft>
                <a:spcPts val="0"/>
              </a:spcAft>
              <a:buClr>
                <a:schemeClr val="accent5"/>
              </a:buClr>
              <a:buSzPts val="3000"/>
              <a:buNone/>
              <a:defRPr sz="4000">
                <a:solidFill>
                  <a:schemeClr val="accent5"/>
                </a:solidFill>
              </a:defRPr>
            </a:lvl6pPr>
            <a:lvl7pPr lvl="6" rtl="0">
              <a:spcBef>
                <a:spcPts val="0"/>
              </a:spcBef>
              <a:spcAft>
                <a:spcPts val="0"/>
              </a:spcAft>
              <a:buClr>
                <a:schemeClr val="accent5"/>
              </a:buClr>
              <a:buSzPts val="3000"/>
              <a:buNone/>
              <a:defRPr sz="4000">
                <a:solidFill>
                  <a:schemeClr val="accent5"/>
                </a:solidFill>
              </a:defRPr>
            </a:lvl7pPr>
            <a:lvl8pPr lvl="7" rtl="0">
              <a:spcBef>
                <a:spcPts val="0"/>
              </a:spcBef>
              <a:spcAft>
                <a:spcPts val="0"/>
              </a:spcAft>
              <a:buClr>
                <a:schemeClr val="accent5"/>
              </a:buClr>
              <a:buSzPts val="3000"/>
              <a:buNone/>
              <a:defRPr sz="4000">
                <a:solidFill>
                  <a:schemeClr val="accent5"/>
                </a:solidFill>
              </a:defRPr>
            </a:lvl8pPr>
            <a:lvl9pPr lvl="8" rtl="0">
              <a:spcBef>
                <a:spcPts val="0"/>
              </a:spcBef>
              <a:spcAft>
                <a:spcPts val="0"/>
              </a:spcAft>
              <a:buClr>
                <a:schemeClr val="accent5"/>
              </a:buClr>
              <a:buSzPts val="3000"/>
              <a:buNone/>
              <a:defRPr sz="4000">
                <a:solidFill>
                  <a:schemeClr val="accent5"/>
                </a:solidFill>
              </a:defRPr>
            </a:lvl9pPr>
          </a:lstStyle>
          <a:p>
            <a:endParaRPr/>
          </a:p>
        </p:txBody>
      </p:sp>
    </p:spTree>
    <p:extLst>
      <p:ext uri="{BB962C8B-B14F-4D97-AF65-F5344CB8AC3E}">
        <p14:creationId xmlns:p14="http://schemas.microsoft.com/office/powerpoint/2010/main" val="31413489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04"/>
        <p:cNvGrpSpPr/>
        <p:nvPr/>
      </p:nvGrpSpPr>
      <p:grpSpPr>
        <a:xfrm>
          <a:off x="0" y="0"/>
          <a:ext cx="0" cy="0"/>
          <a:chOff x="0" y="0"/>
          <a:chExt cx="0" cy="0"/>
        </a:xfrm>
      </p:grpSpPr>
      <p:sp>
        <p:nvSpPr>
          <p:cNvPr id="205" name="Google Shape;205;p9"/>
          <p:cNvSpPr txBox="1">
            <a:spLocks noGrp="1"/>
          </p:cNvSpPr>
          <p:nvPr>
            <p:ph type="sldNum" idx="12"/>
          </p:nvPr>
        </p:nvSpPr>
        <p:spPr>
          <a:xfrm>
            <a:off x="11702021" y="6567009"/>
            <a:ext cx="412400" cy="29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a:buClr>
                <a:srgbClr val="000000"/>
              </a:buClr>
              <a:defRPr/>
            </a:pPr>
            <a:fld id="{00000000-1234-1234-1234-123412341234}" type="slidenum">
              <a:rPr lang="en" kern="0" smtClean="0">
                <a:solidFill>
                  <a:srgbClr val="FFFFFF"/>
                </a:solidFill>
              </a:rPr>
              <a:pPr defTabSz="1219170">
                <a:buClr>
                  <a:srgbClr val="000000"/>
                </a:buClr>
                <a:defRPr/>
              </a:pPr>
              <a:t>‹#›</a:t>
            </a:fld>
            <a:endParaRPr lang="en" kern="0">
              <a:solidFill>
                <a:srgbClr val="FFFFFF"/>
              </a:solidFill>
            </a:endParaRPr>
          </a:p>
        </p:txBody>
      </p:sp>
      <p:sp>
        <p:nvSpPr>
          <p:cNvPr id="206" name="Google Shape;206;p9"/>
          <p:cNvSpPr txBox="1">
            <a:spLocks noGrp="1"/>
          </p:cNvSpPr>
          <p:nvPr>
            <p:ph type="body" idx="1"/>
          </p:nvPr>
        </p:nvSpPr>
        <p:spPr>
          <a:xfrm>
            <a:off x="2105333" y="6091967"/>
            <a:ext cx="7981200" cy="476000"/>
          </a:xfrm>
          <a:prstGeom prst="rect">
            <a:avLst/>
          </a:prstGeom>
        </p:spPr>
        <p:txBody>
          <a:bodyPr spcFirstLastPara="1" wrap="square" lIns="0" tIns="0" rIns="0" bIns="0" anchor="t" anchorCtr="0">
            <a:noAutofit/>
          </a:bodyPr>
          <a:lstStyle>
            <a:lvl1pPr marL="609585" lvl="0" indent="-304792" algn="ctr">
              <a:spcBef>
                <a:spcPts val="480"/>
              </a:spcBef>
              <a:spcAft>
                <a:spcPts val="0"/>
              </a:spcAft>
              <a:buSzPts val="1400"/>
              <a:buNone/>
              <a:defRPr sz="1867"/>
            </a:lvl1pPr>
          </a:lstStyle>
          <a:p>
            <a:endParaRPr/>
          </a:p>
        </p:txBody>
      </p:sp>
      <p:grpSp>
        <p:nvGrpSpPr>
          <p:cNvPr id="207" name="Google Shape;207;p9"/>
          <p:cNvGrpSpPr/>
          <p:nvPr/>
        </p:nvGrpSpPr>
        <p:grpSpPr>
          <a:xfrm>
            <a:off x="0" y="1"/>
            <a:ext cx="12210933" cy="6868839"/>
            <a:chOff x="0" y="0"/>
            <a:chExt cx="9158200" cy="5151629"/>
          </a:xfrm>
        </p:grpSpPr>
        <p:sp>
          <p:nvSpPr>
            <p:cNvPr id="208" name="Google Shape;208;p9"/>
            <p:cNvSpPr/>
            <p:nvPr/>
          </p:nvSpPr>
          <p:spPr>
            <a:xfrm>
              <a:off x="8070617" y="4241847"/>
              <a:ext cx="1085813" cy="90804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9" name="Google Shape;209;p9"/>
            <p:cNvSpPr/>
            <p:nvPr/>
          </p:nvSpPr>
          <p:spPr>
            <a:xfrm>
              <a:off x="7829551" y="4937303"/>
              <a:ext cx="329171" cy="214008"/>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0" name="Google Shape;210;p9"/>
            <p:cNvSpPr/>
            <p:nvPr/>
          </p:nvSpPr>
          <p:spPr>
            <a:xfrm>
              <a:off x="8722038" y="4308575"/>
              <a:ext cx="243798" cy="234867"/>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1" name="Google Shape;211;p9"/>
            <p:cNvSpPr/>
            <p:nvPr/>
          </p:nvSpPr>
          <p:spPr>
            <a:xfrm>
              <a:off x="8875921" y="4552778"/>
              <a:ext cx="80049" cy="77166"/>
            </a:xfrm>
            <a:custGeom>
              <a:avLst/>
              <a:gdLst/>
              <a:ahLst/>
              <a:cxnLst/>
              <a:rect l="l" t="t" r="r" b="b"/>
              <a:pathLst>
                <a:path w="189464" h="182642" extrusionOk="0">
                  <a:moveTo>
                    <a:pt x="35360" y="160796"/>
                  </a:moveTo>
                  <a:cubicBezTo>
                    <a:pt x="72951" y="195212"/>
                    <a:pt x="126546" y="187656"/>
                    <a:pt x="164836" y="147334"/>
                  </a:cubicBezTo>
                  <a:cubicBezTo>
                    <a:pt x="203126" y="107011"/>
                    <a:pt x="195443" y="44019"/>
                    <a:pt x="150993" y="17921"/>
                  </a:cubicBezTo>
                  <a:cubicBezTo>
                    <a:pt x="106543" y="-8178"/>
                    <a:pt x="57648" y="-7479"/>
                    <a:pt x="21580" y="31383"/>
                  </a:cubicBezTo>
                  <a:cubicBezTo>
                    <a:pt x="-14488" y="70245"/>
                    <a:pt x="-2233" y="126315"/>
                    <a:pt x="35360" y="16079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2" name="Google Shape;212;p9"/>
            <p:cNvSpPr/>
            <p:nvPr/>
          </p:nvSpPr>
          <p:spPr>
            <a:xfrm>
              <a:off x="8685611" y="4745990"/>
              <a:ext cx="80049" cy="77166"/>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3" name="Google Shape;213;p9"/>
            <p:cNvSpPr/>
            <p:nvPr/>
          </p:nvSpPr>
          <p:spPr>
            <a:xfrm>
              <a:off x="8937243" y="3511160"/>
              <a:ext cx="220957" cy="234823"/>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 name="Google Shape;214;p9"/>
            <p:cNvSpPr/>
            <p:nvPr/>
          </p:nvSpPr>
          <p:spPr>
            <a:xfrm>
              <a:off x="8462361" y="3342175"/>
              <a:ext cx="365886" cy="352497"/>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5" name="Google Shape;215;p9"/>
            <p:cNvSpPr/>
            <p:nvPr/>
          </p:nvSpPr>
          <p:spPr>
            <a:xfrm>
              <a:off x="7908551" y="3618536"/>
              <a:ext cx="1104503" cy="1197384"/>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6" name="Google Shape;216;p9"/>
            <p:cNvSpPr/>
            <p:nvPr/>
          </p:nvSpPr>
          <p:spPr>
            <a:xfrm>
              <a:off x="8758086" y="4765674"/>
              <a:ext cx="399748" cy="385287"/>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7" name="Google Shape;217;p9"/>
            <p:cNvSpPr/>
            <p:nvPr/>
          </p:nvSpPr>
          <p:spPr>
            <a:xfrm>
              <a:off x="0" y="0"/>
              <a:ext cx="928602" cy="1398829"/>
            </a:xfrm>
            <a:custGeom>
              <a:avLst/>
              <a:gdLst/>
              <a:ahLst/>
              <a:cxnLst/>
              <a:rect l="l" t="t" r="r" b="b"/>
              <a:pathLst>
                <a:path w="2159540" h="3253090" extrusionOk="0">
                  <a:moveTo>
                    <a:pt x="0" y="3240024"/>
                  </a:moveTo>
                  <a:cubicBezTo>
                    <a:pt x="573024" y="3314256"/>
                    <a:pt x="1186244" y="3070289"/>
                    <a:pt x="1673670" y="2557018"/>
                  </a:cubicBezTo>
                  <a:cubicBezTo>
                    <a:pt x="2428875" y="1761998"/>
                    <a:pt x="2277428" y="517970"/>
                    <a:pt x="1401699" y="3874"/>
                  </a:cubicBezTo>
                  <a:lnTo>
                    <a:pt x="1394968"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8" name="Google Shape;218;p9"/>
            <p:cNvSpPr/>
            <p:nvPr/>
          </p:nvSpPr>
          <p:spPr>
            <a:xfrm>
              <a:off x="8726483" y="79572"/>
              <a:ext cx="431431" cy="822884"/>
            </a:xfrm>
            <a:custGeom>
              <a:avLst/>
              <a:gdLst/>
              <a:ahLst/>
              <a:cxnLst/>
              <a:rect l="l" t="t" r="r" b="b"/>
              <a:pathLst>
                <a:path w="854318" h="1629473" extrusionOk="0">
                  <a:moveTo>
                    <a:pt x="854318" y="0"/>
                  </a:moveTo>
                  <a:cubicBezTo>
                    <a:pt x="620257" y="19812"/>
                    <a:pt x="387657" y="130937"/>
                    <a:pt x="210999" y="284163"/>
                  </a:cubicBezTo>
                  <a:cubicBezTo>
                    <a:pt x="-109612" y="562420"/>
                    <a:pt x="-62813" y="1253681"/>
                    <a:pt x="337492" y="1473137"/>
                  </a:cubicBezTo>
                  <a:cubicBezTo>
                    <a:pt x="500687" y="1562545"/>
                    <a:pt x="679630" y="1618805"/>
                    <a:pt x="854318" y="162947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9" name="Google Shape;219;p9"/>
            <p:cNvSpPr/>
            <p:nvPr/>
          </p:nvSpPr>
          <p:spPr>
            <a:xfrm>
              <a:off x="131373" y="0"/>
              <a:ext cx="621952" cy="416485"/>
            </a:xfrm>
            <a:custGeom>
              <a:avLst/>
              <a:gdLst/>
              <a:ahLst/>
              <a:cxnLst/>
              <a:rect l="l" t="t" r="r" b="b"/>
              <a:pathLst>
                <a:path w="1446400" h="968569" extrusionOk="0">
                  <a:moveTo>
                    <a:pt x="264712" y="802323"/>
                  </a:moveTo>
                  <a:cubicBezTo>
                    <a:pt x="590086" y="1065594"/>
                    <a:pt x="1031221" y="1006030"/>
                    <a:pt x="1282744" y="695325"/>
                  </a:cubicBezTo>
                  <a:cubicBezTo>
                    <a:pt x="1440669" y="500380"/>
                    <a:pt x="1483404" y="225425"/>
                    <a:pt x="1414824" y="0"/>
                  </a:cubicBezTo>
                  <a:lnTo>
                    <a:pt x="51860" y="0"/>
                  </a:lnTo>
                  <a:cubicBezTo>
                    <a:pt x="-57233" y="300736"/>
                    <a:pt x="2140" y="589661"/>
                    <a:pt x="264712" y="80232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0" name="Google Shape;220;p9"/>
            <p:cNvSpPr/>
            <p:nvPr/>
          </p:nvSpPr>
          <p:spPr>
            <a:xfrm>
              <a:off x="78183" y="332909"/>
              <a:ext cx="129584" cy="130031"/>
            </a:xfrm>
            <a:custGeom>
              <a:avLst/>
              <a:gdLst/>
              <a:ahLst/>
              <a:cxnLst/>
              <a:rect l="l" t="t" r="r" b="b"/>
              <a:pathLst>
                <a:path w="301359" h="302398" extrusionOk="0">
                  <a:moveTo>
                    <a:pt x="55186" y="267837"/>
                  </a:moveTo>
                  <a:cubicBezTo>
                    <a:pt x="118095" y="320428"/>
                    <a:pt x="211724" y="312058"/>
                    <a:pt x="264312" y="249149"/>
                  </a:cubicBezTo>
                  <a:cubicBezTo>
                    <a:pt x="265319" y="247942"/>
                    <a:pt x="266307" y="246723"/>
                    <a:pt x="267276" y="245485"/>
                  </a:cubicBezTo>
                  <a:cubicBezTo>
                    <a:pt x="319664" y="180715"/>
                    <a:pt x="311218" y="74035"/>
                    <a:pt x="244988" y="33395"/>
                  </a:cubicBezTo>
                  <a:cubicBezTo>
                    <a:pt x="178757" y="-7245"/>
                    <a:pt x="81221" y="-22358"/>
                    <a:pt x="32898" y="55747"/>
                  </a:cubicBezTo>
                  <a:cubicBezTo>
                    <a:pt x="-15426" y="133852"/>
                    <a:pt x="-12568" y="212782"/>
                    <a:pt x="55186" y="2678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1" name="Google Shape;221;p9"/>
            <p:cNvSpPr/>
            <p:nvPr/>
          </p:nvSpPr>
          <p:spPr>
            <a:xfrm>
              <a:off x="8490844" y="525033"/>
              <a:ext cx="469118" cy="470813"/>
            </a:xfrm>
            <a:custGeom>
              <a:avLst/>
              <a:gdLst/>
              <a:ahLst/>
              <a:cxnLst/>
              <a:rect l="l" t="t" r="r" b="b"/>
              <a:pathLst>
                <a:path w="928947" h="932303" extrusionOk="0">
                  <a:moveTo>
                    <a:pt x="169604" y="825607"/>
                  </a:moveTo>
                  <a:cubicBezTo>
                    <a:pt x="378328" y="994644"/>
                    <a:pt x="661729" y="956290"/>
                    <a:pt x="823654" y="756773"/>
                  </a:cubicBezTo>
                  <a:cubicBezTo>
                    <a:pt x="985579" y="557256"/>
                    <a:pt x="959226" y="227501"/>
                    <a:pt x="755074" y="102723"/>
                  </a:cubicBezTo>
                  <a:cubicBezTo>
                    <a:pt x="550921" y="-22054"/>
                    <a:pt x="250249" y="-69044"/>
                    <a:pt x="101404" y="171557"/>
                  </a:cubicBezTo>
                  <a:cubicBezTo>
                    <a:pt x="-47439" y="412159"/>
                    <a:pt x="-38740" y="656634"/>
                    <a:pt x="169604" y="82560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2" name="Google Shape;222;p9"/>
            <p:cNvSpPr/>
            <p:nvPr/>
          </p:nvSpPr>
          <p:spPr>
            <a:xfrm>
              <a:off x="872798" y="0"/>
              <a:ext cx="160534" cy="142556"/>
            </a:xfrm>
            <a:custGeom>
              <a:avLst/>
              <a:gdLst/>
              <a:ahLst/>
              <a:cxnLst/>
              <a:rect l="l" t="t" r="r" b="b"/>
              <a:pathLst>
                <a:path w="373336" h="331526" extrusionOk="0">
                  <a:moveTo>
                    <a:pt x="21270" y="229743"/>
                  </a:moveTo>
                  <a:cubicBezTo>
                    <a:pt x="69403" y="324993"/>
                    <a:pt x="178179" y="356743"/>
                    <a:pt x="268920" y="310706"/>
                  </a:cubicBezTo>
                  <a:cubicBezTo>
                    <a:pt x="359662" y="264668"/>
                    <a:pt x="403731" y="141161"/>
                    <a:pt x="350010" y="63056"/>
                  </a:cubicBezTo>
                  <a:cubicBezTo>
                    <a:pt x="333677" y="39233"/>
                    <a:pt x="313878" y="17980"/>
                    <a:pt x="291272" y="0"/>
                  </a:cubicBezTo>
                  <a:lnTo>
                    <a:pt x="78357" y="0"/>
                  </a:lnTo>
                  <a:cubicBezTo>
                    <a:pt x="3554" y="61468"/>
                    <a:pt x="-22481" y="143447"/>
                    <a:pt x="21270" y="22974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3" name="Google Shape;223;p9"/>
            <p:cNvSpPr/>
            <p:nvPr/>
          </p:nvSpPr>
          <p:spPr>
            <a:xfrm>
              <a:off x="1019887" y="117627"/>
              <a:ext cx="72983" cy="73218"/>
            </a:xfrm>
            <a:custGeom>
              <a:avLst/>
              <a:gdLst/>
              <a:ahLst/>
              <a:cxnLst/>
              <a:rect l="l" t="t" r="r" b="b"/>
              <a:pathLst>
                <a:path w="169729" h="170275" extrusionOk="0">
                  <a:moveTo>
                    <a:pt x="9687" y="123994"/>
                  </a:moveTo>
                  <a:cubicBezTo>
                    <a:pt x="29727" y="164944"/>
                    <a:pt x="79169" y="181894"/>
                    <a:pt x="120120" y="161853"/>
                  </a:cubicBezTo>
                  <a:cubicBezTo>
                    <a:pt x="120844" y="161499"/>
                    <a:pt x="121561" y="161136"/>
                    <a:pt x="122272" y="160761"/>
                  </a:cubicBezTo>
                  <a:cubicBezTo>
                    <a:pt x="163547" y="139869"/>
                    <a:pt x="183550" y="83735"/>
                    <a:pt x="159102" y="48239"/>
                  </a:cubicBezTo>
                  <a:cubicBezTo>
                    <a:pt x="134655" y="12742"/>
                    <a:pt x="88744" y="-17166"/>
                    <a:pt x="46517" y="11409"/>
                  </a:cubicBezTo>
                  <a:cubicBezTo>
                    <a:pt x="4289" y="39984"/>
                    <a:pt x="-12221" y="80814"/>
                    <a:pt x="9687" y="123994"/>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p9"/>
            <p:cNvSpPr/>
            <p:nvPr/>
          </p:nvSpPr>
          <p:spPr>
            <a:xfrm>
              <a:off x="613745" y="396271"/>
              <a:ext cx="481225" cy="463494"/>
            </a:xfrm>
            <a:custGeom>
              <a:avLst/>
              <a:gdLst/>
              <a:ahLst/>
              <a:cxnLst/>
              <a:rect l="l" t="t" r="r" b="b"/>
              <a:pathLst>
                <a:path w="1119129" h="1077892" extrusionOk="0">
                  <a:moveTo>
                    <a:pt x="209068" y="948834"/>
                  </a:moveTo>
                  <a:cubicBezTo>
                    <a:pt x="431318" y="1152034"/>
                    <a:pt x="747548" y="1107584"/>
                    <a:pt x="973671" y="869586"/>
                  </a:cubicBezTo>
                  <a:cubicBezTo>
                    <a:pt x="1199795" y="631588"/>
                    <a:pt x="1154392" y="259097"/>
                    <a:pt x="892201" y="105237"/>
                  </a:cubicBezTo>
                  <a:cubicBezTo>
                    <a:pt x="630009" y="-48624"/>
                    <a:pt x="340957" y="-43226"/>
                    <a:pt x="127597" y="184485"/>
                  </a:cubicBezTo>
                  <a:cubicBezTo>
                    <a:pt x="-85763" y="412196"/>
                    <a:pt x="-13055" y="745444"/>
                    <a:pt x="209068" y="94883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5" name="Google Shape;225;p9"/>
            <p:cNvSpPr/>
            <p:nvPr/>
          </p:nvSpPr>
          <p:spPr>
            <a:xfrm>
              <a:off x="1012409" y="854477"/>
              <a:ext cx="81470" cy="78536"/>
            </a:xfrm>
            <a:custGeom>
              <a:avLst/>
              <a:gdLst/>
              <a:ahLst/>
              <a:cxnLst/>
              <a:rect l="l" t="t" r="r" b="b"/>
              <a:pathLst>
                <a:path w="189466" h="182642" extrusionOk="0">
                  <a:moveTo>
                    <a:pt x="35446" y="160795"/>
                  </a:moveTo>
                  <a:cubicBezTo>
                    <a:pt x="73038" y="195212"/>
                    <a:pt x="126632" y="187656"/>
                    <a:pt x="164859" y="147333"/>
                  </a:cubicBezTo>
                  <a:cubicBezTo>
                    <a:pt x="203086" y="107011"/>
                    <a:pt x="195466" y="44019"/>
                    <a:pt x="151079" y="17920"/>
                  </a:cubicBezTo>
                  <a:cubicBezTo>
                    <a:pt x="106693" y="-8178"/>
                    <a:pt x="57734" y="-7480"/>
                    <a:pt x="21603" y="31382"/>
                  </a:cubicBezTo>
                  <a:cubicBezTo>
                    <a:pt x="-14529" y="70244"/>
                    <a:pt x="-2210" y="126505"/>
                    <a:pt x="35446" y="16079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6" name="Google Shape;226;p9"/>
            <p:cNvSpPr/>
            <p:nvPr/>
          </p:nvSpPr>
          <p:spPr>
            <a:xfrm>
              <a:off x="1081360" y="790702"/>
              <a:ext cx="40781" cy="39267"/>
            </a:xfrm>
            <a:custGeom>
              <a:avLst/>
              <a:gdLst/>
              <a:ahLst/>
              <a:cxnLst/>
              <a:rect l="l" t="t" r="r" b="b"/>
              <a:pathLst>
                <a:path w="94839" h="91318" extrusionOk="0">
                  <a:moveTo>
                    <a:pt x="17660" y="80385"/>
                  </a:moveTo>
                  <a:cubicBezTo>
                    <a:pt x="36710" y="97593"/>
                    <a:pt x="63253" y="93847"/>
                    <a:pt x="82430" y="73654"/>
                  </a:cubicBezTo>
                  <a:cubicBezTo>
                    <a:pt x="98781" y="57569"/>
                    <a:pt x="99004" y="31280"/>
                    <a:pt x="82919" y="14923"/>
                  </a:cubicBezTo>
                  <a:cubicBezTo>
                    <a:pt x="80684" y="12656"/>
                    <a:pt x="78201" y="10649"/>
                    <a:pt x="75508" y="8947"/>
                  </a:cubicBezTo>
                  <a:cubicBezTo>
                    <a:pt x="53283" y="-4070"/>
                    <a:pt x="28836" y="-3753"/>
                    <a:pt x="10802" y="15678"/>
                  </a:cubicBezTo>
                  <a:cubicBezTo>
                    <a:pt x="-7232" y="35109"/>
                    <a:pt x="-1136" y="62859"/>
                    <a:pt x="17660" y="8038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7" name="Google Shape;227;p9"/>
            <p:cNvSpPr/>
            <p:nvPr/>
          </p:nvSpPr>
          <p:spPr>
            <a:xfrm>
              <a:off x="0" y="4534168"/>
              <a:ext cx="537284" cy="617461"/>
            </a:xfrm>
            <a:custGeom>
              <a:avLst/>
              <a:gdLst/>
              <a:ahLst/>
              <a:cxnLst/>
              <a:rect l="l" t="t" r="r" b="b"/>
              <a:pathLst>
                <a:path w="1038230" h="1193161" extrusionOk="0">
                  <a:moveTo>
                    <a:pt x="723900" y="163889"/>
                  </a:moveTo>
                  <a:cubicBezTo>
                    <a:pt x="509461" y="-9592"/>
                    <a:pt x="245936" y="-32389"/>
                    <a:pt x="0" y="35302"/>
                  </a:cubicBezTo>
                  <a:lnTo>
                    <a:pt x="0" y="1193161"/>
                  </a:lnTo>
                  <a:lnTo>
                    <a:pt x="952500" y="1193161"/>
                  </a:lnTo>
                  <a:cubicBezTo>
                    <a:pt x="1125398" y="838704"/>
                    <a:pt x="1030586" y="411825"/>
                    <a:pt x="723900" y="1638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8" name="Google Shape;228;p9"/>
            <p:cNvSpPr/>
            <p:nvPr/>
          </p:nvSpPr>
          <p:spPr>
            <a:xfrm>
              <a:off x="0" y="4137233"/>
              <a:ext cx="552912" cy="597004"/>
            </a:xfrm>
            <a:custGeom>
              <a:avLst/>
              <a:gdLst/>
              <a:ahLst/>
              <a:cxnLst/>
              <a:rect l="l" t="t" r="r" b="b"/>
              <a:pathLst>
                <a:path w="1068429" h="1153631" extrusionOk="0">
                  <a:moveTo>
                    <a:pt x="826516" y="125612"/>
                  </a:moveTo>
                  <a:cubicBezTo>
                    <a:pt x="538099" y="-65269"/>
                    <a:pt x="204153" y="-40187"/>
                    <a:pt x="0" y="211718"/>
                  </a:cubicBezTo>
                  <a:lnTo>
                    <a:pt x="0" y="211718"/>
                  </a:lnTo>
                  <a:lnTo>
                    <a:pt x="0" y="946730"/>
                  </a:lnTo>
                  <a:cubicBezTo>
                    <a:pt x="25459" y="980563"/>
                    <a:pt x="54926" y="1011183"/>
                    <a:pt x="87757" y="1037917"/>
                  </a:cubicBezTo>
                  <a:cubicBezTo>
                    <a:pt x="316357" y="1222955"/>
                    <a:pt x="680974" y="1180156"/>
                    <a:pt x="914083" y="951810"/>
                  </a:cubicBezTo>
                  <a:cubicBezTo>
                    <a:pt x="1147191" y="723464"/>
                    <a:pt x="1114870" y="316493"/>
                    <a:pt x="826516" y="12561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9" name="Google Shape;229;p9"/>
            <p:cNvSpPr/>
            <p:nvPr/>
          </p:nvSpPr>
          <p:spPr>
            <a:xfrm>
              <a:off x="98370" y="1552192"/>
              <a:ext cx="305940" cy="294713"/>
            </a:xfrm>
            <a:custGeom>
              <a:avLst/>
              <a:gdLst/>
              <a:ahLst/>
              <a:cxnLst/>
              <a:rect l="l" t="t" r="r" b="b"/>
              <a:pathLst>
                <a:path w="711488" h="685378" extrusionOk="0">
                  <a:moveTo>
                    <a:pt x="132928" y="603298"/>
                  </a:moveTo>
                  <a:cubicBezTo>
                    <a:pt x="274152" y="732584"/>
                    <a:pt x="475320" y="704200"/>
                    <a:pt x="619020" y="552879"/>
                  </a:cubicBezTo>
                  <a:cubicBezTo>
                    <a:pt x="762721" y="401558"/>
                    <a:pt x="733955" y="164767"/>
                    <a:pt x="567268" y="66914"/>
                  </a:cubicBezTo>
                  <a:cubicBezTo>
                    <a:pt x="400580" y="-30940"/>
                    <a:pt x="216748" y="-27448"/>
                    <a:pt x="81112" y="117269"/>
                  </a:cubicBezTo>
                  <a:cubicBezTo>
                    <a:pt x="-54524" y="261986"/>
                    <a:pt x="-8296" y="474012"/>
                    <a:pt x="132928" y="60329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0" name="Google Shape;230;p9"/>
            <p:cNvSpPr/>
            <p:nvPr/>
          </p:nvSpPr>
          <p:spPr>
            <a:xfrm>
              <a:off x="8952853" y="916299"/>
              <a:ext cx="141267" cy="134711"/>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1" name="Google Shape;231;p9"/>
            <p:cNvSpPr/>
            <p:nvPr/>
          </p:nvSpPr>
          <p:spPr>
            <a:xfrm>
              <a:off x="8383926" y="593893"/>
              <a:ext cx="85607" cy="81645"/>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2" name="Google Shape;232;p9"/>
            <p:cNvSpPr/>
            <p:nvPr/>
          </p:nvSpPr>
          <p:spPr>
            <a:xfrm>
              <a:off x="0" y="792498"/>
              <a:ext cx="613160" cy="907631"/>
            </a:xfrm>
            <a:custGeom>
              <a:avLst/>
              <a:gdLst/>
              <a:ahLst/>
              <a:cxnLst/>
              <a:rect l="l" t="t" r="r" b="b"/>
              <a:pathLst>
                <a:path w="1425953" h="2110769" extrusionOk="0">
                  <a:moveTo>
                    <a:pt x="1195515" y="146951"/>
                  </a:moveTo>
                  <a:cubicBezTo>
                    <a:pt x="928497" y="-69267"/>
                    <a:pt x="557594" y="-53646"/>
                    <a:pt x="320675" y="238899"/>
                  </a:cubicBezTo>
                  <a:lnTo>
                    <a:pt x="0" y="635012"/>
                  </a:lnTo>
                  <a:lnTo>
                    <a:pt x="0" y="2097861"/>
                  </a:lnTo>
                  <a:cubicBezTo>
                    <a:pt x="226378" y="2145867"/>
                    <a:pt x="483807" y="2058428"/>
                    <a:pt x="607505" y="1861324"/>
                  </a:cubicBezTo>
                  <a:cubicBezTo>
                    <a:pt x="785876" y="1577352"/>
                    <a:pt x="1071055" y="1288681"/>
                    <a:pt x="1287463" y="1021727"/>
                  </a:cubicBezTo>
                  <a:cubicBezTo>
                    <a:pt x="1503445" y="754716"/>
                    <a:pt x="1462291" y="363219"/>
                    <a:pt x="1195515" y="14695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3" name="Google Shape;233;p9"/>
            <p:cNvSpPr/>
            <p:nvPr/>
          </p:nvSpPr>
          <p:spPr>
            <a:xfrm>
              <a:off x="608531" y="4607869"/>
              <a:ext cx="144771" cy="138105"/>
            </a:xfrm>
            <a:custGeom>
              <a:avLst/>
              <a:gdLst/>
              <a:ahLst/>
              <a:cxnLst/>
              <a:rect l="l" t="t" r="r" b="b"/>
              <a:pathLst>
                <a:path w="279751" h="266869" extrusionOk="0">
                  <a:moveTo>
                    <a:pt x="54972" y="241141"/>
                  </a:moveTo>
                  <a:cubicBezTo>
                    <a:pt x="120250" y="276891"/>
                    <a:pt x="201022" y="280003"/>
                    <a:pt x="249028" y="220757"/>
                  </a:cubicBezTo>
                  <a:cubicBezTo>
                    <a:pt x="296952" y="161550"/>
                    <a:pt x="287808" y="74701"/>
                    <a:pt x="228600" y="26777"/>
                  </a:cubicBezTo>
                  <a:cubicBezTo>
                    <a:pt x="228594" y="26771"/>
                    <a:pt x="228588" y="26771"/>
                    <a:pt x="228581" y="26765"/>
                  </a:cubicBezTo>
                  <a:cubicBezTo>
                    <a:pt x="169336" y="-21241"/>
                    <a:pt x="86913" y="1365"/>
                    <a:pt x="34525" y="47085"/>
                  </a:cubicBezTo>
                  <a:cubicBezTo>
                    <a:pt x="-17862" y="92805"/>
                    <a:pt x="-10306" y="205390"/>
                    <a:pt x="54972" y="2411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234" name="Google Shape;234;p9"/>
          <p:cNvSpPr txBox="1">
            <a:spLocks noGrp="1"/>
          </p:cNvSpPr>
          <p:nvPr>
            <p:ph type="sldNum" idx="2"/>
          </p:nvPr>
        </p:nvSpPr>
        <p:spPr>
          <a:xfrm>
            <a:off x="11307445" y="6333135"/>
            <a:ext cx="731600" cy="524800"/>
          </a:xfrm>
          <a:prstGeom prst="rect">
            <a:avLst/>
          </a:prstGeom>
        </p:spPr>
        <p:txBody>
          <a:bodyPr spcFirstLastPara="1" wrap="square" lIns="0" tIns="0" rIns="0" bIns="0" anchor="ctr" anchorCtr="0">
            <a:noAutofit/>
          </a:bodyPr>
          <a:lstStyle>
            <a:lvl1pPr lvl="0" algn="r" rtl="0">
              <a:buNone/>
              <a:defRPr sz="1600">
                <a:solidFill>
                  <a:schemeClr val="lt1"/>
                </a:solidFill>
                <a:latin typeface="Red Hat Text"/>
                <a:ea typeface="Red Hat Text"/>
                <a:cs typeface="Red Hat Text"/>
                <a:sym typeface="Red Hat Text"/>
              </a:defRPr>
            </a:lvl1pPr>
            <a:lvl2pPr lvl="1" algn="r" rtl="0">
              <a:buNone/>
              <a:defRPr sz="1600">
                <a:solidFill>
                  <a:schemeClr val="lt1"/>
                </a:solidFill>
                <a:latin typeface="Red Hat Text"/>
                <a:ea typeface="Red Hat Text"/>
                <a:cs typeface="Red Hat Text"/>
                <a:sym typeface="Red Hat Text"/>
              </a:defRPr>
            </a:lvl2pPr>
            <a:lvl3pPr lvl="2" algn="r" rtl="0">
              <a:buNone/>
              <a:defRPr sz="1600">
                <a:solidFill>
                  <a:schemeClr val="lt1"/>
                </a:solidFill>
                <a:latin typeface="Red Hat Text"/>
                <a:ea typeface="Red Hat Text"/>
                <a:cs typeface="Red Hat Text"/>
                <a:sym typeface="Red Hat Text"/>
              </a:defRPr>
            </a:lvl3pPr>
            <a:lvl4pPr lvl="3" algn="r" rtl="0">
              <a:buNone/>
              <a:defRPr sz="1600">
                <a:solidFill>
                  <a:schemeClr val="lt1"/>
                </a:solidFill>
                <a:latin typeface="Red Hat Text"/>
                <a:ea typeface="Red Hat Text"/>
                <a:cs typeface="Red Hat Text"/>
                <a:sym typeface="Red Hat Text"/>
              </a:defRPr>
            </a:lvl4pPr>
            <a:lvl5pPr lvl="4" algn="r" rtl="0">
              <a:buNone/>
              <a:defRPr sz="1600">
                <a:solidFill>
                  <a:schemeClr val="lt1"/>
                </a:solidFill>
                <a:latin typeface="Red Hat Text"/>
                <a:ea typeface="Red Hat Text"/>
                <a:cs typeface="Red Hat Text"/>
                <a:sym typeface="Red Hat Text"/>
              </a:defRPr>
            </a:lvl5pPr>
            <a:lvl6pPr lvl="5" algn="r" rtl="0">
              <a:buNone/>
              <a:defRPr sz="1600">
                <a:solidFill>
                  <a:schemeClr val="lt1"/>
                </a:solidFill>
                <a:latin typeface="Red Hat Text"/>
                <a:ea typeface="Red Hat Text"/>
                <a:cs typeface="Red Hat Text"/>
                <a:sym typeface="Red Hat Text"/>
              </a:defRPr>
            </a:lvl6pPr>
            <a:lvl7pPr lvl="6" algn="r" rtl="0">
              <a:buNone/>
              <a:defRPr sz="1600">
                <a:solidFill>
                  <a:schemeClr val="lt1"/>
                </a:solidFill>
                <a:latin typeface="Red Hat Text"/>
                <a:ea typeface="Red Hat Text"/>
                <a:cs typeface="Red Hat Text"/>
                <a:sym typeface="Red Hat Text"/>
              </a:defRPr>
            </a:lvl7pPr>
            <a:lvl8pPr lvl="7" algn="r" rtl="0">
              <a:buNone/>
              <a:defRPr sz="1600">
                <a:solidFill>
                  <a:schemeClr val="lt1"/>
                </a:solidFill>
                <a:latin typeface="Red Hat Text"/>
                <a:ea typeface="Red Hat Text"/>
                <a:cs typeface="Red Hat Text"/>
                <a:sym typeface="Red Hat Text"/>
              </a:defRPr>
            </a:lvl8pPr>
            <a:lvl9pPr lvl="8" algn="r" rtl="0">
              <a:buNone/>
              <a:defRPr sz="1600">
                <a:solidFill>
                  <a:schemeClr val="lt1"/>
                </a:solidFill>
                <a:latin typeface="Red Hat Text"/>
                <a:ea typeface="Red Hat Text"/>
                <a:cs typeface="Red Hat Text"/>
                <a:sym typeface="Red Hat Text"/>
              </a:defRPr>
            </a:lvl9pPr>
          </a:lstStyle>
          <a:p>
            <a:pPr defTabSz="1219170">
              <a:buClr>
                <a:srgbClr val="000000"/>
              </a:buClr>
              <a:defRPr/>
            </a:pPr>
            <a:fld id="{00000000-1234-1234-1234-123412341234}" type="slidenum">
              <a:rPr lang="en" kern="0" smtClean="0">
                <a:solidFill>
                  <a:srgbClr val="FFFFFF"/>
                </a:solidFill>
              </a:rPr>
              <a:pPr defTabSz="1219170">
                <a:buClr>
                  <a:srgbClr val="000000"/>
                </a:buClr>
                <a:defRPr/>
              </a:pPr>
              <a:t>‹#›</a:t>
            </a:fld>
            <a:endParaRPr lang="en" kern="0">
              <a:solidFill>
                <a:srgbClr val="FFFFFF"/>
              </a:solidFill>
            </a:endParaRPr>
          </a:p>
        </p:txBody>
      </p:sp>
    </p:spTree>
    <p:extLst>
      <p:ext uri="{BB962C8B-B14F-4D97-AF65-F5344CB8AC3E}">
        <p14:creationId xmlns:p14="http://schemas.microsoft.com/office/powerpoint/2010/main" val="2941371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accent6"/>
        </a:solidFill>
        <a:effectLst/>
      </p:bgPr>
    </p:bg>
    <p:spTree>
      <p:nvGrpSpPr>
        <p:cNvPr id="1" name="Shape 63"/>
        <p:cNvGrpSpPr/>
        <p:nvPr/>
      </p:nvGrpSpPr>
      <p:grpSpPr>
        <a:xfrm>
          <a:off x="0" y="0"/>
          <a:ext cx="0" cy="0"/>
          <a:chOff x="0" y="0"/>
          <a:chExt cx="0" cy="0"/>
        </a:xfrm>
      </p:grpSpPr>
      <p:grpSp>
        <p:nvGrpSpPr>
          <p:cNvPr id="64" name="Google Shape;64;p125"/>
          <p:cNvGrpSpPr/>
          <p:nvPr/>
        </p:nvGrpSpPr>
        <p:grpSpPr>
          <a:xfrm>
            <a:off x="0" y="1"/>
            <a:ext cx="12192000" cy="6857999"/>
            <a:chOff x="0" y="0"/>
            <a:chExt cx="12191999" cy="6857999"/>
          </a:xfrm>
        </p:grpSpPr>
        <p:sp>
          <p:nvSpPr>
            <p:cNvPr id="65" name="Google Shape;65;p125"/>
            <p:cNvSpPr/>
            <p:nvPr/>
          </p:nvSpPr>
          <p:spPr>
            <a:xfrm>
              <a:off x="7058279" y="3298639"/>
              <a:ext cx="4870838" cy="3559360"/>
            </a:xfrm>
            <a:custGeom>
              <a:avLst/>
              <a:gdLst/>
              <a:ahLst/>
              <a:cxnLst/>
              <a:rect l="l" t="t" r="r" b="b"/>
              <a:pathLst>
                <a:path w="4870838" h="3559360" extrusionOk="0">
                  <a:moveTo>
                    <a:pt x="4328731" y="341498"/>
                  </a:moveTo>
                  <a:cubicBezTo>
                    <a:pt x="3651187" y="-207142"/>
                    <a:pt x="2750312" y="-69665"/>
                    <a:pt x="2108708" y="574606"/>
                  </a:cubicBezTo>
                  <a:cubicBezTo>
                    <a:pt x="1467104" y="1218877"/>
                    <a:pt x="983234" y="2112449"/>
                    <a:pt x="383539" y="2705032"/>
                  </a:cubicBezTo>
                  <a:cubicBezTo>
                    <a:pt x="147320" y="2938394"/>
                    <a:pt x="21589" y="3241733"/>
                    <a:pt x="0" y="3559360"/>
                  </a:cubicBezTo>
                  <a:lnTo>
                    <a:pt x="3827843" y="3559360"/>
                  </a:lnTo>
                  <a:cubicBezTo>
                    <a:pt x="4102544" y="3238876"/>
                    <a:pt x="4363402" y="2906326"/>
                    <a:pt x="4562285" y="2561458"/>
                  </a:cubicBezTo>
                  <a:cubicBezTo>
                    <a:pt x="5006721" y="1790504"/>
                    <a:pt x="5006213" y="890138"/>
                    <a:pt x="4328731" y="341498"/>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6" name="Google Shape;66;p125"/>
            <p:cNvSpPr/>
            <p:nvPr/>
          </p:nvSpPr>
          <p:spPr>
            <a:xfrm>
              <a:off x="7694308" y="870735"/>
              <a:ext cx="1060407" cy="1021442"/>
            </a:xfrm>
            <a:custGeom>
              <a:avLst/>
              <a:gdLst/>
              <a:ahLst/>
              <a:cxnLst/>
              <a:rect l="l" t="t" r="r" b="b"/>
              <a:pathLst>
                <a:path w="1060407" h="1021442" extrusionOk="0">
                  <a:moveTo>
                    <a:pt x="198043" y="899073"/>
                  </a:moveTo>
                  <a:cubicBezTo>
                    <a:pt x="408482" y="1091796"/>
                    <a:pt x="708265" y="1049505"/>
                    <a:pt x="922514" y="824016"/>
                  </a:cubicBezTo>
                  <a:cubicBezTo>
                    <a:pt x="1136763" y="598528"/>
                    <a:pt x="1093964" y="245595"/>
                    <a:pt x="845362" y="99735"/>
                  </a:cubicBezTo>
                  <a:cubicBezTo>
                    <a:pt x="596760" y="-46124"/>
                    <a:pt x="323011" y="-40918"/>
                    <a:pt x="120890" y="174856"/>
                  </a:cubicBezTo>
                  <a:cubicBezTo>
                    <a:pt x="-81230" y="390629"/>
                    <a:pt x="-12396" y="706351"/>
                    <a:pt x="198043" y="89907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7" name="Google Shape;67;p125"/>
            <p:cNvSpPr/>
            <p:nvPr/>
          </p:nvSpPr>
          <p:spPr>
            <a:xfrm>
              <a:off x="1162136" y="349276"/>
              <a:ext cx="7816743" cy="6508723"/>
            </a:xfrm>
            <a:custGeom>
              <a:avLst/>
              <a:gdLst/>
              <a:ahLst/>
              <a:cxnLst/>
              <a:rect l="l" t="t" r="r" b="b"/>
              <a:pathLst>
                <a:path w="7816743" h="6508723" extrusionOk="0">
                  <a:moveTo>
                    <a:pt x="6231931" y="735177"/>
                  </a:moveTo>
                  <a:cubicBezTo>
                    <a:pt x="4400464" y="-339942"/>
                    <a:pt x="2381164" y="-301715"/>
                    <a:pt x="891136" y="1289024"/>
                  </a:cubicBezTo>
                  <a:cubicBezTo>
                    <a:pt x="-557807" y="2835884"/>
                    <a:pt x="-117815" y="5079974"/>
                    <a:pt x="1334430" y="6508724"/>
                  </a:cubicBezTo>
                  <a:lnTo>
                    <a:pt x="6337785" y="6508724"/>
                  </a:lnTo>
                  <a:cubicBezTo>
                    <a:pt x="6500472" y="6373088"/>
                    <a:pt x="6655032" y="6228054"/>
                    <a:pt x="6800764" y="6074384"/>
                  </a:cubicBezTo>
                  <a:cubicBezTo>
                    <a:pt x="8379945" y="4411700"/>
                    <a:pt x="8063271" y="1810359"/>
                    <a:pt x="6231931" y="73517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8" name="Google Shape;68;p125"/>
            <p:cNvSpPr/>
            <p:nvPr/>
          </p:nvSpPr>
          <p:spPr>
            <a:xfrm>
              <a:off x="10452676" y="0"/>
              <a:ext cx="1739323" cy="1459231"/>
            </a:xfrm>
            <a:custGeom>
              <a:avLst/>
              <a:gdLst/>
              <a:ahLst/>
              <a:cxnLst/>
              <a:rect l="l" t="t" r="r" b="b"/>
              <a:pathLst>
                <a:path w="1739323" h="1459231" extrusionOk="0">
                  <a:moveTo>
                    <a:pt x="1739323" y="0"/>
                  </a:moveTo>
                  <a:lnTo>
                    <a:pt x="52446" y="0"/>
                  </a:lnTo>
                  <a:cubicBezTo>
                    <a:pt x="-86620" y="438150"/>
                    <a:pt x="51557" y="1020699"/>
                    <a:pt x="458846" y="1244029"/>
                  </a:cubicBezTo>
                  <a:cubicBezTo>
                    <a:pt x="869755" y="1469327"/>
                    <a:pt x="1354196" y="1539621"/>
                    <a:pt x="1739069" y="1348740"/>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9" name="Google Shape;69;p125"/>
            <p:cNvSpPr/>
            <p:nvPr/>
          </p:nvSpPr>
          <p:spPr>
            <a:xfrm>
              <a:off x="336446" y="0"/>
              <a:ext cx="500673" cy="253560"/>
            </a:xfrm>
            <a:custGeom>
              <a:avLst/>
              <a:gdLst/>
              <a:ahLst/>
              <a:cxnLst/>
              <a:rect l="l" t="t" r="r" b="b"/>
              <a:pathLst>
                <a:path w="500673" h="253560" extrusionOk="0">
                  <a:moveTo>
                    <a:pt x="421" y="0"/>
                  </a:moveTo>
                  <a:cubicBezTo>
                    <a:pt x="-3897" y="73660"/>
                    <a:pt x="24932" y="141923"/>
                    <a:pt x="91607" y="195961"/>
                  </a:cubicBezTo>
                  <a:cubicBezTo>
                    <a:pt x="204192" y="287084"/>
                    <a:pt x="356973" y="266700"/>
                    <a:pt x="444159" y="158750"/>
                  </a:cubicBezTo>
                  <a:cubicBezTo>
                    <a:pt x="479833" y="113426"/>
                    <a:pt x="499683" y="57669"/>
                    <a:pt x="500674"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0" name="Google Shape;70;p125"/>
            <p:cNvSpPr/>
            <p:nvPr/>
          </p:nvSpPr>
          <p:spPr>
            <a:xfrm>
              <a:off x="9780582" y="438990"/>
              <a:ext cx="1262883" cy="1267331"/>
            </a:xfrm>
            <a:custGeom>
              <a:avLst/>
              <a:gdLst/>
              <a:ahLst/>
              <a:cxnLst/>
              <a:rect l="l" t="t" r="r" b="b"/>
              <a:pathLst>
                <a:path w="1262883" h="1267331" extrusionOk="0">
                  <a:moveTo>
                    <a:pt x="231018" y="1122220"/>
                  </a:moveTo>
                  <a:cubicBezTo>
                    <a:pt x="514926" y="1352090"/>
                    <a:pt x="900435" y="1300020"/>
                    <a:pt x="1120018" y="1028494"/>
                  </a:cubicBezTo>
                  <a:cubicBezTo>
                    <a:pt x="1339600" y="756968"/>
                    <a:pt x="1304168" y="308531"/>
                    <a:pt x="1026799" y="139494"/>
                  </a:cubicBezTo>
                  <a:cubicBezTo>
                    <a:pt x="749432" y="-29543"/>
                    <a:pt x="339984" y="-94249"/>
                    <a:pt x="137799" y="233157"/>
                  </a:cubicBezTo>
                  <a:cubicBezTo>
                    <a:pt x="-64384" y="560563"/>
                    <a:pt x="-52891" y="892350"/>
                    <a:pt x="231018" y="112222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1" name="Google Shape;71;p125"/>
            <p:cNvSpPr/>
            <p:nvPr/>
          </p:nvSpPr>
          <p:spPr>
            <a:xfrm>
              <a:off x="3764241" y="370787"/>
              <a:ext cx="500809" cy="502458"/>
            </a:xfrm>
            <a:custGeom>
              <a:avLst/>
              <a:gdLst/>
              <a:ahLst/>
              <a:cxnLst/>
              <a:rect l="l" t="t" r="r" b="b"/>
              <a:pathLst>
                <a:path w="500809" h="502458" extrusionOk="0">
                  <a:moveTo>
                    <a:pt x="91543" y="444933"/>
                  </a:moveTo>
                  <a:cubicBezTo>
                    <a:pt x="204064" y="536056"/>
                    <a:pt x="356909" y="515418"/>
                    <a:pt x="444094" y="407786"/>
                  </a:cubicBezTo>
                  <a:cubicBezTo>
                    <a:pt x="531280" y="300153"/>
                    <a:pt x="517183" y="122417"/>
                    <a:pt x="407074" y="55297"/>
                  </a:cubicBezTo>
                  <a:cubicBezTo>
                    <a:pt x="296965" y="-11822"/>
                    <a:pt x="134659" y="-37349"/>
                    <a:pt x="54585" y="92762"/>
                  </a:cubicBezTo>
                  <a:cubicBezTo>
                    <a:pt x="-25488" y="222874"/>
                    <a:pt x="-20980" y="353811"/>
                    <a:pt x="91543" y="44493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2" name="Google Shape;72;p125"/>
            <p:cNvSpPr/>
            <p:nvPr/>
          </p:nvSpPr>
          <p:spPr>
            <a:xfrm>
              <a:off x="4317271" y="638028"/>
              <a:ext cx="227669" cy="228376"/>
            </a:xfrm>
            <a:custGeom>
              <a:avLst/>
              <a:gdLst/>
              <a:ahLst/>
              <a:cxnLst/>
              <a:rect l="l" t="t" r="r" b="b"/>
              <a:pathLst>
                <a:path w="227669" h="228376" extrusionOk="0">
                  <a:moveTo>
                    <a:pt x="41686" y="202267"/>
                  </a:moveTo>
                  <a:cubicBezTo>
                    <a:pt x="89203" y="241993"/>
                    <a:pt x="159923" y="235675"/>
                    <a:pt x="199648" y="188158"/>
                  </a:cubicBezTo>
                  <a:cubicBezTo>
                    <a:pt x="200410" y="187243"/>
                    <a:pt x="201160" y="186316"/>
                    <a:pt x="201896" y="185376"/>
                  </a:cubicBezTo>
                  <a:cubicBezTo>
                    <a:pt x="241520" y="136481"/>
                    <a:pt x="235107" y="55646"/>
                    <a:pt x="185069" y="25166"/>
                  </a:cubicBezTo>
                  <a:cubicBezTo>
                    <a:pt x="135031" y="-5314"/>
                    <a:pt x="61371" y="-16998"/>
                    <a:pt x="24858" y="41993"/>
                  </a:cubicBezTo>
                  <a:cubicBezTo>
                    <a:pt x="-11654" y="100985"/>
                    <a:pt x="-9495" y="160802"/>
                    <a:pt x="41686" y="20226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3" name="Google Shape;73;p125"/>
            <p:cNvSpPr/>
            <p:nvPr/>
          </p:nvSpPr>
          <p:spPr>
            <a:xfrm>
              <a:off x="7721789" y="5368431"/>
              <a:ext cx="1059635" cy="1149053"/>
            </a:xfrm>
            <a:custGeom>
              <a:avLst/>
              <a:gdLst/>
              <a:ahLst/>
              <a:cxnLst/>
              <a:rect l="l" t="t" r="r" b="b"/>
              <a:pathLst>
                <a:path w="1059635" h="1149053" extrusionOk="0">
                  <a:moveTo>
                    <a:pt x="187834" y="1094599"/>
                  </a:moveTo>
                  <a:cubicBezTo>
                    <a:pt x="373762" y="1245221"/>
                    <a:pt x="713042" y="1056816"/>
                    <a:pt x="921704" y="852601"/>
                  </a:cubicBezTo>
                  <a:cubicBezTo>
                    <a:pt x="1130365" y="648385"/>
                    <a:pt x="1100964" y="283958"/>
                    <a:pt x="842455" y="112825"/>
                  </a:cubicBezTo>
                  <a:cubicBezTo>
                    <a:pt x="583947" y="-58307"/>
                    <a:pt x="284862" y="-36209"/>
                    <a:pt x="102363" y="189026"/>
                  </a:cubicBezTo>
                  <a:cubicBezTo>
                    <a:pt x="-80136" y="414260"/>
                    <a:pt x="1842" y="944041"/>
                    <a:pt x="187834" y="109459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4" name="Google Shape;74;p125"/>
            <p:cNvSpPr/>
            <p:nvPr/>
          </p:nvSpPr>
          <p:spPr>
            <a:xfrm>
              <a:off x="10768437" y="3223348"/>
              <a:ext cx="257951" cy="248289"/>
            </a:xfrm>
            <a:custGeom>
              <a:avLst/>
              <a:gdLst/>
              <a:ahLst/>
              <a:cxnLst/>
              <a:rect l="l" t="t" r="r" b="b"/>
              <a:pathLst>
                <a:path w="257951" h="248289" extrusionOk="0">
                  <a:moveTo>
                    <a:pt x="209569" y="29757"/>
                  </a:moveTo>
                  <a:cubicBezTo>
                    <a:pt x="158769" y="-17106"/>
                    <a:pt x="85555" y="-6819"/>
                    <a:pt x="33484" y="47981"/>
                  </a:cubicBezTo>
                  <a:cubicBezTo>
                    <a:pt x="-18586" y="102782"/>
                    <a:pt x="-8172" y="188634"/>
                    <a:pt x="52534" y="224067"/>
                  </a:cubicBezTo>
                  <a:cubicBezTo>
                    <a:pt x="113240" y="259500"/>
                    <a:pt x="179534" y="258230"/>
                    <a:pt x="228683" y="205779"/>
                  </a:cubicBezTo>
                  <a:cubicBezTo>
                    <a:pt x="277832" y="153328"/>
                    <a:pt x="260751" y="76620"/>
                    <a:pt x="209569" y="2975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5" name="Google Shape;75;p125"/>
            <p:cNvSpPr/>
            <p:nvPr/>
          </p:nvSpPr>
          <p:spPr>
            <a:xfrm>
              <a:off x="10679436" y="3549882"/>
              <a:ext cx="128860" cy="124173"/>
            </a:xfrm>
            <a:custGeom>
              <a:avLst/>
              <a:gdLst/>
              <a:ahLst/>
              <a:cxnLst/>
              <a:rect l="l" t="t" r="r" b="b"/>
              <a:pathLst>
                <a:path w="128860" h="124173" extrusionOk="0">
                  <a:moveTo>
                    <a:pt x="104769" y="14881"/>
                  </a:moveTo>
                  <a:cubicBezTo>
                    <a:pt x="79369" y="-8551"/>
                    <a:pt x="42793" y="-3407"/>
                    <a:pt x="16758" y="23961"/>
                  </a:cubicBezTo>
                  <a:cubicBezTo>
                    <a:pt x="-9277" y="51330"/>
                    <a:pt x="-4070" y="94256"/>
                    <a:pt x="26093" y="112036"/>
                  </a:cubicBezTo>
                  <a:cubicBezTo>
                    <a:pt x="56255" y="129816"/>
                    <a:pt x="89593" y="129117"/>
                    <a:pt x="114167" y="102892"/>
                  </a:cubicBezTo>
                  <a:cubicBezTo>
                    <a:pt x="138742" y="76666"/>
                    <a:pt x="130359" y="38249"/>
                    <a:pt x="104769" y="1488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6" name="Google Shape;76;p125"/>
            <p:cNvSpPr/>
            <p:nvPr/>
          </p:nvSpPr>
          <p:spPr>
            <a:xfrm>
              <a:off x="7691333" y="1651273"/>
              <a:ext cx="785156" cy="756187"/>
            </a:xfrm>
            <a:custGeom>
              <a:avLst/>
              <a:gdLst/>
              <a:ahLst/>
              <a:cxnLst/>
              <a:rect l="l" t="t" r="r" b="b"/>
              <a:pathLst>
                <a:path w="785156" h="756187" extrusionOk="0">
                  <a:moveTo>
                    <a:pt x="146662" y="665587"/>
                  </a:moveTo>
                  <a:cubicBezTo>
                    <a:pt x="302491" y="808272"/>
                    <a:pt x="524423" y="776966"/>
                    <a:pt x="683047" y="610025"/>
                  </a:cubicBezTo>
                  <a:cubicBezTo>
                    <a:pt x="841670" y="443083"/>
                    <a:pt x="810047" y="181781"/>
                    <a:pt x="625897" y="73831"/>
                  </a:cubicBezTo>
                  <a:cubicBezTo>
                    <a:pt x="441747" y="-34119"/>
                    <a:pt x="239182" y="-30309"/>
                    <a:pt x="89512" y="129393"/>
                  </a:cubicBezTo>
                  <a:cubicBezTo>
                    <a:pt x="-60158" y="289096"/>
                    <a:pt x="-9167" y="522903"/>
                    <a:pt x="146662" y="66558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7" name="Google Shape;77;p125"/>
            <p:cNvSpPr/>
            <p:nvPr/>
          </p:nvSpPr>
          <p:spPr>
            <a:xfrm>
              <a:off x="1033657" y="2158563"/>
              <a:ext cx="257868" cy="248316"/>
            </a:xfrm>
            <a:custGeom>
              <a:avLst/>
              <a:gdLst/>
              <a:ahLst/>
              <a:cxnLst/>
              <a:rect l="l" t="t" r="r" b="b"/>
              <a:pathLst>
                <a:path w="257868" h="248316" extrusionOk="0">
                  <a:moveTo>
                    <a:pt x="48256" y="218559"/>
                  </a:moveTo>
                  <a:cubicBezTo>
                    <a:pt x="99437" y="265422"/>
                    <a:pt x="172335" y="255135"/>
                    <a:pt x="224405" y="200335"/>
                  </a:cubicBezTo>
                  <a:cubicBezTo>
                    <a:pt x="276475" y="145534"/>
                    <a:pt x="265997" y="59746"/>
                    <a:pt x="205355" y="24249"/>
                  </a:cubicBezTo>
                  <a:cubicBezTo>
                    <a:pt x="144712" y="-11247"/>
                    <a:pt x="78355" y="-9914"/>
                    <a:pt x="29269" y="42537"/>
                  </a:cubicBezTo>
                  <a:cubicBezTo>
                    <a:pt x="-19816" y="94988"/>
                    <a:pt x="-2862" y="171887"/>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8" name="Google Shape;78;p125"/>
            <p:cNvSpPr/>
            <p:nvPr/>
          </p:nvSpPr>
          <p:spPr>
            <a:xfrm>
              <a:off x="8891147" y="5496758"/>
              <a:ext cx="257868" cy="248316"/>
            </a:xfrm>
            <a:custGeom>
              <a:avLst/>
              <a:gdLst/>
              <a:ahLst/>
              <a:cxnLst/>
              <a:rect l="l" t="t" r="r" b="b"/>
              <a:pathLst>
                <a:path w="257868" h="248316" extrusionOk="0">
                  <a:moveTo>
                    <a:pt x="48256" y="218559"/>
                  </a:moveTo>
                  <a:cubicBezTo>
                    <a:pt x="99436" y="265422"/>
                    <a:pt x="172334" y="255135"/>
                    <a:pt x="224405" y="200335"/>
                  </a:cubicBezTo>
                  <a:cubicBezTo>
                    <a:pt x="276475" y="145534"/>
                    <a:pt x="265997" y="59746"/>
                    <a:pt x="205355" y="24249"/>
                  </a:cubicBezTo>
                  <a:cubicBezTo>
                    <a:pt x="144712" y="-11247"/>
                    <a:pt x="78355" y="-9914"/>
                    <a:pt x="29269" y="42537"/>
                  </a:cubicBezTo>
                  <a:cubicBezTo>
                    <a:pt x="-19816" y="94988"/>
                    <a:pt x="-2862" y="171760"/>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9" name="Google Shape;79;p125"/>
            <p:cNvSpPr/>
            <p:nvPr/>
          </p:nvSpPr>
          <p:spPr>
            <a:xfrm>
              <a:off x="7568629" y="2410325"/>
              <a:ext cx="248378" cy="257380"/>
            </a:xfrm>
            <a:custGeom>
              <a:avLst/>
              <a:gdLst/>
              <a:ahLst/>
              <a:cxnLst/>
              <a:rect l="l" t="t" r="r" b="b"/>
              <a:pathLst>
                <a:path w="248378" h="257380" extrusionOk="0">
                  <a:moveTo>
                    <a:pt x="15937" y="70746"/>
                  </a:moveTo>
                  <a:cubicBezTo>
                    <a:pt x="-19242" y="130563"/>
                    <a:pt x="5967" y="199651"/>
                    <a:pt x="70420" y="239212"/>
                  </a:cubicBezTo>
                  <a:cubicBezTo>
                    <a:pt x="134873" y="278772"/>
                    <a:pt x="216470" y="250705"/>
                    <a:pt x="238695" y="184284"/>
                  </a:cubicBezTo>
                  <a:cubicBezTo>
                    <a:pt x="260920" y="117863"/>
                    <a:pt x="245743" y="52966"/>
                    <a:pt x="184276" y="15819"/>
                  </a:cubicBezTo>
                  <a:cubicBezTo>
                    <a:pt x="122808" y="-21329"/>
                    <a:pt x="51370" y="10993"/>
                    <a:pt x="15937" y="7074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0" name="Google Shape;80;p125"/>
            <p:cNvSpPr/>
            <p:nvPr/>
          </p:nvSpPr>
          <p:spPr>
            <a:xfrm>
              <a:off x="8026741" y="2119783"/>
              <a:ext cx="2247585" cy="2436081"/>
            </a:xfrm>
            <a:custGeom>
              <a:avLst/>
              <a:gdLst/>
              <a:ahLst/>
              <a:cxnLst/>
              <a:rect l="l" t="t" r="r" b="b"/>
              <a:pathLst>
                <a:path w="2247585" h="2436081" extrusionOk="0">
                  <a:moveTo>
                    <a:pt x="1997623" y="157326"/>
                  </a:moveTo>
                  <a:cubicBezTo>
                    <a:pt x="2310043" y="410247"/>
                    <a:pt x="2310234" y="825473"/>
                    <a:pt x="2105255" y="1180946"/>
                  </a:cubicBezTo>
                  <a:cubicBezTo>
                    <a:pt x="1900278" y="1536420"/>
                    <a:pt x="1552361" y="1863698"/>
                    <a:pt x="1309664" y="2163355"/>
                  </a:cubicBezTo>
                  <a:cubicBezTo>
                    <a:pt x="1066967" y="2463011"/>
                    <a:pt x="618403" y="2540101"/>
                    <a:pt x="286044" y="2271305"/>
                  </a:cubicBezTo>
                  <a:cubicBezTo>
                    <a:pt x="-46315" y="2002509"/>
                    <a:pt x="-98131" y="1520926"/>
                    <a:pt x="178475" y="1247685"/>
                  </a:cubicBezTo>
                  <a:cubicBezTo>
                    <a:pt x="455081" y="974444"/>
                    <a:pt x="678156" y="562329"/>
                    <a:pt x="974003" y="265213"/>
                  </a:cubicBezTo>
                  <a:cubicBezTo>
                    <a:pt x="1269850" y="-31904"/>
                    <a:pt x="1685266" y="-95658"/>
                    <a:pt x="1997623" y="15732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1" name="Google Shape;81;p125"/>
            <p:cNvSpPr/>
            <p:nvPr/>
          </p:nvSpPr>
          <p:spPr>
            <a:xfrm>
              <a:off x="11023321" y="1490281"/>
              <a:ext cx="380539" cy="362910"/>
            </a:xfrm>
            <a:custGeom>
              <a:avLst/>
              <a:gdLst/>
              <a:ahLst/>
              <a:cxnLst/>
              <a:rect l="l" t="t" r="r" b="b"/>
              <a:pathLst>
                <a:path w="380539" h="362910" extrusionOk="0">
                  <a:moveTo>
                    <a:pt x="74764" y="327914"/>
                  </a:moveTo>
                  <a:cubicBezTo>
                    <a:pt x="163664" y="376555"/>
                    <a:pt x="273519" y="380746"/>
                    <a:pt x="338734" y="300228"/>
                  </a:cubicBezTo>
                  <a:cubicBezTo>
                    <a:pt x="403948" y="219653"/>
                    <a:pt x="391502" y="101479"/>
                    <a:pt x="310921" y="36258"/>
                  </a:cubicBezTo>
                  <a:cubicBezTo>
                    <a:pt x="230339" y="-28956"/>
                    <a:pt x="118197" y="2095"/>
                    <a:pt x="46951" y="63944"/>
                  </a:cubicBezTo>
                  <a:cubicBezTo>
                    <a:pt x="-24296" y="125793"/>
                    <a:pt x="-14009" y="279273"/>
                    <a:pt x="74764" y="327914"/>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2" name="Google Shape;82;p125"/>
            <p:cNvSpPr/>
            <p:nvPr/>
          </p:nvSpPr>
          <p:spPr>
            <a:xfrm>
              <a:off x="9493305" y="623215"/>
              <a:ext cx="230695" cy="219950"/>
            </a:xfrm>
            <a:custGeom>
              <a:avLst/>
              <a:gdLst/>
              <a:ahLst/>
              <a:cxnLst/>
              <a:rect l="l" t="t" r="r" b="b"/>
              <a:pathLst>
                <a:path w="230695" h="219950" extrusionOk="0">
                  <a:moveTo>
                    <a:pt x="45347" y="198729"/>
                  </a:moveTo>
                  <a:cubicBezTo>
                    <a:pt x="99131" y="228193"/>
                    <a:pt x="165997" y="230796"/>
                    <a:pt x="205303" y="181965"/>
                  </a:cubicBezTo>
                  <a:cubicBezTo>
                    <a:pt x="244864" y="133197"/>
                    <a:pt x="237371" y="61620"/>
                    <a:pt x="188603" y="22091"/>
                  </a:cubicBezTo>
                  <a:cubicBezTo>
                    <a:pt x="188539" y="22065"/>
                    <a:pt x="188539" y="22034"/>
                    <a:pt x="188476" y="22008"/>
                  </a:cubicBezTo>
                  <a:cubicBezTo>
                    <a:pt x="139644" y="-17552"/>
                    <a:pt x="71636" y="1244"/>
                    <a:pt x="28456" y="38772"/>
                  </a:cubicBezTo>
                  <a:cubicBezTo>
                    <a:pt x="-14724" y="76301"/>
                    <a:pt x="-8501" y="169265"/>
                    <a:pt x="45347" y="198729"/>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3" name="Google Shape;83;p125"/>
            <p:cNvSpPr/>
            <p:nvPr/>
          </p:nvSpPr>
          <p:spPr>
            <a:xfrm>
              <a:off x="5358816" y="0"/>
              <a:ext cx="2951872" cy="1913961"/>
            </a:xfrm>
            <a:custGeom>
              <a:avLst/>
              <a:gdLst/>
              <a:ahLst/>
              <a:cxnLst/>
              <a:rect l="l" t="t" r="r" b="b"/>
              <a:pathLst>
                <a:path w="2951872" h="1913961" extrusionOk="0">
                  <a:moveTo>
                    <a:pt x="449592" y="0"/>
                  </a:moveTo>
                  <a:lnTo>
                    <a:pt x="223532" y="279400"/>
                  </a:lnTo>
                  <a:cubicBezTo>
                    <a:pt x="-158167" y="750634"/>
                    <a:pt x="-12117" y="1271080"/>
                    <a:pt x="368883" y="1664526"/>
                  </a:cubicBezTo>
                  <a:cubicBezTo>
                    <a:pt x="749883" y="2057972"/>
                    <a:pt x="1472069" y="1968500"/>
                    <a:pt x="1754453" y="1518920"/>
                  </a:cubicBezTo>
                  <a:cubicBezTo>
                    <a:pt x="2036838" y="1069340"/>
                    <a:pt x="2488831" y="612077"/>
                    <a:pt x="2831223" y="189294"/>
                  </a:cubicBezTo>
                  <a:cubicBezTo>
                    <a:pt x="2878467" y="130971"/>
                    <a:pt x="2918980" y="67466"/>
                    <a:pt x="295187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4" name="Google Shape;84;p125"/>
            <p:cNvSpPr/>
            <p:nvPr/>
          </p:nvSpPr>
          <p:spPr>
            <a:xfrm>
              <a:off x="636781" y="0"/>
              <a:ext cx="2404015" cy="2080478"/>
            </a:xfrm>
            <a:custGeom>
              <a:avLst/>
              <a:gdLst/>
              <a:ahLst/>
              <a:cxnLst/>
              <a:rect l="l" t="t" r="r" b="b"/>
              <a:pathLst>
                <a:path w="2404015" h="2080478" extrusionOk="0">
                  <a:moveTo>
                    <a:pt x="262188" y="112205"/>
                  </a:moveTo>
                  <a:cubicBezTo>
                    <a:pt x="-122940" y="734949"/>
                    <a:pt x="-100207" y="1366711"/>
                    <a:pt x="439988" y="1804226"/>
                  </a:cubicBezTo>
                  <a:cubicBezTo>
                    <a:pt x="980182" y="2241741"/>
                    <a:pt x="1713861" y="2142681"/>
                    <a:pt x="2131945" y="1626426"/>
                  </a:cubicBezTo>
                  <a:cubicBezTo>
                    <a:pt x="2524312" y="1141921"/>
                    <a:pt x="2489133" y="360807"/>
                    <a:pt x="2046855" y="0"/>
                  </a:cubicBezTo>
                  <a:lnTo>
                    <a:pt x="342261" y="0"/>
                  </a:lnTo>
                  <a:cubicBezTo>
                    <a:pt x="313115" y="35585"/>
                    <a:pt x="286362" y="73069"/>
                    <a:pt x="262188" y="11220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5" name="Google Shape;85;p125"/>
            <p:cNvSpPr/>
            <p:nvPr/>
          </p:nvSpPr>
          <p:spPr>
            <a:xfrm>
              <a:off x="10591182" y="3281293"/>
              <a:ext cx="1600817" cy="1997697"/>
            </a:xfrm>
            <a:custGeom>
              <a:avLst/>
              <a:gdLst/>
              <a:ahLst/>
              <a:cxnLst/>
              <a:rect l="l" t="t" r="r" b="b"/>
              <a:pathLst>
                <a:path w="1600817" h="1997697" extrusionOk="0">
                  <a:moveTo>
                    <a:pt x="1600817" y="169233"/>
                  </a:moveTo>
                  <a:cubicBezTo>
                    <a:pt x="1196449" y="-124772"/>
                    <a:pt x="660255" y="-25140"/>
                    <a:pt x="269603" y="386149"/>
                  </a:cubicBezTo>
                  <a:cubicBezTo>
                    <a:pt x="-149497" y="827284"/>
                    <a:pt x="-65359" y="1517402"/>
                    <a:pt x="420543" y="1802644"/>
                  </a:cubicBezTo>
                  <a:cubicBezTo>
                    <a:pt x="815005" y="2034228"/>
                    <a:pt x="1242424" y="2071122"/>
                    <a:pt x="1600817" y="1850903"/>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6" name="Google Shape;86;p125"/>
            <p:cNvSpPr/>
            <p:nvPr/>
          </p:nvSpPr>
          <p:spPr>
            <a:xfrm>
              <a:off x="9490709" y="5556126"/>
              <a:ext cx="2701290" cy="1301873"/>
            </a:xfrm>
            <a:custGeom>
              <a:avLst/>
              <a:gdLst/>
              <a:ahLst/>
              <a:cxnLst/>
              <a:rect l="l" t="t" r="r" b="b"/>
              <a:pathLst>
                <a:path w="2701290" h="1301873" extrusionOk="0">
                  <a:moveTo>
                    <a:pt x="2701290" y="637156"/>
                  </a:moveTo>
                  <a:cubicBezTo>
                    <a:pt x="2602484" y="488070"/>
                    <a:pt x="2470849" y="363598"/>
                    <a:pt x="2316480" y="273301"/>
                  </a:cubicBezTo>
                  <a:cubicBezTo>
                    <a:pt x="1635696" y="-126368"/>
                    <a:pt x="885063" y="-112144"/>
                    <a:pt x="331216" y="479104"/>
                  </a:cubicBezTo>
                  <a:cubicBezTo>
                    <a:pt x="104140" y="721357"/>
                    <a:pt x="2032" y="1009774"/>
                    <a:pt x="0" y="1301874"/>
                  </a:cubicBezTo>
                  <a:lnTo>
                    <a:pt x="2701290" y="1301874"/>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7" name="Google Shape;87;p125"/>
            <p:cNvSpPr/>
            <p:nvPr/>
          </p:nvSpPr>
          <p:spPr>
            <a:xfrm>
              <a:off x="0" y="4521200"/>
              <a:ext cx="963988" cy="1891601"/>
            </a:xfrm>
            <a:custGeom>
              <a:avLst/>
              <a:gdLst/>
              <a:ahLst/>
              <a:cxnLst/>
              <a:rect l="l" t="t" r="r" b="b"/>
              <a:pathLst>
                <a:path w="963988" h="1891601" extrusionOk="0">
                  <a:moveTo>
                    <a:pt x="565150" y="183134"/>
                  </a:moveTo>
                  <a:cubicBezTo>
                    <a:pt x="380302" y="74803"/>
                    <a:pt x="188151" y="11366"/>
                    <a:pt x="0" y="0"/>
                  </a:cubicBezTo>
                  <a:lnTo>
                    <a:pt x="0" y="1891602"/>
                  </a:lnTo>
                  <a:cubicBezTo>
                    <a:pt x="248539" y="1872552"/>
                    <a:pt x="500063" y="1746695"/>
                    <a:pt x="708152" y="1527620"/>
                  </a:cubicBezTo>
                  <a:cubicBezTo>
                    <a:pt x="1105789" y="1108901"/>
                    <a:pt x="1026033" y="453898"/>
                    <a:pt x="565150" y="183134"/>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8" name="Google Shape;88;p125"/>
            <p:cNvSpPr/>
            <p:nvPr/>
          </p:nvSpPr>
          <p:spPr>
            <a:xfrm>
              <a:off x="0" y="5613285"/>
              <a:ext cx="1873164" cy="1244714"/>
            </a:xfrm>
            <a:custGeom>
              <a:avLst/>
              <a:gdLst/>
              <a:ahLst/>
              <a:cxnLst/>
              <a:rect l="l" t="t" r="r" b="b"/>
              <a:pathLst>
                <a:path w="1873164" h="1244714" extrusionOk="0">
                  <a:moveTo>
                    <a:pt x="1435989" y="226936"/>
                  </a:moveTo>
                  <a:cubicBezTo>
                    <a:pt x="941007" y="-100660"/>
                    <a:pt x="371793" y="-76085"/>
                    <a:pt x="0" y="316980"/>
                  </a:cubicBezTo>
                  <a:lnTo>
                    <a:pt x="0" y="1244715"/>
                  </a:lnTo>
                  <a:lnTo>
                    <a:pt x="1852549" y="1244715"/>
                  </a:lnTo>
                  <a:cubicBezTo>
                    <a:pt x="1929892" y="874129"/>
                    <a:pt x="1789303" y="460807"/>
                    <a:pt x="1435989" y="2269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89" name="Google Shape;89;p125"/>
          <p:cNvSpPr txBox="1">
            <a:spLocks noGrp="1"/>
          </p:cNvSpPr>
          <p:nvPr>
            <p:ph type="ctrTitle"/>
          </p:nvPr>
        </p:nvSpPr>
        <p:spPr>
          <a:xfrm>
            <a:off x="1893100" y="2619133"/>
            <a:ext cx="6100000" cy="15464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1pPr>
            <a:lvl2pPr lvl="1"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2pPr>
            <a:lvl3pPr lvl="2"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3pPr>
            <a:lvl4pPr lvl="3"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4pPr>
            <a:lvl5pPr lvl="4"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5pPr>
            <a:lvl6pPr lvl="5"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6pPr>
            <a:lvl7pPr lvl="6"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7pPr>
            <a:lvl8pPr lvl="7"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8pPr>
            <a:lvl9pPr lvl="8"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9pPr>
          </a:lstStyle>
          <a:p>
            <a:endParaRPr/>
          </a:p>
        </p:txBody>
      </p:sp>
      <p:sp>
        <p:nvSpPr>
          <p:cNvPr id="90" name="Google Shape;90;p125"/>
          <p:cNvSpPr txBox="1">
            <a:spLocks noGrp="1"/>
          </p:cNvSpPr>
          <p:nvPr>
            <p:ph type="subTitle" idx="1"/>
          </p:nvPr>
        </p:nvSpPr>
        <p:spPr>
          <a:xfrm>
            <a:off x="1893100" y="4294733"/>
            <a:ext cx="6100000" cy="10464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2000"/>
              <a:buNone/>
              <a:defRPr>
                <a:solidFill>
                  <a:schemeClr val="accent5"/>
                </a:solidFill>
              </a:defRPr>
            </a:lvl1pPr>
            <a:lvl2pPr lvl="1" algn="l">
              <a:lnSpc>
                <a:spcPct val="115000"/>
              </a:lnSpc>
              <a:spcBef>
                <a:spcPts val="0"/>
              </a:spcBef>
              <a:spcAft>
                <a:spcPts val="0"/>
              </a:spcAft>
              <a:buClr>
                <a:schemeClr val="accent5"/>
              </a:buClr>
              <a:buSzPts val="3000"/>
              <a:buNone/>
              <a:defRPr sz="4000">
                <a:solidFill>
                  <a:schemeClr val="accent5"/>
                </a:solidFill>
              </a:defRPr>
            </a:lvl2pPr>
            <a:lvl3pPr lvl="2" algn="l">
              <a:lnSpc>
                <a:spcPct val="115000"/>
              </a:lnSpc>
              <a:spcBef>
                <a:spcPts val="0"/>
              </a:spcBef>
              <a:spcAft>
                <a:spcPts val="0"/>
              </a:spcAft>
              <a:buClr>
                <a:schemeClr val="accent5"/>
              </a:buClr>
              <a:buSzPts val="3000"/>
              <a:buNone/>
              <a:defRPr sz="4000">
                <a:solidFill>
                  <a:schemeClr val="accent5"/>
                </a:solidFill>
              </a:defRPr>
            </a:lvl3pPr>
            <a:lvl4pPr lvl="3" algn="l">
              <a:lnSpc>
                <a:spcPct val="115000"/>
              </a:lnSpc>
              <a:spcBef>
                <a:spcPts val="0"/>
              </a:spcBef>
              <a:spcAft>
                <a:spcPts val="0"/>
              </a:spcAft>
              <a:buClr>
                <a:schemeClr val="accent5"/>
              </a:buClr>
              <a:buSzPts val="3000"/>
              <a:buNone/>
              <a:defRPr sz="4000">
                <a:solidFill>
                  <a:schemeClr val="accent5"/>
                </a:solidFill>
              </a:defRPr>
            </a:lvl4pPr>
            <a:lvl5pPr lvl="4" algn="l">
              <a:lnSpc>
                <a:spcPct val="115000"/>
              </a:lnSpc>
              <a:spcBef>
                <a:spcPts val="0"/>
              </a:spcBef>
              <a:spcAft>
                <a:spcPts val="0"/>
              </a:spcAft>
              <a:buClr>
                <a:schemeClr val="accent5"/>
              </a:buClr>
              <a:buSzPts val="3000"/>
              <a:buNone/>
              <a:defRPr sz="4000">
                <a:solidFill>
                  <a:schemeClr val="accent5"/>
                </a:solidFill>
              </a:defRPr>
            </a:lvl5pPr>
            <a:lvl6pPr lvl="5" algn="l">
              <a:lnSpc>
                <a:spcPct val="115000"/>
              </a:lnSpc>
              <a:spcBef>
                <a:spcPts val="0"/>
              </a:spcBef>
              <a:spcAft>
                <a:spcPts val="0"/>
              </a:spcAft>
              <a:buClr>
                <a:schemeClr val="accent5"/>
              </a:buClr>
              <a:buSzPts val="3000"/>
              <a:buNone/>
              <a:defRPr sz="4000">
                <a:solidFill>
                  <a:schemeClr val="accent5"/>
                </a:solidFill>
              </a:defRPr>
            </a:lvl6pPr>
            <a:lvl7pPr lvl="6" algn="l">
              <a:lnSpc>
                <a:spcPct val="115000"/>
              </a:lnSpc>
              <a:spcBef>
                <a:spcPts val="0"/>
              </a:spcBef>
              <a:spcAft>
                <a:spcPts val="0"/>
              </a:spcAft>
              <a:buClr>
                <a:schemeClr val="accent5"/>
              </a:buClr>
              <a:buSzPts val="3000"/>
              <a:buNone/>
              <a:defRPr sz="4000">
                <a:solidFill>
                  <a:schemeClr val="accent5"/>
                </a:solidFill>
              </a:defRPr>
            </a:lvl7pPr>
            <a:lvl8pPr lvl="7" algn="l">
              <a:lnSpc>
                <a:spcPct val="115000"/>
              </a:lnSpc>
              <a:spcBef>
                <a:spcPts val="0"/>
              </a:spcBef>
              <a:spcAft>
                <a:spcPts val="0"/>
              </a:spcAft>
              <a:buClr>
                <a:schemeClr val="accent5"/>
              </a:buClr>
              <a:buSzPts val="3000"/>
              <a:buNone/>
              <a:defRPr sz="4000">
                <a:solidFill>
                  <a:schemeClr val="accent5"/>
                </a:solidFill>
              </a:defRPr>
            </a:lvl8pPr>
            <a:lvl9pPr lvl="8" algn="l">
              <a:lnSpc>
                <a:spcPct val="115000"/>
              </a:lnSpc>
              <a:spcBef>
                <a:spcPts val="0"/>
              </a:spcBef>
              <a:spcAft>
                <a:spcPts val="0"/>
              </a:spcAft>
              <a:buClr>
                <a:schemeClr val="accent5"/>
              </a:buClr>
              <a:buSzPts val="3000"/>
              <a:buNone/>
              <a:defRPr sz="4000">
                <a:solidFill>
                  <a:schemeClr val="accent5"/>
                </a:solidFill>
              </a:defRPr>
            </a:lvl9pPr>
          </a:lstStyle>
          <a:p>
            <a:endParaRPr/>
          </a:p>
        </p:txBody>
      </p:sp>
    </p:spTree>
    <p:extLst>
      <p:ext uri="{BB962C8B-B14F-4D97-AF65-F5344CB8AC3E}">
        <p14:creationId xmlns:p14="http://schemas.microsoft.com/office/powerpoint/2010/main" val="2964465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3"/>
        </a:solidFill>
        <a:effectLst/>
      </p:bgPr>
    </p:bg>
    <p:spTree>
      <p:nvGrpSpPr>
        <p:cNvPr id="1" name="Shape 9"/>
        <p:cNvGrpSpPr/>
        <p:nvPr/>
      </p:nvGrpSpPr>
      <p:grpSpPr>
        <a:xfrm>
          <a:off x="0" y="0"/>
          <a:ext cx="0" cy="0"/>
          <a:chOff x="0" y="0"/>
          <a:chExt cx="0" cy="0"/>
        </a:xfrm>
      </p:grpSpPr>
      <p:grpSp>
        <p:nvGrpSpPr>
          <p:cNvPr id="10" name="Google Shape;10;p123"/>
          <p:cNvGrpSpPr/>
          <p:nvPr/>
        </p:nvGrpSpPr>
        <p:grpSpPr>
          <a:xfrm>
            <a:off x="3181" y="3182"/>
            <a:ext cx="12195524" cy="6857575"/>
            <a:chOff x="3175" y="3175"/>
            <a:chExt cx="12185776" cy="6852093"/>
          </a:xfrm>
        </p:grpSpPr>
        <p:sp>
          <p:nvSpPr>
            <p:cNvPr id="11" name="Google Shape;11;p123"/>
            <p:cNvSpPr/>
            <p:nvPr/>
          </p:nvSpPr>
          <p:spPr>
            <a:xfrm>
              <a:off x="11340814" y="109410"/>
              <a:ext cx="848010" cy="1622615"/>
            </a:xfrm>
            <a:custGeom>
              <a:avLst/>
              <a:gdLst/>
              <a:ahLst/>
              <a:cxnLst/>
              <a:rect l="l" t="t" r="r" b="b"/>
              <a:pathLst>
                <a:path w="848010" h="1622615" extrusionOk="0">
                  <a:moveTo>
                    <a:pt x="848010" y="1622616"/>
                  </a:moveTo>
                  <a:cubicBezTo>
                    <a:pt x="711168" y="1613725"/>
                    <a:pt x="565943" y="1575816"/>
                    <a:pt x="427767" y="1512888"/>
                  </a:cubicBezTo>
                  <a:cubicBezTo>
                    <a:pt x="507587" y="1308989"/>
                    <a:pt x="446246" y="1074293"/>
                    <a:pt x="287432" y="977456"/>
                  </a:cubicBezTo>
                  <a:cubicBezTo>
                    <a:pt x="197517" y="922655"/>
                    <a:pt x="96425" y="887095"/>
                    <a:pt x="2381" y="877253"/>
                  </a:cubicBezTo>
                  <a:cubicBezTo>
                    <a:pt x="-14891" y="632968"/>
                    <a:pt x="62579" y="410972"/>
                    <a:pt x="209963" y="283083"/>
                  </a:cubicBezTo>
                  <a:cubicBezTo>
                    <a:pt x="394938" y="122365"/>
                    <a:pt x="627284" y="19494"/>
                    <a:pt x="848010" y="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 name="Google Shape;12;p123"/>
            <p:cNvSpPr/>
            <p:nvPr/>
          </p:nvSpPr>
          <p:spPr>
            <a:xfrm>
              <a:off x="10874301" y="990155"/>
              <a:ext cx="922938" cy="925576"/>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 name="Google Shape;13;p123"/>
            <p:cNvSpPr/>
            <p:nvPr/>
          </p:nvSpPr>
          <p:spPr>
            <a:xfrm>
              <a:off x="9813163" y="4711890"/>
              <a:ext cx="2375661" cy="2142934"/>
            </a:xfrm>
            <a:custGeom>
              <a:avLst/>
              <a:gdLst/>
              <a:ahLst/>
              <a:cxnLst/>
              <a:rect l="l" t="t" r="r" b="b"/>
              <a:pathLst>
                <a:path w="2375661" h="2142934" extrusionOk="0">
                  <a:moveTo>
                    <a:pt x="0" y="2142935"/>
                  </a:moveTo>
                  <a:cubicBezTo>
                    <a:pt x="25781" y="2071243"/>
                    <a:pt x="28321" y="1993265"/>
                    <a:pt x="7303" y="1920050"/>
                  </a:cubicBezTo>
                  <a:cubicBezTo>
                    <a:pt x="178181" y="1739710"/>
                    <a:pt x="338074" y="1526350"/>
                    <a:pt x="474726" y="1340675"/>
                  </a:cubicBezTo>
                  <a:cubicBezTo>
                    <a:pt x="662559" y="1297610"/>
                    <a:pt x="830580" y="1192822"/>
                    <a:pt x="951865" y="1043051"/>
                  </a:cubicBezTo>
                  <a:cubicBezTo>
                    <a:pt x="1043115" y="930338"/>
                    <a:pt x="1145731" y="815912"/>
                    <a:pt x="1254379" y="694690"/>
                  </a:cubicBezTo>
                  <a:cubicBezTo>
                    <a:pt x="1295781" y="648589"/>
                    <a:pt x="1338517" y="600900"/>
                    <a:pt x="1380744" y="553149"/>
                  </a:cubicBezTo>
                  <a:cubicBezTo>
                    <a:pt x="1399413" y="588029"/>
                    <a:pt x="1423924" y="619481"/>
                    <a:pt x="1453134" y="646176"/>
                  </a:cubicBezTo>
                  <a:cubicBezTo>
                    <a:pt x="1499044" y="689337"/>
                    <a:pt x="1559623" y="713423"/>
                    <a:pt x="1622616" y="713550"/>
                  </a:cubicBezTo>
                  <a:cubicBezTo>
                    <a:pt x="1704022" y="713550"/>
                    <a:pt x="1785493" y="675069"/>
                    <a:pt x="1851914" y="605092"/>
                  </a:cubicBezTo>
                  <a:cubicBezTo>
                    <a:pt x="1909318" y="545840"/>
                    <a:pt x="1936306" y="463506"/>
                    <a:pt x="1925193" y="381762"/>
                  </a:cubicBezTo>
                  <a:cubicBezTo>
                    <a:pt x="1915541" y="308527"/>
                    <a:pt x="1872742" y="243795"/>
                    <a:pt x="1809179" y="206184"/>
                  </a:cubicBezTo>
                  <a:cubicBezTo>
                    <a:pt x="1776285" y="186500"/>
                    <a:pt x="1740726" y="171539"/>
                    <a:pt x="1703642" y="161734"/>
                  </a:cubicBezTo>
                  <a:cubicBezTo>
                    <a:pt x="1729422" y="127063"/>
                    <a:pt x="1752918" y="94170"/>
                    <a:pt x="1775143" y="61786"/>
                  </a:cubicBezTo>
                  <a:cubicBezTo>
                    <a:pt x="1894522" y="21304"/>
                    <a:pt x="2019681" y="438"/>
                    <a:pt x="2145729" y="0"/>
                  </a:cubicBezTo>
                  <a:cubicBezTo>
                    <a:pt x="2223071" y="-38"/>
                    <a:pt x="2300161" y="8267"/>
                    <a:pt x="2375662" y="24765"/>
                  </a:cubicBezTo>
                  <a:lnTo>
                    <a:pt x="2375662" y="1231265"/>
                  </a:lnTo>
                  <a:cubicBezTo>
                    <a:pt x="2108200" y="1251077"/>
                    <a:pt x="1871599" y="1368869"/>
                    <a:pt x="1672527" y="1581468"/>
                  </a:cubicBezTo>
                  <a:cubicBezTo>
                    <a:pt x="1525333" y="1738567"/>
                    <a:pt x="1441387" y="1932686"/>
                    <a:pt x="1429639" y="2142935"/>
                  </a:cubicBezTo>
                  <a:close/>
                  <a:moveTo>
                    <a:pt x="1352232" y="1184593"/>
                  </a:moveTo>
                  <a:cubicBezTo>
                    <a:pt x="1324928" y="1184739"/>
                    <a:pt x="1298893" y="1196460"/>
                    <a:pt x="1280731" y="1216850"/>
                  </a:cubicBezTo>
                  <a:cubicBezTo>
                    <a:pt x="1265428" y="1232890"/>
                    <a:pt x="1257364" y="1254468"/>
                    <a:pt x="1258316" y="1276604"/>
                  </a:cubicBezTo>
                  <a:cubicBezTo>
                    <a:pt x="1260157" y="1305179"/>
                    <a:pt x="1273239" y="1331868"/>
                    <a:pt x="1294702" y="1350836"/>
                  </a:cubicBezTo>
                  <a:cubicBezTo>
                    <a:pt x="1310195" y="1365377"/>
                    <a:pt x="1330643" y="1373480"/>
                    <a:pt x="1351852" y="1373505"/>
                  </a:cubicBezTo>
                  <a:cubicBezTo>
                    <a:pt x="1379156" y="1373505"/>
                    <a:pt x="1406462" y="1360805"/>
                    <a:pt x="1428687" y="1337246"/>
                  </a:cubicBezTo>
                  <a:cubicBezTo>
                    <a:pt x="1447991" y="1317301"/>
                    <a:pt x="1457071" y="1289615"/>
                    <a:pt x="1453325" y="1262126"/>
                  </a:cubicBezTo>
                  <a:cubicBezTo>
                    <a:pt x="1450022" y="1237431"/>
                    <a:pt x="1435608" y="1215600"/>
                    <a:pt x="1414208" y="1202881"/>
                  </a:cubicBezTo>
                  <a:cubicBezTo>
                    <a:pt x="1395540" y="1191412"/>
                    <a:pt x="1374140" y="1185107"/>
                    <a:pt x="1352232" y="1184593"/>
                  </a:cubicBezTo>
                  <a:close/>
                  <a:moveTo>
                    <a:pt x="1801749" y="728281"/>
                  </a:moveTo>
                  <a:cubicBezTo>
                    <a:pt x="1774444" y="728402"/>
                    <a:pt x="1748472" y="740105"/>
                    <a:pt x="1730248" y="760476"/>
                  </a:cubicBezTo>
                  <a:cubicBezTo>
                    <a:pt x="1714944" y="776516"/>
                    <a:pt x="1706880" y="798093"/>
                    <a:pt x="1707832" y="820230"/>
                  </a:cubicBezTo>
                  <a:cubicBezTo>
                    <a:pt x="1709674" y="848805"/>
                    <a:pt x="1722755" y="875494"/>
                    <a:pt x="1744218" y="894461"/>
                  </a:cubicBezTo>
                  <a:cubicBezTo>
                    <a:pt x="1759712" y="909028"/>
                    <a:pt x="1780095" y="917137"/>
                    <a:pt x="1801368" y="917131"/>
                  </a:cubicBezTo>
                  <a:cubicBezTo>
                    <a:pt x="1828673" y="917131"/>
                    <a:pt x="1855978" y="904431"/>
                    <a:pt x="1878203" y="880872"/>
                  </a:cubicBezTo>
                  <a:cubicBezTo>
                    <a:pt x="1897507" y="860933"/>
                    <a:pt x="1906588" y="833247"/>
                    <a:pt x="1902841" y="805751"/>
                  </a:cubicBezTo>
                  <a:cubicBezTo>
                    <a:pt x="1899603" y="781044"/>
                    <a:pt x="1885188" y="759200"/>
                    <a:pt x="1863725" y="746506"/>
                  </a:cubicBezTo>
                  <a:cubicBezTo>
                    <a:pt x="1845056" y="735057"/>
                    <a:pt x="1823656" y="728770"/>
                    <a:pt x="1801749" y="728281"/>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 name="Google Shape;14;p123"/>
            <p:cNvSpPr/>
            <p:nvPr/>
          </p:nvSpPr>
          <p:spPr>
            <a:xfrm>
              <a:off x="11077757" y="5902769"/>
              <a:ext cx="183129" cy="176276"/>
            </a:xfrm>
            <a:custGeom>
              <a:avLst/>
              <a:gdLst/>
              <a:ahLst/>
              <a:cxnLst/>
              <a:rect l="l" t="t" r="r" b="b"/>
              <a:pathLst>
                <a:path w="183129" h="176276" extrusionOk="0">
                  <a:moveTo>
                    <a:pt x="87193" y="176276"/>
                  </a:moveTo>
                  <a:cubicBezTo>
                    <a:pt x="67572" y="176219"/>
                    <a:pt x="48712" y="168701"/>
                    <a:pt x="34424" y="155258"/>
                  </a:cubicBezTo>
                  <a:cubicBezTo>
                    <a:pt x="14232" y="137420"/>
                    <a:pt x="1849" y="112313"/>
                    <a:pt x="72" y="85408"/>
                  </a:cubicBezTo>
                  <a:cubicBezTo>
                    <a:pt x="-818" y="64979"/>
                    <a:pt x="6611" y="45066"/>
                    <a:pt x="20773" y="30290"/>
                  </a:cubicBezTo>
                  <a:cubicBezTo>
                    <a:pt x="37790" y="11176"/>
                    <a:pt x="62048" y="165"/>
                    <a:pt x="87637" y="0"/>
                  </a:cubicBezTo>
                  <a:cubicBezTo>
                    <a:pt x="108402" y="514"/>
                    <a:pt x="128659" y="6521"/>
                    <a:pt x="146311" y="17399"/>
                  </a:cubicBezTo>
                  <a:cubicBezTo>
                    <a:pt x="166061" y="29153"/>
                    <a:pt x="179332" y="49295"/>
                    <a:pt x="182380" y="72072"/>
                  </a:cubicBezTo>
                  <a:cubicBezTo>
                    <a:pt x="185809" y="97650"/>
                    <a:pt x="177363" y="123399"/>
                    <a:pt x="159393" y="141922"/>
                  </a:cubicBezTo>
                  <a:cubicBezTo>
                    <a:pt x="138437" y="164021"/>
                    <a:pt x="112784" y="176213"/>
                    <a:pt x="87193" y="17621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 name="Google Shape;15;p123"/>
            <p:cNvSpPr/>
            <p:nvPr/>
          </p:nvSpPr>
          <p:spPr>
            <a:xfrm>
              <a:off x="11672262" y="2985960"/>
              <a:ext cx="516689" cy="549529"/>
            </a:xfrm>
            <a:custGeom>
              <a:avLst/>
              <a:gdLst/>
              <a:ahLst/>
              <a:cxnLst/>
              <a:rect l="l" t="t" r="r" b="b"/>
              <a:pathLst>
                <a:path w="516689" h="549529" extrusionOk="0">
                  <a:moveTo>
                    <a:pt x="271897" y="549529"/>
                  </a:moveTo>
                  <a:cubicBezTo>
                    <a:pt x="210493" y="549370"/>
                    <a:pt x="151501" y="525850"/>
                    <a:pt x="106797" y="483743"/>
                  </a:cubicBezTo>
                  <a:cubicBezTo>
                    <a:pt x="42091" y="424498"/>
                    <a:pt x="3229" y="345440"/>
                    <a:pt x="244" y="266827"/>
                  </a:cubicBezTo>
                  <a:cubicBezTo>
                    <a:pt x="-2677" y="202825"/>
                    <a:pt x="20755" y="140417"/>
                    <a:pt x="65014" y="94107"/>
                  </a:cubicBezTo>
                  <a:cubicBezTo>
                    <a:pt x="122672" y="32512"/>
                    <a:pt x="194681" y="0"/>
                    <a:pt x="273294" y="0"/>
                  </a:cubicBezTo>
                  <a:cubicBezTo>
                    <a:pt x="332413" y="0"/>
                    <a:pt x="395341" y="18605"/>
                    <a:pt x="455349" y="53848"/>
                  </a:cubicBezTo>
                  <a:cubicBezTo>
                    <a:pt x="478717" y="67526"/>
                    <a:pt x="499481" y="85236"/>
                    <a:pt x="516690" y="106172"/>
                  </a:cubicBezTo>
                  <a:lnTo>
                    <a:pt x="516690" y="419418"/>
                  </a:lnTo>
                  <a:cubicBezTo>
                    <a:pt x="510467" y="427673"/>
                    <a:pt x="503735" y="435559"/>
                    <a:pt x="496624" y="443039"/>
                  </a:cubicBezTo>
                  <a:cubicBezTo>
                    <a:pt x="431409" y="511683"/>
                    <a:pt x="351653" y="549529"/>
                    <a:pt x="272024" y="549529"/>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 name="Google Shape;16;p123"/>
            <p:cNvSpPr/>
            <p:nvPr/>
          </p:nvSpPr>
          <p:spPr>
            <a:xfrm>
              <a:off x="10550466" y="2586863"/>
              <a:ext cx="859831" cy="722757"/>
            </a:xfrm>
            <a:custGeom>
              <a:avLst/>
              <a:gdLst/>
              <a:ahLst/>
              <a:cxnLst/>
              <a:rect l="l" t="t" r="r" b="b"/>
              <a:pathLst>
                <a:path w="859831" h="722757" extrusionOk="0">
                  <a:moveTo>
                    <a:pt x="154363" y="722757"/>
                  </a:moveTo>
                  <a:cubicBezTo>
                    <a:pt x="70924" y="643763"/>
                    <a:pt x="17330" y="542989"/>
                    <a:pt x="3551" y="438912"/>
                  </a:cubicBezTo>
                  <a:cubicBezTo>
                    <a:pt x="-11436" y="326454"/>
                    <a:pt x="21203" y="223710"/>
                    <a:pt x="97912" y="141795"/>
                  </a:cubicBezTo>
                  <a:cubicBezTo>
                    <a:pt x="184843" y="49022"/>
                    <a:pt x="293364" y="0"/>
                    <a:pt x="411728" y="0"/>
                  </a:cubicBezTo>
                  <a:cubicBezTo>
                    <a:pt x="500628" y="0"/>
                    <a:pt x="595498" y="28004"/>
                    <a:pt x="685731" y="81026"/>
                  </a:cubicBezTo>
                  <a:cubicBezTo>
                    <a:pt x="779076" y="136360"/>
                    <a:pt x="841877" y="231496"/>
                    <a:pt x="856038" y="339090"/>
                  </a:cubicBezTo>
                  <a:cubicBezTo>
                    <a:pt x="872802" y="458026"/>
                    <a:pt x="833496" y="577786"/>
                    <a:pt x="748088" y="667703"/>
                  </a:cubicBezTo>
                  <a:cubicBezTo>
                    <a:pt x="743897" y="672084"/>
                    <a:pt x="739706" y="676339"/>
                    <a:pt x="735388" y="680403"/>
                  </a:cubicBezTo>
                  <a:cubicBezTo>
                    <a:pt x="661093" y="657815"/>
                    <a:pt x="583877" y="646367"/>
                    <a:pt x="506216" y="646430"/>
                  </a:cubicBezTo>
                  <a:cubicBezTo>
                    <a:pt x="384932" y="647167"/>
                    <a:pt x="265107" y="673164"/>
                    <a:pt x="154363" y="72275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 name="Google Shape;17;p123"/>
            <p:cNvSpPr/>
            <p:nvPr/>
          </p:nvSpPr>
          <p:spPr>
            <a:xfrm>
              <a:off x="11788393" y="1763128"/>
              <a:ext cx="273276" cy="260553"/>
            </a:xfrm>
            <a:custGeom>
              <a:avLst/>
              <a:gdLst/>
              <a:ahLst/>
              <a:cxnLst/>
              <a:rect l="l" t="t" r="r" b="b"/>
              <a:pathLst>
                <a:path w="273276" h="260553" extrusionOk="0">
                  <a:moveTo>
                    <a:pt x="145733" y="260553"/>
                  </a:moveTo>
                  <a:cubicBezTo>
                    <a:pt x="113285" y="259931"/>
                    <a:pt x="81471" y="251200"/>
                    <a:pt x="53277" y="235153"/>
                  </a:cubicBezTo>
                  <a:cubicBezTo>
                    <a:pt x="24702" y="219469"/>
                    <a:pt x="5080" y="186385"/>
                    <a:pt x="826" y="146571"/>
                  </a:cubicBezTo>
                  <a:cubicBezTo>
                    <a:pt x="-3428" y="106756"/>
                    <a:pt x="8954" y="67513"/>
                    <a:pt x="33401" y="46304"/>
                  </a:cubicBezTo>
                  <a:cubicBezTo>
                    <a:pt x="66739" y="17348"/>
                    <a:pt x="109601" y="13"/>
                    <a:pt x="148463" y="13"/>
                  </a:cubicBezTo>
                  <a:cubicBezTo>
                    <a:pt x="175705" y="-393"/>
                    <a:pt x="202185" y="8801"/>
                    <a:pt x="223330" y="25984"/>
                  </a:cubicBezTo>
                  <a:cubicBezTo>
                    <a:pt x="281115" y="72873"/>
                    <a:pt x="290068" y="157683"/>
                    <a:pt x="243333" y="215595"/>
                  </a:cubicBezTo>
                  <a:cubicBezTo>
                    <a:pt x="219584" y="244951"/>
                    <a:pt x="183515" y="261557"/>
                    <a:pt x="145733" y="26049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 name="Google Shape;18;p123"/>
            <p:cNvSpPr/>
            <p:nvPr/>
          </p:nvSpPr>
          <p:spPr>
            <a:xfrm>
              <a:off x="10663692" y="1125849"/>
              <a:ext cx="162747" cy="155355"/>
            </a:xfrm>
            <a:custGeom>
              <a:avLst/>
              <a:gdLst/>
              <a:ahLst/>
              <a:cxnLst/>
              <a:rect l="l" t="t" r="r" b="b"/>
              <a:pathLst>
                <a:path w="162747" h="155355" extrusionOk="0">
                  <a:moveTo>
                    <a:pt x="87049" y="155326"/>
                  </a:moveTo>
                  <a:cubicBezTo>
                    <a:pt x="67617" y="154952"/>
                    <a:pt x="48567" y="149738"/>
                    <a:pt x="31613" y="140150"/>
                  </a:cubicBezTo>
                  <a:cubicBezTo>
                    <a:pt x="14658" y="130815"/>
                    <a:pt x="3038" y="111130"/>
                    <a:pt x="498" y="87445"/>
                  </a:cubicBezTo>
                  <a:cubicBezTo>
                    <a:pt x="-2042" y="63759"/>
                    <a:pt x="5260" y="40328"/>
                    <a:pt x="19548" y="27691"/>
                  </a:cubicBezTo>
                  <a:cubicBezTo>
                    <a:pt x="38598" y="10711"/>
                    <a:pt x="62982" y="920"/>
                    <a:pt x="88509" y="5"/>
                  </a:cubicBezTo>
                  <a:cubicBezTo>
                    <a:pt x="104702" y="-192"/>
                    <a:pt x="120386" y="5263"/>
                    <a:pt x="132959" y="15436"/>
                  </a:cubicBezTo>
                  <a:cubicBezTo>
                    <a:pt x="167439" y="43420"/>
                    <a:pt x="172774" y="94055"/>
                    <a:pt x="144833" y="128593"/>
                  </a:cubicBezTo>
                  <a:cubicBezTo>
                    <a:pt x="130673" y="146081"/>
                    <a:pt x="109146" y="155967"/>
                    <a:pt x="86667" y="155326"/>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 name="Google Shape;19;p123"/>
            <p:cNvSpPr/>
            <p:nvPr/>
          </p:nvSpPr>
          <p:spPr>
            <a:xfrm>
              <a:off x="9242388" y="3239770"/>
              <a:ext cx="2607895" cy="2827210"/>
            </a:xfrm>
            <a:custGeom>
              <a:avLst/>
              <a:gdLst/>
              <a:ahLst/>
              <a:cxnLst/>
              <a:rect l="l" t="t" r="r" b="b"/>
              <a:pathLst>
                <a:path w="2607895" h="2827210" extrusionOk="0">
                  <a:moveTo>
                    <a:pt x="860716" y="2827211"/>
                  </a:moveTo>
                  <a:cubicBezTo>
                    <a:pt x="669073" y="2827211"/>
                    <a:pt x="486066" y="2761044"/>
                    <a:pt x="331570" y="2635885"/>
                  </a:cubicBezTo>
                  <a:cubicBezTo>
                    <a:pt x="133577" y="2475547"/>
                    <a:pt x="13118" y="2243391"/>
                    <a:pt x="989" y="1998980"/>
                  </a:cubicBezTo>
                  <a:cubicBezTo>
                    <a:pt x="-9488" y="1786382"/>
                    <a:pt x="63537" y="1591437"/>
                    <a:pt x="206666" y="1450022"/>
                  </a:cubicBezTo>
                  <a:cubicBezTo>
                    <a:pt x="366686" y="1291844"/>
                    <a:pt x="508481" y="1097788"/>
                    <a:pt x="658531" y="892365"/>
                  </a:cubicBezTo>
                  <a:cubicBezTo>
                    <a:pt x="806296" y="690118"/>
                    <a:pt x="959077" y="480949"/>
                    <a:pt x="1131988" y="307277"/>
                  </a:cubicBezTo>
                  <a:cubicBezTo>
                    <a:pt x="1329346" y="109093"/>
                    <a:pt x="1571662" y="0"/>
                    <a:pt x="1814359" y="0"/>
                  </a:cubicBezTo>
                  <a:cubicBezTo>
                    <a:pt x="1996730" y="0"/>
                    <a:pt x="2170975" y="63055"/>
                    <a:pt x="2318358" y="182372"/>
                  </a:cubicBezTo>
                  <a:cubicBezTo>
                    <a:pt x="2489808" y="321120"/>
                    <a:pt x="2588932" y="510730"/>
                    <a:pt x="2605379" y="730695"/>
                  </a:cubicBezTo>
                  <a:cubicBezTo>
                    <a:pt x="2620872" y="936879"/>
                    <a:pt x="2564611" y="1157605"/>
                    <a:pt x="2442755" y="1368933"/>
                  </a:cubicBezTo>
                  <a:cubicBezTo>
                    <a:pt x="2281656" y="1648333"/>
                    <a:pt x="2047213" y="1909699"/>
                    <a:pt x="1820455" y="2162683"/>
                  </a:cubicBezTo>
                  <a:cubicBezTo>
                    <a:pt x="1711743" y="2283905"/>
                    <a:pt x="1609063" y="2398458"/>
                    <a:pt x="1517623" y="2511362"/>
                  </a:cubicBezTo>
                  <a:cubicBezTo>
                    <a:pt x="1355063" y="2712021"/>
                    <a:pt x="1115605" y="2827211"/>
                    <a:pt x="860716" y="2827211"/>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 name="Google Shape;20;p123"/>
            <p:cNvSpPr/>
            <p:nvPr/>
          </p:nvSpPr>
          <p:spPr>
            <a:xfrm>
              <a:off x="11249025" y="5949505"/>
              <a:ext cx="939800" cy="905319"/>
            </a:xfrm>
            <a:custGeom>
              <a:avLst/>
              <a:gdLst/>
              <a:ahLst/>
              <a:cxnLst/>
              <a:rect l="l" t="t" r="r" b="b"/>
              <a:pathLst>
                <a:path w="939800" h="905319" extrusionOk="0">
                  <a:moveTo>
                    <a:pt x="0" y="905320"/>
                  </a:moveTo>
                  <a:cubicBezTo>
                    <a:pt x="11747" y="696659"/>
                    <a:pt x="95250" y="504127"/>
                    <a:pt x="241300" y="348171"/>
                  </a:cubicBezTo>
                  <a:cubicBezTo>
                    <a:pt x="439166" y="136970"/>
                    <a:pt x="674180" y="19812"/>
                    <a:pt x="939800" y="0"/>
                  </a:cubicBezTo>
                  <a:lnTo>
                    <a:pt x="939800" y="905320"/>
                  </a:ln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 name="Google Shape;21;p123"/>
            <p:cNvSpPr/>
            <p:nvPr/>
          </p:nvSpPr>
          <p:spPr>
            <a:xfrm>
              <a:off x="9055701" y="6354953"/>
              <a:ext cx="772367" cy="500315"/>
            </a:xfrm>
            <a:custGeom>
              <a:avLst/>
              <a:gdLst/>
              <a:ahLst/>
              <a:cxnLst/>
              <a:rect l="l" t="t" r="r" b="b"/>
              <a:pathLst>
                <a:path w="772367" h="500315" extrusionOk="0">
                  <a:moveTo>
                    <a:pt x="6574" y="499872"/>
                  </a:moveTo>
                  <a:cubicBezTo>
                    <a:pt x="-13175" y="350012"/>
                    <a:pt x="12162" y="214693"/>
                    <a:pt x="74645" y="137922"/>
                  </a:cubicBezTo>
                  <a:cubicBezTo>
                    <a:pt x="146654" y="49022"/>
                    <a:pt x="247683" y="0"/>
                    <a:pt x="359189" y="0"/>
                  </a:cubicBezTo>
                  <a:cubicBezTo>
                    <a:pt x="444787" y="0"/>
                    <a:pt x="533052" y="28511"/>
                    <a:pt x="614459" y="82550"/>
                  </a:cubicBezTo>
                  <a:cubicBezTo>
                    <a:pt x="750730" y="173736"/>
                    <a:pt x="807054" y="346328"/>
                    <a:pt x="750667" y="5003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 name="Google Shape;22;p123"/>
            <p:cNvSpPr/>
            <p:nvPr/>
          </p:nvSpPr>
          <p:spPr>
            <a:xfrm>
              <a:off x="3175" y="3175"/>
              <a:ext cx="2097785" cy="2906966"/>
            </a:xfrm>
            <a:custGeom>
              <a:avLst/>
              <a:gdLst/>
              <a:ahLst/>
              <a:cxnLst/>
              <a:rect l="l" t="t" r="r" b="b"/>
              <a:pathLst>
                <a:path w="2097785" h="2906966" extrusionOk="0">
                  <a:moveTo>
                    <a:pt x="1249871" y="2906967"/>
                  </a:moveTo>
                  <a:cubicBezTo>
                    <a:pt x="1263079" y="2891028"/>
                    <a:pt x="1275271" y="2876233"/>
                    <a:pt x="1286701" y="2862072"/>
                  </a:cubicBezTo>
                  <a:cubicBezTo>
                    <a:pt x="1503966" y="2593740"/>
                    <a:pt x="1462602" y="2200097"/>
                    <a:pt x="1194308" y="1982788"/>
                  </a:cubicBezTo>
                  <a:cubicBezTo>
                    <a:pt x="1075055" y="1885950"/>
                    <a:pt x="936371" y="1835150"/>
                    <a:pt x="793369" y="1835150"/>
                  </a:cubicBezTo>
                  <a:cubicBezTo>
                    <a:pt x="610235" y="1835150"/>
                    <a:pt x="440373" y="1920431"/>
                    <a:pt x="315024" y="2075180"/>
                  </a:cubicBezTo>
                  <a:lnTo>
                    <a:pt x="0" y="2464245"/>
                  </a:lnTo>
                  <a:lnTo>
                    <a:pt x="0" y="0"/>
                  </a:lnTo>
                  <a:lnTo>
                    <a:pt x="349250" y="0"/>
                  </a:lnTo>
                  <a:cubicBezTo>
                    <a:pt x="237300" y="313690"/>
                    <a:pt x="313690" y="598234"/>
                    <a:pt x="565150" y="801624"/>
                  </a:cubicBezTo>
                  <a:cubicBezTo>
                    <a:pt x="700024" y="910844"/>
                    <a:pt x="858838" y="968566"/>
                    <a:pt x="1024573" y="968566"/>
                  </a:cubicBezTo>
                  <a:cubicBezTo>
                    <a:pt x="1241235" y="968566"/>
                    <a:pt x="1446467" y="868553"/>
                    <a:pt x="1587627" y="694182"/>
                  </a:cubicBezTo>
                  <a:cubicBezTo>
                    <a:pt x="1677543" y="583121"/>
                    <a:pt x="1734566" y="439039"/>
                    <a:pt x="1748536" y="287782"/>
                  </a:cubicBezTo>
                  <a:cubicBezTo>
                    <a:pt x="1914493" y="471199"/>
                    <a:pt x="2034235" y="691604"/>
                    <a:pt x="2097786" y="930656"/>
                  </a:cubicBezTo>
                  <a:cubicBezTo>
                    <a:pt x="2052403" y="920058"/>
                    <a:pt x="2005965" y="914629"/>
                    <a:pt x="1959356" y="914463"/>
                  </a:cubicBezTo>
                  <a:cubicBezTo>
                    <a:pt x="1804353" y="914463"/>
                    <a:pt x="1662303" y="978535"/>
                    <a:pt x="1548702" y="1099884"/>
                  </a:cubicBezTo>
                  <a:cubicBezTo>
                    <a:pt x="1460957" y="1191374"/>
                    <a:pt x="1414513" y="1314812"/>
                    <a:pt x="1420178" y="1441450"/>
                  </a:cubicBezTo>
                  <a:cubicBezTo>
                    <a:pt x="1426147" y="1596390"/>
                    <a:pt x="1502728" y="1752156"/>
                    <a:pt x="1629728" y="1868742"/>
                  </a:cubicBezTo>
                  <a:cubicBezTo>
                    <a:pt x="1722564" y="1953768"/>
                    <a:pt x="1835531" y="1998663"/>
                    <a:pt x="1956308" y="1998663"/>
                  </a:cubicBezTo>
                  <a:cubicBezTo>
                    <a:pt x="1980578" y="1998644"/>
                    <a:pt x="2004816" y="1996866"/>
                    <a:pt x="2028825" y="1993329"/>
                  </a:cubicBezTo>
                  <a:cubicBezTo>
                    <a:pt x="1944961" y="2200561"/>
                    <a:pt x="1822552" y="2390007"/>
                    <a:pt x="1668082" y="2551621"/>
                  </a:cubicBezTo>
                  <a:cubicBezTo>
                    <a:pt x="1542136" y="2685047"/>
                    <a:pt x="1401883" y="2804217"/>
                    <a:pt x="1249871" y="2906967"/>
                  </a:cubicBezTo>
                  <a:close/>
                  <a:moveTo>
                    <a:pt x="314198" y="767080"/>
                  </a:moveTo>
                  <a:cubicBezTo>
                    <a:pt x="268288" y="767080"/>
                    <a:pt x="231648" y="786892"/>
                    <a:pt x="208725" y="824230"/>
                  </a:cubicBezTo>
                  <a:cubicBezTo>
                    <a:pt x="156909" y="908050"/>
                    <a:pt x="165100" y="986790"/>
                    <a:pt x="231648" y="1040511"/>
                  </a:cubicBezTo>
                  <a:cubicBezTo>
                    <a:pt x="295784" y="1094200"/>
                    <a:pt x="391300" y="1085736"/>
                    <a:pt x="444990" y="1021594"/>
                  </a:cubicBezTo>
                  <a:cubicBezTo>
                    <a:pt x="446077" y="1020299"/>
                    <a:pt x="447141" y="1018985"/>
                    <a:pt x="448183" y="1017651"/>
                  </a:cubicBezTo>
                  <a:cubicBezTo>
                    <a:pt x="476910" y="981062"/>
                    <a:pt x="488730" y="933990"/>
                    <a:pt x="480695" y="888175"/>
                  </a:cubicBezTo>
                  <a:cubicBezTo>
                    <a:pt x="474345" y="849630"/>
                    <a:pt x="454279" y="818325"/>
                    <a:pt x="425132" y="800862"/>
                  </a:cubicBezTo>
                  <a:cubicBezTo>
                    <a:pt x="391812" y="779945"/>
                    <a:pt x="353520" y="768287"/>
                    <a:pt x="314198" y="76708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3" name="Google Shape;23;p123"/>
            <p:cNvSpPr/>
            <p:nvPr/>
          </p:nvSpPr>
          <p:spPr>
            <a:xfrm>
              <a:off x="308614" y="3175"/>
              <a:ext cx="1439922" cy="962215"/>
            </a:xfrm>
            <a:custGeom>
              <a:avLst/>
              <a:gdLst/>
              <a:ahLst/>
              <a:cxnLst/>
              <a:rect l="l" t="t" r="r" b="b"/>
              <a:pathLst>
                <a:path w="1439922" h="962215" extrusionOk="0">
                  <a:moveTo>
                    <a:pt x="718816" y="962216"/>
                  </a:moveTo>
                  <a:cubicBezTo>
                    <a:pt x="554541" y="962216"/>
                    <a:pt x="397061" y="905066"/>
                    <a:pt x="263394" y="796671"/>
                  </a:cubicBezTo>
                  <a:cubicBezTo>
                    <a:pt x="13902" y="594678"/>
                    <a:pt x="-61536" y="311785"/>
                    <a:pt x="50732" y="0"/>
                  </a:cubicBezTo>
                  <a:lnTo>
                    <a:pt x="1409061" y="0"/>
                  </a:lnTo>
                  <a:cubicBezTo>
                    <a:pt x="1479228" y="233617"/>
                    <a:pt x="1427476" y="504254"/>
                    <a:pt x="1276917" y="690182"/>
                  </a:cubicBezTo>
                  <a:cubicBezTo>
                    <a:pt x="1137217" y="863029"/>
                    <a:pt x="933446" y="962216"/>
                    <a:pt x="718752" y="9622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4" name="Google Shape;24;p123"/>
            <p:cNvSpPr/>
            <p:nvPr/>
          </p:nvSpPr>
          <p:spPr>
            <a:xfrm>
              <a:off x="2031045" y="3175"/>
              <a:ext cx="367163" cy="325183"/>
            </a:xfrm>
            <a:custGeom>
              <a:avLst/>
              <a:gdLst/>
              <a:ahLst/>
              <a:cxnLst/>
              <a:rect l="l" t="t" r="r" b="b"/>
              <a:pathLst>
                <a:path w="367163" h="325183" extrusionOk="0">
                  <a:moveTo>
                    <a:pt x="180469" y="325057"/>
                  </a:moveTo>
                  <a:cubicBezTo>
                    <a:pt x="112556" y="325175"/>
                    <a:pt x="50599" y="286307"/>
                    <a:pt x="21148" y="225108"/>
                  </a:cubicBezTo>
                  <a:cubicBezTo>
                    <a:pt x="-20190" y="143701"/>
                    <a:pt x="-506" y="63818"/>
                    <a:pt x="76520" y="0"/>
                  </a:cubicBezTo>
                  <a:lnTo>
                    <a:pt x="287213" y="0"/>
                  </a:lnTo>
                  <a:cubicBezTo>
                    <a:pt x="309146" y="17682"/>
                    <a:pt x="328393" y="38451"/>
                    <a:pt x="344363" y="61659"/>
                  </a:cubicBezTo>
                  <a:cubicBezTo>
                    <a:pt x="366778" y="94298"/>
                    <a:pt x="372938" y="136716"/>
                    <a:pt x="361635" y="181039"/>
                  </a:cubicBezTo>
                  <a:cubicBezTo>
                    <a:pt x="348300" y="234221"/>
                    <a:pt x="312975" y="279221"/>
                    <a:pt x="264480" y="304800"/>
                  </a:cubicBezTo>
                  <a:cubicBezTo>
                    <a:pt x="238451" y="318067"/>
                    <a:pt x="209679" y="325048"/>
                    <a:pt x="180469" y="325184"/>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5" name="Google Shape;25;p123"/>
            <p:cNvSpPr/>
            <p:nvPr/>
          </p:nvSpPr>
          <p:spPr>
            <a:xfrm>
              <a:off x="2373089" y="276225"/>
              <a:ext cx="163494" cy="164147"/>
            </a:xfrm>
            <a:custGeom>
              <a:avLst/>
              <a:gdLst/>
              <a:ahLst/>
              <a:cxnLst/>
              <a:rect l="l" t="t" r="r" b="b"/>
              <a:pathLst>
                <a:path w="163494" h="164147" extrusionOk="0">
                  <a:moveTo>
                    <a:pt x="80169" y="164147"/>
                  </a:moveTo>
                  <a:cubicBezTo>
                    <a:pt x="49963" y="164203"/>
                    <a:pt x="22404" y="146917"/>
                    <a:pt x="9303" y="119697"/>
                  </a:cubicBezTo>
                  <a:cubicBezTo>
                    <a:pt x="-10890" y="79883"/>
                    <a:pt x="2128" y="40322"/>
                    <a:pt x="45054" y="11240"/>
                  </a:cubicBezTo>
                  <a:cubicBezTo>
                    <a:pt x="54966" y="4114"/>
                    <a:pt x="66822" y="192"/>
                    <a:pt x="79026" y="0"/>
                  </a:cubicBezTo>
                  <a:cubicBezTo>
                    <a:pt x="110015" y="0"/>
                    <a:pt x="137700" y="24194"/>
                    <a:pt x="153258" y="46863"/>
                  </a:cubicBezTo>
                  <a:cubicBezTo>
                    <a:pt x="163367" y="62524"/>
                    <a:pt x="166155" y="81815"/>
                    <a:pt x="160878" y="99695"/>
                  </a:cubicBezTo>
                  <a:cubicBezTo>
                    <a:pt x="154896" y="123371"/>
                    <a:pt x="139161" y="143401"/>
                    <a:pt x="117571" y="154813"/>
                  </a:cubicBezTo>
                  <a:cubicBezTo>
                    <a:pt x="106001" y="160769"/>
                    <a:pt x="93181" y="163883"/>
                    <a:pt x="80169" y="16389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6" name="Google Shape;26;p123"/>
            <p:cNvSpPr/>
            <p:nvPr/>
          </p:nvSpPr>
          <p:spPr>
            <a:xfrm>
              <a:off x="2355649" y="1988883"/>
              <a:ext cx="183140" cy="176276"/>
            </a:xfrm>
            <a:custGeom>
              <a:avLst/>
              <a:gdLst/>
              <a:ahLst/>
              <a:cxnLst/>
              <a:rect l="l" t="t" r="r" b="b"/>
              <a:pathLst>
                <a:path w="183140" h="176276" extrusionOk="0">
                  <a:moveTo>
                    <a:pt x="87196" y="176276"/>
                  </a:moveTo>
                  <a:cubicBezTo>
                    <a:pt x="67555" y="176219"/>
                    <a:pt x="48677" y="168707"/>
                    <a:pt x="34364" y="155258"/>
                  </a:cubicBezTo>
                  <a:cubicBezTo>
                    <a:pt x="14120" y="137446"/>
                    <a:pt x="1782" y="112319"/>
                    <a:pt x="74" y="85408"/>
                  </a:cubicBezTo>
                  <a:cubicBezTo>
                    <a:pt x="-834" y="64980"/>
                    <a:pt x="6640" y="45066"/>
                    <a:pt x="20775" y="30290"/>
                  </a:cubicBezTo>
                  <a:cubicBezTo>
                    <a:pt x="37761" y="11176"/>
                    <a:pt x="62069" y="165"/>
                    <a:pt x="87640" y="0"/>
                  </a:cubicBezTo>
                  <a:cubicBezTo>
                    <a:pt x="108392" y="514"/>
                    <a:pt x="128636" y="6522"/>
                    <a:pt x="146315" y="17399"/>
                  </a:cubicBezTo>
                  <a:cubicBezTo>
                    <a:pt x="166063" y="29153"/>
                    <a:pt x="179347" y="49295"/>
                    <a:pt x="182383" y="72073"/>
                  </a:cubicBezTo>
                  <a:cubicBezTo>
                    <a:pt x="185837" y="97650"/>
                    <a:pt x="177366" y="123400"/>
                    <a:pt x="159396" y="141923"/>
                  </a:cubicBezTo>
                  <a:cubicBezTo>
                    <a:pt x="138377" y="164021"/>
                    <a:pt x="112723" y="176213"/>
                    <a:pt x="87196" y="17621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7" name="Google Shape;27;p123"/>
            <p:cNvSpPr/>
            <p:nvPr/>
          </p:nvSpPr>
          <p:spPr>
            <a:xfrm>
              <a:off x="2515771" y="1840229"/>
              <a:ext cx="88404" cy="84899"/>
            </a:xfrm>
            <a:custGeom>
              <a:avLst/>
              <a:gdLst/>
              <a:ahLst/>
              <a:cxnLst/>
              <a:rect l="l" t="t" r="r" b="b"/>
              <a:pathLst>
                <a:path w="88404" h="84899" extrusionOk="0">
                  <a:moveTo>
                    <a:pt x="42072" y="84900"/>
                  </a:moveTo>
                  <a:cubicBezTo>
                    <a:pt x="32629" y="84893"/>
                    <a:pt x="23543" y="81280"/>
                    <a:pt x="16672" y="74803"/>
                  </a:cubicBezTo>
                  <a:cubicBezTo>
                    <a:pt x="6867" y="66192"/>
                    <a:pt x="886" y="54045"/>
                    <a:pt x="35" y="41021"/>
                  </a:cubicBezTo>
                  <a:cubicBezTo>
                    <a:pt x="-397" y="31236"/>
                    <a:pt x="3185" y="21698"/>
                    <a:pt x="9941" y="14605"/>
                  </a:cubicBezTo>
                  <a:cubicBezTo>
                    <a:pt x="18152" y="5404"/>
                    <a:pt x="29867" y="95"/>
                    <a:pt x="42199" y="0"/>
                  </a:cubicBezTo>
                  <a:cubicBezTo>
                    <a:pt x="52302" y="241"/>
                    <a:pt x="62163" y="3156"/>
                    <a:pt x="70774" y="8446"/>
                  </a:cubicBezTo>
                  <a:cubicBezTo>
                    <a:pt x="80236" y="14091"/>
                    <a:pt x="86598" y="23749"/>
                    <a:pt x="88046" y="34671"/>
                  </a:cubicBezTo>
                  <a:cubicBezTo>
                    <a:pt x="89697" y="46977"/>
                    <a:pt x="85595" y="59366"/>
                    <a:pt x="76933" y="68263"/>
                  </a:cubicBezTo>
                  <a:cubicBezTo>
                    <a:pt x="68082" y="78378"/>
                    <a:pt x="55445" y="84398"/>
                    <a:pt x="42008" y="8490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8" name="Google Shape;28;p123"/>
            <p:cNvSpPr/>
            <p:nvPr/>
          </p:nvSpPr>
          <p:spPr>
            <a:xfrm>
              <a:off x="3175" y="5854001"/>
              <a:ext cx="1031722" cy="1000823"/>
            </a:xfrm>
            <a:custGeom>
              <a:avLst/>
              <a:gdLst/>
              <a:ahLst/>
              <a:cxnLst/>
              <a:rect l="l" t="t" r="r" b="b"/>
              <a:pathLst>
                <a:path w="1031722" h="1000823" extrusionOk="0">
                  <a:moveTo>
                    <a:pt x="0" y="1000823"/>
                  </a:moveTo>
                  <a:lnTo>
                    <a:pt x="0" y="0"/>
                  </a:lnTo>
                  <a:cubicBezTo>
                    <a:pt x="24258" y="31121"/>
                    <a:pt x="51950" y="59410"/>
                    <a:pt x="82550" y="84328"/>
                  </a:cubicBezTo>
                  <a:cubicBezTo>
                    <a:pt x="176594" y="160464"/>
                    <a:pt x="295720" y="200723"/>
                    <a:pt x="426974" y="200723"/>
                  </a:cubicBezTo>
                  <a:cubicBezTo>
                    <a:pt x="563563" y="200723"/>
                    <a:pt x="703136" y="156273"/>
                    <a:pt x="820293" y="74676"/>
                  </a:cubicBezTo>
                  <a:cubicBezTo>
                    <a:pt x="930802" y="199453"/>
                    <a:pt x="1001674" y="354298"/>
                    <a:pt x="1023874" y="519494"/>
                  </a:cubicBezTo>
                  <a:cubicBezTo>
                    <a:pt x="1046556" y="684022"/>
                    <a:pt x="1019810" y="851535"/>
                    <a:pt x="947039" y="100082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9" name="Google Shape;29;p123"/>
            <p:cNvSpPr/>
            <p:nvPr/>
          </p:nvSpPr>
          <p:spPr>
            <a:xfrm>
              <a:off x="3175" y="4901438"/>
              <a:ext cx="1062141" cy="1146936"/>
            </a:xfrm>
            <a:custGeom>
              <a:avLst/>
              <a:gdLst/>
              <a:ahLst/>
              <a:cxnLst/>
              <a:rect l="l" t="t" r="r" b="b"/>
              <a:pathLst>
                <a:path w="1062141" h="1146936" extrusionOk="0">
                  <a:moveTo>
                    <a:pt x="427101" y="1146937"/>
                  </a:moveTo>
                  <a:cubicBezTo>
                    <a:pt x="297180" y="1146937"/>
                    <a:pt x="179451" y="1107186"/>
                    <a:pt x="86551" y="1031939"/>
                  </a:cubicBezTo>
                  <a:cubicBezTo>
                    <a:pt x="54211" y="1005580"/>
                    <a:pt x="25153" y="975436"/>
                    <a:pt x="0" y="942150"/>
                  </a:cubicBezTo>
                  <a:lnTo>
                    <a:pt x="0" y="209550"/>
                  </a:lnTo>
                  <a:cubicBezTo>
                    <a:pt x="110046" y="74104"/>
                    <a:pt x="263970" y="0"/>
                    <a:pt x="433642" y="0"/>
                  </a:cubicBezTo>
                  <a:cubicBezTo>
                    <a:pt x="563817" y="0"/>
                    <a:pt x="697929" y="43243"/>
                    <a:pt x="821563" y="125095"/>
                  </a:cubicBezTo>
                  <a:cubicBezTo>
                    <a:pt x="957142" y="214681"/>
                    <a:pt x="1044715" y="360978"/>
                    <a:pt x="1059625" y="522796"/>
                  </a:cubicBezTo>
                  <a:cubicBezTo>
                    <a:pt x="1074928" y="683070"/>
                    <a:pt x="1019937" y="837438"/>
                    <a:pt x="908685" y="946340"/>
                  </a:cubicBezTo>
                  <a:cubicBezTo>
                    <a:pt x="778320" y="1073721"/>
                    <a:pt x="602806" y="1146937"/>
                    <a:pt x="427101" y="1146937"/>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0" name="Google Shape;30;p123"/>
            <p:cNvSpPr/>
            <p:nvPr/>
          </p:nvSpPr>
          <p:spPr>
            <a:xfrm>
              <a:off x="232346" y="3622484"/>
              <a:ext cx="704594" cy="666750"/>
            </a:xfrm>
            <a:custGeom>
              <a:avLst/>
              <a:gdLst/>
              <a:ahLst/>
              <a:cxnLst/>
              <a:rect l="l" t="t" r="r" b="b"/>
              <a:pathLst>
                <a:path w="704594" h="666750" extrusionOk="0">
                  <a:moveTo>
                    <a:pt x="335471" y="666560"/>
                  </a:moveTo>
                  <a:cubicBezTo>
                    <a:pt x="259559" y="666414"/>
                    <a:pt x="186555" y="637350"/>
                    <a:pt x="131318" y="585280"/>
                  </a:cubicBezTo>
                  <a:cubicBezTo>
                    <a:pt x="53276" y="513779"/>
                    <a:pt x="5778" y="418529"/>
                    <a:pt x="0" y="323533"/>
                  </a:cubicBezTo>
                  <a:cubicBezTo>
                    <a:pt x="161544" y="295339"/>
                    <a:pt x="299148" y="207455"/>
                    <a:pt x="377889" y="82233"/>
                  </a:cubicBezTo>
                  <a:cubicBezTo>
                    <a:pt x="394272" y="56134"/>
                    <a:pt x="412559" y="28448"/>
                    <a:pt x="432308" y="0"/>
                  </a:cubicBezTo>
                  <a:cubicBezTo>
                    <a:pt x="477850" y="11843"/>
                    <a:pt x="521487" y="30080"/>
                    <a:pt x="561912" y="54166"/>
                  </a:cubicBezTo>
                  <a:cubicBezTo>
                    <a:pt x="638486" y="99511"/>
                    <a:pt x="689991" y="177514"/>
                    <a:pt x="701612" y="265748"/>
                  </a:cubicBezTo>
                  <a:cubicBezTo>
                    <a:pt x="715086" y="364389"/>
                    <a:pt x="682447" y="463747"/>
                    <a:pt x="613093" y="535178"/>
                  </a:cubicBezTo>
                  <a:cubicBezTo>
                    <a:pt x="532511" y="620014"/>
                    <a:pt x="433959" y="666750"/>
                    <a:pt x="335598" y="66675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1" name="Google Shape;31;p123"/>
            <p:cNvSpPr/>
            <p:nvPr/>
          </p:nvSpPr>
          <p:spPr>
            <a:xfrm>
              <a:off x="1429225" y="923925"/>
              <a:ext cx="1113147" cy="1071752"/>
            </a:xfrm>
            <a:custGeom>
              <a:avLst/>
              <a:gdLst/>
              <a:ahLst/>
              <a:cxnLst/>
              <a:rect l="l" t="t" r="r" b="b"/>
              <a:pathLst>
                <a:path w="1113147" h="1071752" extrusionOk="0">
                  <a:moveTo>
                    <a:pt x="530448" y="1071689"/>
                  </a:moveTo>
                  <a:cubicBezTo>
                    <a:pt x="411195" y="1071689"/>
                    <a:pt x="299752" y="1027239"/>
                    <a:pt x="208122" y="943356"/>
                  </a:cubicBezTo>
                  <a:cubicBezTo>
                    <a:pt x="82011" y="827913"/>
                    <a:pt x="6382" y="673799"/>
                    <a:pt x="477" y="520573"/>
                  </a:cubicBezTo>
                  <a:cubicBezTo>
                    <a:pt x="-5226" y="395675"/>
                    <a:pt x="40437" y="273882"/>
                    <a:pt x="126842" y="183515"/>
                  </a:cubicBezTo>
                  <a:cubicBezTo>
                    <a:pt x="239300" y="63437"/>
                    <a:pt x="379762" y="0"/>
                    <a:pt x="533242" y="0"/>
                  </a:cubicBezTo>
                  <a:cubicBezTo>
                    <a:pt x="648367" y="0"/>
                    <a:pt x="770922" y="36259"/>
                    <a:pt x="887762" y="104838"/>
                  </a:cubicBezTo>
                  <a:cubicBezTo>
                    <a:pt x="1007841" y="175324"/>
                    <a:pt x="1088232" y="297116"/>
                    <a:pt x="1108234" y="438849"/>
                  </a:cubicBezTo>
                  <a:cubicBezTo>
                    <a:pt x="1129951" y="592836"/>
                    <a:pt x="1079024" y="747903"/>
                    <a:pt x="968534" y="864298"/>
                  </a:cubicBezTo>
                  <a:cubicBezTo>
                    <a:pt x="841534" y="998093"/>
                    <a:pt x="686023" y="1071753"/>
                    <a:pt x="530765" y="107175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2" name="Google Shape;32;p123"/>
            <p:cNvSpPr/>
            <p:nvPr/>
          </p:nvSpPr>
          <p:spPr>
            <a:xfrm>
              <a:off x="3175" y="1844675"/>
              <a:ext cx="1419722" cy="2104390"/>
            </a:xfrm>
            <a:custGeom>
              <a:avLst/>
              <a:gdLst/>
              <a:ahLst/>
              <a:cxnLst/>
              <a:rect l="l" t="t" r="r" b="b"/>
              <a:pathLst>
                <a:path w="1419722" h="2104390" extrusionOk="0">
                  <a:moveTo>
                    <a:pt x="121285" y="2104390"/>
                  </a:moveTo>
                  <a:cubicBezTo>
                    <a:pt x="80546" y="2104428"/>
                    <a:pt x="39908" y="2100320"/>
                    <a:pt x="0" y="2092134"/>
                  </a:cubicBezTo>
                  <a:lnTo>
                    <a:pt x="0" y="632841"/>
                  </a:lnTo>
                  <a:lnTo>
                    <a:pt x="319977" y="237680"/>
                  </a:lnTo>
                  <a:cubicBezTo>
                    <a:pt x="444119" y="84392"/>
                    <a:pt x="612077" y="0"/>
                    <a:pt x="793369" y="0"/>
                  </a:cubicBezTo>
                  <a:cubicBezTo>
                    <a:pt x="934911" y="0"/>
                    <a:pt x="1072198" y="50800"/>
                    <a:pt x="1190308" y="146050"/>
                  </a:cubicBezTo>
                  <a:cubicBezTo>
                    <a:pt x="1455909" y="361118"/>
                    <a:pt x="1496879" y="750773"/>
                    <a:pt x="1281811" y="1016381"/>
                  </a:cubicBezTo>
                  <a:cubicBezTo>
                    <a:pt x="1210882" y="1103884"/>
                    <a:pt x="1134174" y="1191959"/>
                    <a:pt x="1053211" y="1285113"/>
                  </a:cubicBezTo>
                  <a:cubicBezTo>
                    <a:pt x="890334" y="1471994"/>
                    <a:pt x="721868" y="1665288"/>
                    <a:pt x="601917" y="1856296"/>
                  </a:cubicBezTo>
                  <a:cubicBezTo>
                    <a:pt x="505905" y="2009203"/>
                    <a:pt x="321818" y="2103946"/>
                    <a:pt x="121603" y="210394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3" name="Google Shape;33;p123"/>
            <p:cNvSpPr/>
            <p:nvPr/>
          </p:nvSpPr>
          <p:spPr>
            <a:xfrm>
              <a:off x="1178940" y="5810426"/>
              <a:ext cx="273352" cy="260490"/>
            </a:xfrm>
            <a:custGeom>
              <a:avLst/>
              <a:gdLst/>
              <a:ahLst/>
              <a:cxnLst/>
              <a:rect l="l" t="t" r="r" b="b"/>
              <a:pathLst>
                <a:path w="273352" h="260490" extrusionOk="0">
                  <a:moveTo>
                    <a:pt x="145733" y="260491"/>
                  </a:moveTo>
                  <a:cubicBezTo>
                    <a:pt x="113278" y="259868"/>
                    <a:pt x="81496" y="251137"/>
                    <a:pt x="53277" y="235091"/>
                  </a:cubicBezTo>
                  <a:cubicBezTo>
                    <a:pt x="24702" y="219406"/>
                    <a:pt x="5080" y="186323"/>
                    <a:pt x="826" y="146571"/>
                  </a:cubicBezTo>
                  <a:cubicBezTo>
                    <a:pt x="-3429" y="106820"/>
                    <a:pt x="8954" y="67451"/>
                    <a:pt x="33401" y="46242"/>
                  </a:cubicBezTo>
                  <a:cubicBezTo>
                    <a:pt x="66739" y="17286"/>
                    <a:pt x="109601" y="14"/>
                    <a:pt x="148527" y="14"/>
                  </a:cubicBezTo>
                  <a:cubicBezTo>
                    <a:pt x="175749" y="-406"/>
                    <a:pt x="202248" y="8770"/>
                    <a:pt x="223393" y="25921"/>
                  </a:cubicBezTo>
                  <a:cubicBezTo>
                    <a:pt x="281229" y="72791"/>
                    <a:pt x="290151" y="157659"/>
                    <a:pt x="243332" y="215532"/>
                  </a:cubicBezTo>
                  <a:cubicBezTo>
                    <a:pt x="219577" y="244889"/>
                    <a:pt x="183484" y="261494"/>
                    <a:pt x="145733" y="26042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34" name="Google Shape;34;p123"/>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819885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
        <p:cNvGrpSpPr/>
        <p:nvPr/>
      </p:nvGrpSpPr>
      <p:grpSpPr>
        <a:xfrm>
          <a:off x="0" y="0"/>
          <a:ext cx="0" cy="0"/>
          <a:chOff x="0" y="0"/>
          <a:chExt cx="0" cy="0"/>
        </a:xfrm>
      </p:grpSpPr>
      <p:grpSp>
        <p:nvGrpSpPr>
          <p:cNvPr id="92" name="Google Shape;92;p126"/>
          <p:cNvGrpSpPr/>
          <p:nvPr/>
        </p:nvGrpSpPr>
        <p:grpSpPr>
          <a:xfrm>
            <a:off x="0" y="1"/>
            <a:ext cx="12211507" cy="6868972"/>
            <a:chOff x="0" y="0"/>
            <a:chExt cx="12192000" cy="6857999"/>
          </a:xfrm>
        </p:grpSpPr>
        <p:sp>
          <p:nvSpPr>
            <p:cNvPr id="93" name="Google Shape;93;p126"/>
            <p:cNvSpPr/>
            <p:nvPr/>
          </p:nvSpPr>
          <p:spPr>
            <a:xfrm>
              <a:off x="0" y="0"/>
              <a:ext cx="2159540" cy="3253090"/>
            </a:xfrm>
            <a:custGeom>
              <a:avLst/>
              <a:gdLst/>
              <a:ahLst/>
              <a:cxnLst/>
              <a:rect l="l" t="t" r="r" b="b"/>
              <a:pathLst>
                <a:path w="2159540" h="3253090" extrusionOk="0">
                  <a:moveTo>
                    <a:pt x="0" y="3240024"/>
                  </a:moveTo>
                  <a:cubicBezTo>
                    <a:pt x="573024" y="3314256"/>
                    <a:pt x="1186244" y="3070289"/>
                    <a:pt x="1673670" y="2557018"/>
                  </a:cubicBezTo>
                  <a:cubicBezTo>
                    <a:pt x="2428875" y="1761998"/>
                    <a:pt x="2277428" y="517970"/>
                    <a:pt x="1401699" y="3874"/>
                  </a:cubicBezTo>
                  <a:lnTo>
                    <a:pt x="1394968"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4" name="Google Shape;94;p126"/>
            <p:cNvSpPr/>
            <p:nvPr/>
          </p:nvSpPr>
          <p:spPr>
            <a:xfrm>
              <a:off x="11337681" y="105918"/>
              <a:ext cx="854318" cy="1629473"/>
            </a:xfrm>
            <a:custGeom>
              <a:avLst/>
              <a:gdLst/>
              <a:ahLst/>
              <a:cxnLst/>
              <a:rect l="l" t="t" r="r" b="b"/>
              <a:pathLst>
                <a:path w="854318" h="1629473" extrusionOk="0">
                  <a:moveTo>
                    <a:pt x="854318" y="0"/>
                  </a:moveTo>
                  <a:cubicBezTo>
                    <a:pt x="620257" y="19812"/>
                    <a:pt x="387657" y="130937"/>
                    <a:pt x="210999" y="284163"/>
                  </a:cubicBezTo>
                  <a:cubicBezTo>
                    <a:pt x="-109612" y="562420"/>
                    <a:pt x="-62813" y="1253681"/>
                    <a:pt x="337492" y="1473137"/>
                  </a:cubicBezTo>
                  <a:cubicBezTo>
                    <a:pt x="500687" y="1562545"/>
                    <a:pt x="679630" y="1618805"/>
                    <a:pt x="854318" y="162947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5" name="Google Shape;95;p126"/>
            <p:cNvSpPr/>
            <p:nvPr/>
          </p:nvSpPr>
          <p:spPr>
            <a:xfrm>
              <a:off x="9622028" y="4708770"/>
              <a:ext cx="2569971" cy="214922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6" name="Google Shape;96;p126"/>
            <p:cNvSpPr/>
            <p:nvPr/>
          </p:nvSpPr>
          <p:spPr>
            <a:xfrm>
              <a:off x="305263" y="0"/>
              <a:ext cx="1446400" cy="968569"/>
            </a:xfrm>
            <a:custGeom>
              <a:avLst/>
              <a:gdLst/>
              <a:ahLst/>
              <a:cxnLst/>
              <a:rect l="l" t="t" r="r" b="b"/>
              <a:pathLst>
                <a:path w="1446400" h="968569" extrusionOk="0">
                  <a:moveTo>
                    <a:pt x="264712" y="802323"/>
                  </a:moveTo>
                  <a:cubicBezTo>
                    <a:pt x="590086" y="1065594"/>
                    <a:pt x="1031221" y="1006030"/>
                    <a:pt x="1282744" y="695325"/>
                  </a:cubicBezTo>
                  <a:cubicBezTo>
                    <a:pt x="1440669" y="500380"/>
                    <a:pt x="1483404" y="225425"/>
                    <a:pt x="1414824" y="0"/>
                  </a:cubicBezTo>
                  <a:lnTo>
                    <a:pt x="51860" y="0"/>
                  </a:lnTo>
                  <a:cubicBezTo>
                    <a:pt x="-57233" y="300736"/>
                    <a:pt x="2140" y="589661"/>
                    <a:pt x="264712" y="80232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7" name="Google Shape;97;p126"/>
            <p:cNvSpPr/>
            <p:nvPr/>
          </p:nvSpPr>
          <p:spPr>
            <a:xfrm>
              <a:off x="181668" y="773563"/>
              <a:ext cx="301359" cy="302398"/>
            </a:xfrm>
            <a:custGeom>
              <a:avLst/>
              <a:gdLst/>
              <a:ahLst/>
              <a:cxnLst/>
              <a:rect l="l" t="t" r="r" b="b"/>
              <a:pathLst>
                <a:path w="301359" h="302398" extrusionOk="0">
                  <a:moveTo>
                    <a:pt x="55186" y="267837"/>
                  </a:moveTo>
                  <a:cubicBezTo>
                    <a:pt x="118095" y="320428"/>
                    <a:pt x="211724" y="312058"/>
                    <a:pt x="264312" y="249149"/>
                  </a:cubicBezTo>
                  <a:cubicBezTo>
                    <a:pt x="265319" y="247942"/>
                    <a:pt x="266307" y="246723"/>
                    <a:pt x="267276" y="245485"/>
                  </a:cubicBezTo>
                  <a:cubicBezTo>
                    <a:pt x="319664" y="180715"/>
                    <a:pt x="311218" y="74035"/>
                    <a:pt x="244988" y="33395"/>
                  </a:cubicBezTo>
                  <a:cubicBezTo>
                    <a:pt x="178757" y="-7245"/>
                    <a:pt x="81221" y="-22358"/>
                    <a:pt x="32898" y="55747"/>
                  </a:cubicBezTo>
                  <a:cubicBezTo>
                    <a:pt x="-15426" y="133852"/>
                    <a:pt x="-12568" y="212782"/>
                    <a:pt x="55186" y="2678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8" name="Google Shape;98;p126"/>
            <p:cNvSpPr/>
            <p:nvPr/>
          </p:nvSpPr>
          <p:spPr>
            <a:xfrm>
              <a:off x="10871839" y="986555"/>
              <a:ext cx="928947" cy="932303"/>
            </a:xfrm>
            <a:custGeom>
              <a:avLst/>
              <a:gdLst/>
              <a:ahLst/>
              <a:cxnLst/>
              <a:rect l="l" t="t" r="r" b="b"/>
              <a:pathLst>
                <a:path w="928947" h="932303" extrusionOk="0">
                  <a:moveTo>
                    <a:pt x="169604" y="825607"/>
                  </a:moveTo>
                  <a:cubicBezTo>
                    <a:pt x="378328" y="994644"/>
                    <a:pt x="661729" y="956290"/>
                    <a:pt x="823654" y="756773"/>
                  </a:cubicBezTo>
                  <a:cubicBezTo>
                    <a:pt x="985579" y="557256"/>
                    <a:pt x="959226" y="227501"/>
                    <a:pt x="755074" y="102723"/>
                  </a:cubicBezTo>
                  <a:cubicBezTo>
                    <a:pt x="550921" y="-22054"/>
                    <a:pt x="250249" y="-69044"/>
                    <a:pt x="101404" y="171557"/>
                  </a:cubicBezTo>
                  <a:cubicBezTo>
                    <a:pt x="-47439" y="412159"/>
                    <a:pt x="-38740" y="656634"/>
                    <a:pt x="169604" y="82560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9" name="Google Shape;99;p126"/>
            <p:cNvSpPr/>
            <p:nvPr/>
          </p:nvSpPr>
          <p:spPr>
            <a:xfrm>
              <a:off x="2028065" y="0"/>
              <a:ext cx="373336" cy="331526"/>
            </a:xfrm>
            <a:custGeom>
              <a:avLst/>
              <a:gdLst/>
              <a:ahLst/>
              <a:cxnLst/>
              <a:rect l="l" t="t" r="r" b="b"/>
              <a:pathLst>
                <a:path w="373336" h="331526" extrusionOk="0">
                  <a:moveTo>
                    <a:pt x="21270" y="229743"/>
                  </a:moveTo>
                  <a:cubicBezTo>
                    <a:pt x="69403" y="324993"/>
                    <a:pt x="178179" y="356743"/>
                    <a:pt x="268920" y="310706"/>
                  </a:cubicBezTo>
                  <a:cubicBezTo>
                    <a:pt x="359662" y="264668"/>
                    <a:pt x="403731" y="141161"/>
                    <a:pt x="350010" y="63056"/>
                  </a:cubicBezTo>
                  <a:cubicBezTo>
                    <a:pt x="333677" y="39233"/>
                    <a:pt x="313878" y="17980"/>
                    <a:pt x="291272" y="0"/>
                  </a:cubicBezTo>
                  <a:lnTo>
                    <a:pt x="78357" y="0"/>
                  </a:lnTo>
                  <a:cubicBezTo>
                    <a:pt x="3554" y="61468"/>
                    <a:pt x="-22481" y="143447"/>
                    <a:pt x="21270" y="22974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0" name="Google Shape;100;p126"/>
            <p:cNvSpPr/>
            <p:nvPr/>
          </p:nvSpPr>
          <p:spPr>
            <a:xfrm>
              <a:off x="2369848" y="273325"/>
              <a:ext cx="169729" cy="170275"/>
            </a:xfrm>
            <a:custGeom>
              <a:avLst/>
              <a:gdLst/>
              <a:ahLst/>
              <a:cxnLst/>
              <a:rect l="l" t="t" r="r" b="b"/>
              <a:pathLst>
                <a:path w="169729" h="170275" extrusionOk="0">
                  <a:moveTo>
                    <a:pt x="9687" y="123994"/>
                  </a:moveTo>
                  <a:cubicBezTo>
                    <a:pt x="29727" y="164944"/>
                    <a:pt x="79169" y="181894"/>
                    <a:pt x="120120" y="161853"/>
                  </a:cubicBezTo>
                  <a:cubicBezTo>
                    <a:pt x="120844" y="161499"/>
                    <a:pt x="121561" y="161136"/>
                    <a:pt x="122272" y="160761"/>
                  </a:cubicBezTo>
                  <a:cubicBezTo>
                    <a:pt x="163547" y="139869"/>
                    <a:pt x="183550" y="83735"/>
                    <a:pt x="159102" y="48239"/>
                  </a:cubicBezTo>
                  <a:cubicBezTo>
                    <a:pt x="134655" y="12742"/>
                    <a:pt x="88744" y="-17166"/>
                    <a:pt x="46517" y="11409"/>
                  </a:cubicBezTo>
                  <a:cubicBezTo>
                    <a:pt x="4289" y="39984"/>
                    <a:pt x="-12221" y="80814"/>
                    <a:pt x="9687" y="123994"/>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1" name="Google Shape;101;p126"/>
            <p:cNvSpPr/>
            <p:nvPr/>
          </p:nvSpPr>
          <p:spPr>
            <a:xfrm>
              <a:off x="9052624" y="6351471"/>
              <a:ext cx="779104" cy="506528"/>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2" name="Google Shape;102;p126"/>
            <p:cNvSpPr/>
            <p:nvPr/>
          </p:nvSpPr>
          <p:spPr>
            <a:xfrm>
              <a:off x="1426120" y="920796"/>
              <a:ext cx="1119129" cy="1077892"/>
            </a:xfrm>
            <a:custGeom>
              <a:avLst/>
              <a:gdLst/>
              <a:ahLst/>
              <a:cxnLst/>
              <a:rect l="l" t="t" r="r" b="b"/>
              <a:pathLst>
                <a:path w="1119129" h="1077892" extrusionOk="0">
                  <a:moveTo>
                    <a:pt x="209068" y="948834"/>
                  </a:moveTo>
                  <a:cubicBezTo>
                    <a:pt x="431318" y="1152034"/>
                    <a:pt x="747548" y="1107584"/>
                    <a:pt x="973671" y="869586"/>
                  </a:cubicBezTo>
                  <a:cubicBezTo>
                    <a:pt x="1199795" y="631588"/>
                    <a:pt x="1154392" y="259097"/>
                    <a:pt x="892201" y="105237"/>
                  </a:cubicBezTo>
                  <a:cubicBezTo>
                    <a:pt x="630009" y="-48624"/>
                    <a:pt x="340957" y="-43226"/>
                    <a:pt x="127597" y="184485"/>
                  </a:cubicBezTo>
                  <a:cubicBezTo>
                    <a:pt x="-85763" y="412196"/>
                    <a:pt x="-13055" y="745444"/>
                    <a:pt x="209068" y="94883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3" name="Google Shape;103;p126"/>
            <p:cNvSpPr/>
            <p:nvPr/>
          </p:nvSpPr>
          <p:spPr>
            <a:xfrm>
              <a:off x="11160703" y="4866386"/>
              <a:ext cx="577036" cy="555898"/>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4" name="Google Shape;104;p126"/>
            <p:cNvSpPr/>
            <p:nvPr/>
          </p:nvSpPr>
          <p:spPr>
            <a:xfrm>
              <a:off x="2352471" y="1985504"/>
              <a:ext cx="189466" cy="182642"/>
            </a:xfrm>
            <a:custGeom>
              <a:avLst/>
              <a:gdLst/>
              <a:ahLst/>
              <a:cxnLst/>
              <a:rect l="l" t="t" r="r" b="b"/>
              <a:pathLst>
                <a:path w="189466" h="182642" extrusionOk="0">
                  <a:moveTo>
                    <a:pt x="35446" y="160795"/>
                  </a:moveTo>
                  <a:cubicBezTo>
                    <a:pt x="73038" y="195212"/>
                    <a:pt x="126632" y="187656"/>
                    <a:pt x="164859" y="147333"/>
                  </a:cubicBezTo>
                  <a:cubicBezTo>
                    <a:pt x="203086" y="107011"/>
                    <a:pt x="195466" y="44019"/>
                    <a:pt x="151079" y="17920"/>
                  </a:cubicBezTo>
                  <a:cubicBezTo>
                    <a:pt x="106693" y="-8178"/>
                    <a:pt x="57734" y="-7480"/>
                    <a:pt x="21603" y="31382"/>
                  </a:cubicBezTo>
                  <a:cubicBezTo>
                    <a:pt x="-14529" y="70244"/>
                    <a:pt x="-2210" y="126505"/>
                    <a:pt x="35446" y="16079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5" name="Google Shape;105;p126"/>
            <p:cNvSpPr/>
            <p:nvPr/>
          </p:nvSpPr>
          <p:spPr>
            <a:xfrm>
              <a:off x="11524180" y="5443206"/>
              <a:ext cx="189464" cy="182642"/>
            </a:xfrm>
            <a:custGeom>
              <a:avLst/>
              <a:gdLst/>
              <a:ahLst/>
              <a:cxnLst/>
              <a:rect l="l" t="t" r="r" b="b"/>
              <a:pathLst>
                <a:path w="189464" h="182642" extrusionOk="0">
                  <a:moveTo>
                    <a:pt x="35360" y="160796"/>
                  </a:moveTo>
                  <a:cubicBezTo>
                    <a:pt x="72951" y="195212"/>
                    <a:pt x="126546" y="187656"/>
                    <a:pt x="164836" y="147334"/>
                  </a:cubicBezTo>
                  <a:cubicBezTo>
                    <a:pt x="203126" y="107011"/>
                    <a:pt x="195443" y="44019"/>
                    <a:pt x="150993" y="17921"/>
                  </a:cubicBezTo>
                  <a:cubicBezTo>
                    <a:pt x="106543" y="-8178"/>
                    <a:pt x="57648" y="-7479"/>
                    <a:pt x="21580" y="31383"/>
                  </a:cubicBezTo>
                  <a:cubicBezTo>
                    <a:pt x="-14488" y="70245"/>
                    <a:pt x="-2233" y="126315"/>
                    <a:pt x="35360" y="16079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6" name="Google Shape;106;p126"/>
            <p:cNvSpPr/>
            <p:nvPr/>
          </p:nvSpPr>
          <p:spPr>
            <a:xfrm>
              <a:off x="2512688" y="1837315"/>
              <a:ext cx="94839" cy="91318"/>
            </a:xfrm>
            <a:custGeom>
              <a:avLst/>
              <a:gdLst/>
              <a:ahLst/>
              <a:cxnLst/>
              <a:rect l="l" t="t" r="r" b="b"/>
              <a:pathLst>
                <a:path w="94839" h="91318" extrusionOk="0">
                  <a:moveTo>
                    <a:pt x="17660" y="80385"/>
                  </a:moveTo>
                  <a:cubicBezTo>
                    <a:pt x="36710" y="97593"/>
                    <a:pt x="63253" y="93847"/>
                    <a:pt x="82430" y="73654"/>
                  </a:cubicBezTo>
                  <a:cubicBezTo>
                    <a:pt x="98781" y="57569"/>
                    <a:pt x="99004" y="31280"/>
                    <a:pt x="82919" y="14923"/>
                  </a:cubicBezTo>
                  <a:cubicBezTo>
                    <a:pt x="80684" y="12656"/>
                    <a:pt x="78201" y="10649"/>
                    <a:pt x="75508" y="8947"/>
                  </a:cubicBezTo>
                  <a:cubicBezTo>
                    <a:pt x="53283" y="-4070"/>
                    <a:pt x="28836" y="-3753"/>
                    <a:pt x="10802" y="15678"/>
                  </a:cubicBezTo>
                  <a:cubicBezTo>
                    <a:pt x="-7232" y="35109"/>
                    <a:pt x="-1136" y="62859"/>
                    <a:pt x="17660" y="8038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7" name="Google Shape;107;p126"/>
            <p:cNvSpPr/>
            <p:nvPr/>
          </p:nvSpPr>
          <p:spPr>
            <a:xfrm>
              <a:off x="11074663" y="5899581"/>
              <a:ext cx="189465" cy="182642"/>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8" name="Google Shape;108;p126"/>
            <p:cNvSpPr/>
            <p:nvPr/>
          </p:nvSpPr>
          <p:spPr>
            <a:xfrm>
              <a:off x="11669025" y="2982853"/>
              <a:ext cx="522974" cy="555794"/>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9" name="Google Shape;109;p126"/>
            <p:cNvSpPr/>
            <p:nvPr/>
          </p:nvSpPr>
          <p:spPr>
            <a:xfrm>
              <a:off x="0" y="5664838"/>
              <a:ext cx="1038230" cy="1193161"/>
            </a:xfrm>
            <a:custGeom>
              <a:avLst/>
              <a:gdLst/>
              <a:ahLst/>
              <a:cxnLst/>
              <a:rect l="l" t="t" r="r" b="b"/>
              <a:pathLst>
                <a:path w="1038230" h="1193161" extrusionOk="0">
                  <a:moveTo>
                    <a:pt x="723900" y="163889"/>
                  </a:moveTo>
                  <a:cubicBezTo>
                    <a:pt x="509461" y="-9592"/>
                    <a:pt x="245936" y="-32389"/>
                    <a:pt x="0" y="35302"/>
                  </a:cubicBezTo>
                  <a:lnTo>
                    <a:pt x="0" y="1193161"/>
                  </a:lnTo>
                  <a:lnTo>
                    <a:pt x="952500" y="1193161"/>
                  </a:lnTo>
                  <a:cubicBezTo>
                    <a:pt x="1125398" y="838704"/>
                    <a:pt x="1030586" y="411825"/>
                    <a:pt x="723900" y="1638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0" name="Google Shape;110;p126"/>
            <p:cNvSpPr/>
            <p:nvPr/>
          </p:nvSpPr>
          <p:spPr>
            <a:xfrm>
              <a:off x="0" y="4897936"/>
              <a:ext cx="1068429" cy="1153631"/>
            </a:xfrm>
            <a:custGeom>
              <a:avLst/>
              <a:gdLst/>
              <a:ahLst/>
              <a:cxnLst/>
              <a:rect l="l" t="t" r="r" b="b"/>
              <a:pathLst>
                <a:path w="1068429" h="1153631" extrusionOk="0">
                  <a:moveTo>
                    <a:pt x="826516" y="125612"/>
                  </a:moveTo>
                  <a:cubicBezTo>
                    <a:pt x="538099" y="-65269"/>
                    <a:pt x="204153" y="-40187"/>
                    <a:pt x="0" y="211718"/>
                  </a:cubicBezTo>
                  <a:lnTo>
                    <a:pt x="0" y="211718"/>
                  </a:lnTo>
                  <a:lnTo>
                    <a:pt x="0" y="946730"/>
                  </a:lnTo>
                  <a:cubicBezTo>
                    <a:pt x="25459" y="980563"/>
                    <a:pt x="54926" y="1011183"/>
                    <a:pt x="87757" y="1037917"/>
                  </a:cubicBezTo>
                  <a:cubicBezTo>
                    <a:pt x="316357" y="1222955"/>
                    <a:pt x="680974" y="1180156"/>
                    <a:pt x="914083" y="951810"/>
                  </a:cubicBezTo>
                  <a:cubicBezTo>
                    <a:pt x="1147191" y="723464"/>
                    <a:pt x="1114870" y="316493"/>
                    <a:pt x="826516" y="12561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1" name="Google Shape;111;p126"/>
            <p:cNvSpPr/>
            <p:nvPr/>
          </p:nvSpPr>
          <p:spPr>
            <a:xfrm>
              <a:off x="10547338" y="2583702"/>
              <a:ext cx="866003" cy="834312"/>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2" name="Google Shape;112;p126"/>
            <p:cNvSpPr/>
            <p:nvPr/>
          </p:nvSpPr>
          <p:spPr>
            <a:xfrm>
              <a:off x="9622038" y="3540800"/>
              <a:ext cx="2228612" cy="2416024"/>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3" name="Google Shape;113;p126"/>
            <p:cNvSpPr/>
            <p:nvPr/>
          </p:nvSpPr>
          <p:spPr>
            <a:xfrm>
              <a:off x="228577" y="3606751"/>
              <a:ext cx="711488" cy="685378"/>
            </a:xfrm>
            <a:custGeom>
              <a:avLst/>
              <a:gdLst/>
              <a:ahLst/>
              <a:cxnLst/>
              <a:rect l="l" t="t" r="r" b="b"/>
              <a:pathLst>
                <a:path w="711488" h="685378" extrusionOk="0">
                  <a:moveTo>
                    <a:pt x="132928" y="603298"/>
                  </a:moveTo>
                  <a:cubicBezTo>
                    <a:pt x="274152" y="732584"/>
                    <a:pt x="475320" y="704200"/>
                    <a:pt x="619020" y="552879"/>
                  </a:cubicBezTo>
                  <a:cubicBezTo>
                    <a:pt x="762721" y="401558"/>
                    <a:pt x="733955" y="164767"/>
                    <a:pt x="567268" y="66914"/>
                  </a:cubicBezTo>
                  <a:cubicBezTo>
                    <a:pt x="400580" y="-30940"/>
                    <a:pt x="216748" y="-27448"/>
                    <a:pt x="81112" y="117269"/>
                  </a:cubicBezTo>
                  <a:cubicBezTo>
                    <a:pt x="-54524" y="261986"/>
                    <a:pt x="-8296" y="474012"/>
                    <a:pt x="132928" y="60329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4" name="Google Shape;114;p126"/>
            <p:cNvSpPr/>
            <p:nvPr/>
          </p:nvSpPr>
          <p:spPr>
            <a:xfrm>
              <a:off x="11245850" y="5946076"/>
              <a:ext cx="946150" cy="911923"/>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5" name="Google Shape;115;p126"/>
            <p:cNvSpPr/>
            <p:nvPr/>
          </p:nvSpPr>
          <p:spPr>
            <a:xfrm>
              <a:off x="11785200" y="1760054"/>
              <a:ext cx="279737" cy="266755"/>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6" name="Google Shape;116;p126"/>
            <p:cNvSpPr/>
            <p:nvPr/>
          </p:nvSpPr>
          <p:spPr>
            <a:xfrm>
              <a:off x="10660470" y="1122685"/>
              <a:ext cx="169519" cy="161673"/>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7" name="Google Shape;117;p126"/>
            <p:cNvSpPr/>
            <p:nvPr/>
          </p:nvSpPr>
          <p:spPr>
            <a:xfrm>
              <a:off x="0" y="1841488"/>
              <a:ext cx="1425953" cy="2110769"/>
            </a:xfrm>
            <a:custGeom>
              <a:avLst/>
              <a:gdLst/>
              <a:ahLst/>
              <a:cxnLst/>
              <a:rect l="l" t="t" r="r" b="b"/>
              <a:pathLst>
                <a:path w="1425953" h="2110769" extrusionOk="0">
                  <a:moveTo>
                    <a:pt x="1195515" y="146951"/>
                  </a:moveTo>
                  <a:cubicBezTo>
                    <a:pt x="928497" y="-69267"/>
                    <a:pt x="557594" y="-53646"/>
                    <a:pt x="320675" y="238899"/>
                  </a:cubicBezTo>
                  <a:lnTo>
                    <a:pt x="0" y="635012"/>
                  </a:lnTo>
                  <a:lnTo>
                    <a:pt x="0" y="2097861"/>
                  </a:lnTo>
                  <a:cubicBezTo>
                    <a:pt x="226378" y="2145867"/>
                    <a:pt x="483807" y="2058428"/>
                    <a:pt x="607505" y="1861324"/>
                  </a:cubicBezTo>
                  <a:cubicBezTo>
                    <a:pt x="785876" y="1577352"/>
                    <a:pt x="1071055" y="1288681"/>
                    <a:pt x="1287463" y="1021727"/>
                  </a:cubicBezTo>
                  <a:cubicBezTo>
                    <a:pt x="1503445" y="754716"/>
                    <a:pt x="1462291" y="363219"/>
                    <a:pt x="1195515" y="14695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8" name="Google Shape;118;p126"/>
            <p:cNvSpPr/>
            <p:nvPr/>
          </p:nvSpPr>
          <p:spPr>
            <a:xfrm>
              <a:off x="1175721" y="5807234"/>
              <a:ext cx="279751" cy="266869"/>
            </a:xfrm>
            <a:custGeom>
              <a:avLst/>
              <a:gdLst/>
              <a:ahLst/>
              <a:cxnLst/>
              <a:rect l="l" t="t" r="r" b="b"/>
              <a:pathLst>
                <a:path w="279751" h="266869" extrusionOk="0">
                  <a:moveTo>
                    <a:pt x="54972" y="241141"/>
                  </a:moveTo>
                  <a:cubicBezTo>
                    <a:pt x="120250" y="276891"/>
                    <a:pt x="201022" y="280003"/>
                    <a:pt x="249028" y="220757"/>
                  </a:cubicBezTo>
                  <a:cubicBezTo>
                    <a:pt x="296952" y="161550"/>
                    <a:pt x="287808" y="74701"/>
                    <a:pt x="228600" y="26777"/>
                  </a:cubicBezTo>
                  <a:cubicBezTo>
                    <a:pt x="228594" y="26771"/>
                    <a:pt x="228588" y="26771"/>
                    <a:pt x="228581" y="26765"/>
                  </a:cubicBezTo>
                  <a:cubicBezTo>
                    <a:pt x="169336" y="-21241"/>
                    <a:pt x="86913" y="1365"/>
                    <a:pt x="34525" y="47085"/>
                  </a:cubicBezTo>
                  <a:cubicBezTo>
                    <a:pt x="-17862" y="92805"/>
                    <a:pt x="-10306" y="205390"/>
                    <a:pt x="54972" y="2411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119" name="Google Shape;119;p126"/>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390185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78"/>
        <p:cNvGrpSpPr/>
        <p:nvPr/>
      </p:nvGrpSpPr>
      <p:grpSpPr>
        <a:xfrm>
          <a:off x="0" y="0"/>
          <a:ext cx="0" cy="0"/>
          <a:chOff x="0" y="0"/>
          <a:chExt cx="0" cy="0"/>
        </a:xfrm>
      </p:grpSpPr>
      <p:grpSp>
        <p:nvGrpSpPr>
          <p:cNvPr id="179" name="Google Shape;179;p129"/>
          <p:cNvGrpSpPr/>
          <p:nvPr/>
        </p:nvGrpSpPr>
        <p:grpSpPr>
          <a:xfrm>
            <a:off x="0" y="1"/>
            <a:ext cx="12211507" cy="6868972"/>
            <a:chOff x="0" y="0"/>
            <a:chExt cx="12191999" cy="6857999"/>
          </a:xfrm>
        </p:grpSpPr>
        <p:sp>
          <p:nvSpPr>
            <p:cNvPr id="180" name="Google Shape;180;p129"/>
            <p:cNvSpPr/>
            <p:nvPr/>
          </p:nvSpPr>
          <p:spPr>
            <a:xfrm>
              <a:off x="379256" y="0"/>
              <a:ext cx="3202074" cy="2719638"/>
            </a:xfrm>
            <a:custGeom>
              <a:avLst/>
              <a:gdLst/>
              <a:ahLst/>
              <a:cxnLst/>
              <a:rect l="l" t="t" r="r" b="b"/>
              <a:pathLst>
                <a:path w="3202074" h="2719638" extrusionOk="0">
                  <a:moveTo>
                    <a:pt x="254092" y="1025906"/>
                  </a:moveTo>
                  <a:cubicBezTo>
                    <a:pt x="-139608" y="1415225"/>
                    <a:pt x="-66138" y="2100834"/>
                    <a:pt x="407508" y="2484374"/>
                  </a:cubicBezTo>
                  <a:cubicBezTo>
                    <a:pt x="881155" y="2867914"/>
                    <a:pt x="1520219" y="2758186"/>
                    <a:pt x="1865976" y="2331212"/>
                  </a:cubicBezTo>
                  <a:cubicBezTo>
                    <a:pt x="2211734" y="1904238"/>
                    <a:pt x="2707415" y="1438021"/>
                    <a:pt x="2999388" y="931545"/>
                  </a:cubicBezTo>
                  <a:cubicBezTo>
                    <a:pt x="3173886" y="628650"/>
                    <a:pt x="3243927" y="295910"/>
                    <a:pt x="3177125" y="0"/>
                  </a:cubicBezTo>
                  <a:lnTo>
                    <a:pt x="1063527" y="0"/>
                  </a:lnTo>
                  <a:cubicBezTo>
                    <a:pt x="787810" y="353759"/>
                    <a:pt x="541112" y="742252"/>
                    <a:pt x="254092" y="1025906"/>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1" name="Google Shape;181;p129"/>
            <p:cNvSpPr/>
            <p:nvPr/>
          </p:nvSpPr>
          <p:spPr>
            <a:xfrm>
              <a:off x="5098126" y="509973"/>
              <a:ext cx="5085005" cy="4898812"/>
            </a:xfrm>
            <a:custGeom>
              <a:avLst/>
              <a:gdLst/>
              <a:ahLst/>
              <a:cxnLst/>
              <a:rect l="l" t="t" r="r" b="b"/>
              <a:pathLst>
                <a:path w="5085005" h="4898812" extrusionOk="0">
                  <a:moveTo>
                    <a:pt x="949804" y="4311899"/>
                  </a:moveTo>
                  <a:cubicBezTo>
                    <a:pt x="1959010" y="5236142"/>
                    <a:pt x="3396777" y="5033577"/>
                    <a:pt x="4424080" y="3951727"/>
                  </a:cubicBezTo>
                  <a:cubicBezTo>
                    <a:pt x="5451383" y="2869878"/>
                    <a:pt x="5245389" y="1177920"/>
                    <a:pt x="4054002" y="478277"/>
                  </a:cubicBezTo>
                  <a:cubicBezTo>
                    <a:pt x="2862615" y="-221366"/>
                    <a:pt x="1548991" y="-196030"/>
                    <a:pt x="579727" y="838639"/>
                  </a:cubicBezTo>
                  <a:cubicBezTo>
                    <a:pt x="-389538" y="1873308"/>
                    <a:pt x="-59465" y="3387593"/>
                    <a:pt x="949804" y="431189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2" name="Google Shape;182;p129"/>
            <p:cNvSpPr/>
            <p:nvPr/>
          </p:nvSpPr>
          <p:spPr>
            <a:xfrm>
              <a:off x="10580560" y="0"/>
              <a:ext cx="1611439" cy="1077905"/>
            </a:xfrm>
            <a:custGeom>
              <a:avLst/>
              <a:gdLst/>
              <a:ahLst/>
              <a:cxnLst/>
              <a:rect l="l" t="t" r="r" b="b"/>
              <a:pathLst>
                <a:path w="1611439" h="1077905" extrusionOk="0">
                  <a:moveTo>
                    <a:pt x="1611440" y="0"/>
                  </a:moveTo>
                  <a:lnTo>
                    <a:pt x="0" y="0"/>
                  </a:lnTo>
                  <a:cubicBezTo>
                    <a:pt x="8699" y="348361"/>
                    <a:pt x="162560" y="700405"/>
                    <a:pt x="458660" y="862711"/>
                  </a:cubicBezTo>
                  <a:cubicBezTo>
                    <a:pt x="825373" y="1063752"/>
                    <a:pt x="1250759" y="1141349"/>
                    <a:pt x="1611440" y="1020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3" name="Google Shape;183;p129"/>
            <p:cNvSpPr/>
            <p:nvPr/>
          </p:nvSpPr>
          <p:spPr>
            <a:xfrm>
              <a:off x="8893492" y="3876233"/>
              <a:ext cx="3298507" cy="2981766"/>
            </a:xfrm>
            <a:custGeom>
              <a:avLst/>
              <a:gdLst/>
              <a:ahLst/>
              <a:cxnLst/>
              <a:rect l="l" t="t" r="r" b="b"/>
              <a:pathLst>
                <a:path w="3298507" h="2981766" extrusionOk="0">
                  <a:moveTo>
                    <a:pt x="3298507" y="2981767"/>
                  </a:moveTo>
                  <a:lnTo>
                    <a:pt x="3298507" y="2410"/>
                  </a:lnTo>
                  <a:cubicBezTo>
                    <a:pt x="2821559" y="-24831"/>
                    <a:pt x="2330894" y="179639"/>
                    <a:pt x="1937702" y="574545"/>
                  </a:cubicBezTo>
                  <a:cubicBezTo>
                    <a:pt x="1296352" y="1218816"/>
                    <a:pt x="812228" y="2112389"/>
                    <a:pt x="212471" y="2704971"/>
                  </a:cubicBezTo>
                  <a:cubicBezTo>
                    <a:pt x="129286" y="2787076"/>
                    <a:pt x="57785" y="2880167"/>
                    <a:pt x="0" y="29817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4" name="Google Shape;184;p129"/>
            <p:cNvSpPr/>
            <p:nvPr/>
          </p:nvSpPr>
          <p:spPr>
            <a:xfrm>
              <a:off x="9946085" y="184703"/>
              <a:ext cx="1262894" cy="1267301"/>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5" name="Google Shape;185;p129"/>
            <p:cNvSpPr/>
            <p:nvPr/>
          </p:nvSpPr>
          <p:spPr>
            <a:xfrm>
              <a:off x="8154070" y="6110888"/>
              <a:ext cx="1059589" cy="746920"/>
            </a:xfrm>
            <a:custGeom>
              <a:avLst/>
              <a:gdLst/>
              <a:ahLst/>
              <a:cxnLst/>
              <a:rect l="l" t="t" r="r" b="b"/>
              <a:pathLst>
                <a:path w="1059589" h="746920" extrusionOk="0">
                  <a:moveTo>
                    <a:pt x="842483" y="112937"/>
                  </a:moveTo>
                  <a:cubicBezTo>
                    <a:pt x="583974" y="-58513"/>
                    <a:pt x="284889" y="-36034"/>
                    <a:pt x="102390" y="189137"/>
                  </a:cubicBezTo>
                  <a:cubicBezTo>
                    <a:pt x="-2067" y="318105"/>
                    <a:pt x="-19911" y="546705"/>
                    <a:pt x="18824" y="746921"/>
                  </a:cubicBezTo>
                  <a:lnTo>
                    <a:pt x="1001804" y="746921"/>
                  </a:lnTo>
                  <a:cubicBezTo>
                    <a:pt x="1115596" y="539784"/>
                    <a:pt x="1060732" y="257463"/>
                    <a:pt x="842483" y="11293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6" name="Google Shape;186;p129"/>
            <p:cNvSpPr/>
            <p:nvPr/>
          </p:nvSpPr>
          <p:spPr>
            <a:xfrm>
              <a:off x="11021808" y="3814317"/>
              <a:ext cx="785039" cy="756266"/>
            </a:xfrm>
            <a:custGeom>
              <a:avLst/>
              <a:gdLst/>
              <a:ahLst/>
              <a:cxnLst/>
              <a:rect l="l" t="t" r="r" b="b"/>
              <a:pathLst>
                <a:path w="785039" h="756266" extrusionOk="0">
                  <a:moveTo>
                    <a:pt x="146635" y="665672"/>
                  </a:moveTo>
                  <a:cubicBezTo>
                    <a:pt x="302400" y="808356"/>
                    <a:pt x="524396" y="777050"/>
                    <a:pt x="682956" y="610046"/>
                  </a:cubicBezTo>
                  <a:cubicBezTo>
                    <a:pt x="841515" y="443041"/>
                    <a:pt x="809956" y="181865"/>
                    <a:pt x="625806" y="73851"/>
                  </a:cubicBezTo>
                  <a:cubicBezTo>
                    <a:pt x="441656" y="-34162"/>
                    <a:pt x="239091" y="-30289"/>
                    <a:pt x="89485" y="129478"/>
                  </a:cubicBezTo>
                  <a:cubicBezTo>
                    <a:pt x="-60121" y="289243"/>
                    <a:pt x="-9194" y="522733"/>
                    <a:pt x="146635" y="665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7" name="Google Shape;187;p129"/>
            <p:cNvSpPr/>
            <p:nvPr/>
          </p:nvSpPr>
          <p:spPr>
            <a:xfrm>
              <a:off x="11515984" y="4599211"/>
              <a:ext cx="257951" cy="248290"/>
            </a:xfrm>
            <a:custGeom>
              <a:avLst/>
              <a:gdLst/>
              <a:ahLst/>
              <a:cxnLst/>
              <a:rect l="l" t="t" r="r" b="b"/>
              <a:pathLst>
                <a:path w="257951" h="248290" extrusionOk="0">
                  <a:moveTo>
                    <a:pt x="48382" y="218533"/>
                  </a:moveTo>
                  <a:cubicBezTo>
                    <a:pt x="99182" y="265396"/>
                    <a:pt x="172397" y="255109"/>
                    <a:pt x="224468" y="200309"/>
                  </a:cubicBezTo>
                  <a:cubicBezTo>
                    <a:pt x="276537" y="145508"/>
                    <a:pt x="266123" y="59656"/>
                    <a:pt x="205418" y="24223"/>
                  </a:cubicBezTo>
                  <a:cubicBezTo>
                    <a:pt x="144711" y="-11210"/>
                    <a:pt x="78418" y="-9940"/>
                    <a:pt x="29269" y="42511"/>
                  </a:cubicBezTo>
                  <a:cubicBezTo>
                    <a:pt x="-19880" y="94962"/>
                    <a:pt x="-2799" y="171670"/>
                    <a:pt x="483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8" name="Google Shape;188;p129"/>
            <p:cNvSpPr/>
            <p:nvPr/>
          </p:nvSpPr>
          <p:spPr>
            <a:xfrm>
              <a:off x="9279368" y="1460372"/>
              <a:ext cx="785039" cy="756266"/>
            </a:xfrm>
            <a:custGeom>
              <a:avLst/>
              <a:gdLst/>
              <a:ahLst/>
              <a:cxnLst/>
              <a:rect l="l" t="t" r="r" b="b"/>
              <a:pathLst>
                <a:path w="785039" h="756266" extrusionOk="0">
                  <a:moveTo>
                    <a:pt x="146635" y="665671"/>
                  </a:moveTo>
                  <a:cubicBezTo>
                    <a:pt x="302400" y="808356"/>
                    <a:pt x="524396" y="777050"/>
                    <a:pt x="682956" y="610045"/>
                  </a:cubicBezTo>
                  <a:cubicBezTo>
                    <a:pt x="841515" y="443040"/>
                    <a:pt x="809956" y="181865"/>
                    <a:pt x="625806" y="73851"/>
                  </a:cubicBezTo>
                  <a:cubicBezTo>
                    <a:pt x="441656" y="-34162"/>
                    <a:pt x="239091" y="-30289"/>
                    <a:pt x="89485" y="129477"/>
                  </a:cubicBezTo>
                  <a:cubicBezTo>
                    <a:pt x="-60121" y="289243"/>
                    <a:pt x="-9194" y="522987"/>
                    <a:pt x="146635" y="66567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9" name="Google Shape;189;p129"/>
            <p:cNvSpPr/>
            <p:nvPr/>
          </p:nvSpPr>
          <p:spPr>
            <a:xfrm>
              <a:off x="10904678" y="5496467"/>
              <a:ext cx="257778" cy="248289"/>
            </a:xfrm>
            <a:custGeom>
              <a:avLst/>
              <a:gdLst/>
              <a:ahLst/>
              <a:cxnLst/>
              <a:rect l="l" t="t" r="r" b="b"/>
              <a:pathLst>
                <a:path w="257778" h="248289" extrusionOk="0">
                  <a:moveTo>
                    <a:pt x="48182" y="218533"/>
                  </a:moveTo>
                  <a:cubicBezTo>
                    <a:pt x="99300" y="265396"/>
                    <a:pt x="172198" y="255109"/>
                    <a:pt x="224267" y="200309"/>
                  </a:cubicBezTo>
                  <a:cubicBezTo>
                    <a:pt x="276338" y="145508"/>
                    <a:pt x="265924" y="59656"/>
                    <a:pt x="205535" y="24223"/>
                  </a:cubicBezTo>
                  <a:cubicBezTo>
                    <a:pt x="145147" y="-11210"/>
                    <a:pt x="78535" y="-9940"/>
                    <a:pt x="29386" y="42511"/>
                  </a:cubicBezTo>
                  <a:cubicBezTo>
                    <a:pt x="-19763" y="94962"/>
                    <a:pt x="-2999" y="171670"/>
                    <a:pt x="48182" y="21853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0" name="Google Shape;190;p129"/>
            <p:cNvSpPr/>
            <p:nvPr/>
          </p:nvSpPr>
          <p:spPr>
            <a:xfrm>
              <a:off x="9321695" y="2238468"/>
              <a:ext cx="248447" cy="257470"/>
            </a:xfrm>
            <a:custGeom>
              <a:avLst/>
              <a:gdLst/>
              <a:ahLst/>
              <a:cxnLst/>
              <a:rect l="l" t="t" r="r" b="b"/>
              <a:pathLst>
                <a:path w="248447" h="257470" extrusionOk="0">
                  <a:moveTo>
                    <a:pt x="15980" y="70836"/>
                  </a:moveTo>
                  <a:cubicBezTo>
                    <a:pt x="-19263" y="130589"/>
                    <a:pt x="5947" y="199741"/>
                    <a:pt x="70399" y="239301"/>
                  </a:cubicBezTo>
                  <a:cubicBezTo>
                    <a:pt x="134852" y="278862"/>
                    <a:pt x="216449" y="250795"/>
                    <a:pt x="238737" y="184374"/>
                  </a:cubicBezTo>
                  <a:cubicBezTo>
                    <a:pt x="261026" y="117953"/>
                    <a:pt x="245786" y="53056"/>
                    <a:pt x="184255" y="15845"/>
                  </a:cubicBezTo>
                  <a:cubicBezTo>
                    <a:pt x="122724" y="-21366"/>
                    <a:pt x="50905" y="11019"/>
                    <a:pt x="15980" y="708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1" name="Google Shape;191;p129"/>
            <p:cNvSpPr/>
            <p:nvPr/>
          </p:nvSpPr>
          <p:spPr>
            <a:xfrm>
              <a:off x="11713296" y="1528436"/>
              <a:ext cx="478703" cy="756067"/>
            </a:xfrm>
            <a:custGeom>
              <a:avLst/>
              <a:gdLst/>
              <a:ahLst/>
              <a:cxnLst/>
              <a:rect l="l" t="t" r="r" b="b"/>
              <a:pathLst>
                <a:path w="478703" h="756067" extrusionOk="0">
                  <a:moveTo>
                    <a:pt x="478703" y="12772"/>
                  </a:moveTo>
                  <a:cubicBezTo>
                    <a:pt x="339003" y="-21391"/>
                    <a:pt x="199938" y="11502"/>
                    <a:pt x="89512" y="129358"/>
                  </a:cubicBezTo>
                  <a:cubicBezTo>
                    <a:pt x="-60158" y="289124"/>
                    <a:pt x="-9167" y="523058"/>
                    <a:pt x="146662" y="665552"/>
                  </a:cubicBezTo>
                  <a:cubicBezTo>
                    <a:pt x="242357" y="753245"/>
                    <a:pt x="363070" y="775089"/>
                    <a:pt x="478703" y="74029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2" name="Google Shape;192;p129"/>
            <p:cNvSpPr/>
            <p:nvPr/>
          </p:nvSpPr>
          <p:spPr>
            <a:xfrm>
              <a:off x="0" y="5745251"/>
              <a:ext cx="2832735" cy="1112748"/>
            </a:xfrm>
            <a:custGeom>
              <a:avLst/>
              <a:gdLst/>
              <a:ahLst/>
              <a:cxnLst/>
              <a:rect l="l" t="t" r="r" b="b"/>
              <a:pathLst>
                <a:path w="2832735" h="1112748" extrusionOk="0">
                  <a:moveTo>
                    <a:pt x="2251456" y="335127"/>
                  </a:moveTo>
                  <a:cubicBezTo>
                    <a:pt x="1482090" y="-174079"/>
                    <a:pt x="591122" y="-107277"/>
                    <a:pt x="46863" y="564807"/>
                  </a:cubicBezTo>
                  <a:cubicBezTo>
                    <a:pt x="30607" y="584873"/>
                    <a:pt x="14986" y="605320"/>
                    <a:pt x="0" y="626085"/>
                  </a:cubicBezTo>
                  <a:lnTo>
                    <a:pt x="0" y="1112749"/>
                  </a:lnTo>
                  <a:lnTo>
                    <a:pt x="2832735" y="1112749"/>
                  </a:lnTo>
                  <a:cubicBezTo>
                    <a:pt x="2735720" y="793598"/>
                    <a:pt x="2530069" y="518509"/>
                    <a:pt x="2251456" y="335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3" name="Google Shape;193;p129"/>
            <p:cNvSpPr/>
            <p:nvPr/>
          </p:nvSpPr>
          <p:spPr>
            <a:xfrm>
              <a:off x="8998247" y="2197363"/>
              <a:ext cx="2807421" cy="3042981"/>
            </a:xfrm>
            <a:custGeom>
              <a:avLst/>
              <a:gdLst/>
              <a:ahLst/>
              <a:cxnLst/>
              <a:rect l="l" t="t" r="r" b="b"/>
              <a:pathLst>
                <a:path w="2807421" h="3042981" extrusionOk="0">
                  <a:moveTo>
                    <a:pt x="2495253" y="196586"/>
                  </a:moveTo>
                  <a:cubicBezTo>
                    <a:pt x="2885460" y="512562"/>
                    <a:pt x="2885651" y="1031167"/>
                    <a:pt x="2629619" y="1475222"/>
                  </a:cubicBezTo>
                  <a:cubicBezTo>
                    <a:pt x="2373587" y="1919278"/>
                    <a:pt x="1939057" y="2328027"/>
                    <a:pt x="1635908" y="2702360"/>
                  </a:cubicBezTo>
                  <a:cubicBezTo>
                    <a:pt x="1332759" y="3076692"/>
                    <a:pt x="772308" y="3173022"/>
                    <a:pt x="357272" y="2836789"/>
                  </a:cubicBezTo>
                  <a:cubicBezTo>
                    <a:pt x="-57765" y="2500557"/>
                    <a:pt x="-122598" y="1899529"/>
                    <a:pt x="222842" y="1558153"/>
                  </a:cubicBezTo>
                  <a:cubicBezTo>
                    <a:pt x="568282" y="1216777"/>
                    <a:pt x="847047" y="702110"/>
                    <a:pt x="1216617" y="330952"/>
                  </a:cubicBezTo>
                  <a:cubicBezTo>
                    <a:pt x="1586187" y="-40205"/>
                    <a:pt x="2104792" y="-119199"/>
                    <a:pt x="2495253" y="1965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4" name="Google Shape;194;p129"/>
            <p:cNvSpPr/>
            <p:nvPr/>
          </p:nvSpPr>
          <p:spPr>
            <a:xfrm>
              <a:off x="0" y="5372101"/>
              <a:ext cx="999118" cy="1485898"/>
            </a:xfrm>
            <a:custGeom>
              <a:avLst/>
              <a:gdLst/>
              <a:ahLst/>
              <a:cxnLst/>
              <a:rect l="l" t="t" r="r" b="b"/>
              <a:pathLst>
                <a:path w="999118" h="1485898" extrusionOk="0">
                  <a:moveTo>
                    <a:pt x="644716" y="164463"/>
                  </a:moveTo>
                  <a:cubicBezTo>
                    <a:pt x="433642" y="40511"/>
                    <a:pt x="211455" y="-17274"/>
                    <a:pt x="0" y="4507"/>
                  </a:cubicBezTo>
                  <a:lnTo>
                    <a:pt x="0" y="1485898"/>
                  </a:lnTo>
                  <a:lnTo>
                    <a:pt x="630682" y="1485898"/>
                  </a:lnTo>
                  <a:cubicBezTo>
                    <a:pt x="681057" y="1447354"/>
                    <a:pt x="728301" y="1404872"/>
                    <a:pt x="771970" y="1358898"/>
                  </a:cubicBezTo>
                  <a:cubicBezTo>
                    <a:pt x="1125157" y="986788"/>
                    <a:pt x="1054100" y="404938"/>
                    <a:pt x="644716" y="1644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5" name="Google Shape;195;p129"/>
            <p:cNvSpPr/>
            <p:nvPr/>
          </p:nvSpPr>
          <p:spPr>
            <a:xfrm>
              <a:off x="2321033" y="6438530"/>
              <a:ext cx="755520" cy="419469"/>
            </a:xfrm>
            <a:custGeom>
              <a:avLst/>
              <a:gdLst/>
              <a:ahLst/>
              <a:cxnLst/>
              <a:rect l="l" t="t" r="r" b="b"/>
              <a:pathLst>
                <a:path w="755520" h="419469" extrusionOk="0">
                  <a:moveTo>
                    <a:pt x="478491" y="6275"/>
                  </a:moveTo>
                  <a:cubicBezTo>
                    <a:pt x="284181" y="-21665"/>
                    <a:pt x="41865" y="39803"/>
                    <a:pt x="7321" y="269546"/>
                  </a:cubicBezTo>
                  <a:cubicBezTo>
                    <a:pt x="-509" y="319139"/>
                    <a:pt x="-2065" y="369495"/>
                    <a:pt x="2685" y="419469"/>
                  </a:cubicBezTo>
                  <a:lnTo>
                    <a:pt x="753001" y="419469"/>
                  </a:lnTo>
                  <a:cubicBezTo>
                    <a:pt x="774655" y="231319"/>
                    <a:pt x="654513" y="31611"/>
                    <a:pt x="478491" y="62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6" name="Google Shape;196;p129"/>
            <p:cNvSpPr/>
            <p:nvPr/>
          </p:nvSpPr>
          <p:spPr>
            <a:xfrm>
              <a:off x="3060002" y="6367255"/>
              <a:ext cx="248016" cy="257519"/>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7" name="Google Shape;197;p129"/>
            <p:cNvSpPr/>
            <p:nvPr/>
          </p:nvSpPr>
          <p:spPr>
            <a:xfrm>
              <a:off x="1335624" y="5499047"/>
              <a:ext cx="653692" cy="629771"/>
            </a:xfrm>
            <a:custGeom>
              <a:avLst/>
              <a:gdLst/>
              <a:ahLst/>
              <a:cxnLst/>
              <a:rect l="l" t="t" r="r" b="b"/>
              <a:pathLst>
                <a:path w="653692" h="629771" extrusionOk="0">
                  <a:moveTo>
                    <a:pt x="122081" y="554344"/>
                  </a:moveTo>
                  <a:cubicBezTo>
                    <a:pt x="251875" y="673152"/>
                    <a:pt x="436660" y="647054"/>
                    <a:pt x="568740" y="508052"/>
                  </a:cubicBezTo>
                  <a:cubicBezTo>
                    <a:pt x="700821" y="369051"/>
                    <a:pt x="674277" y="151436"/>
                    <a:pt x="521115" y="61520"/>
                  </a:cubicBezTo>
                  <a:cubicBezTo>
                    <a:pt x="367953" y="-28396"/>
                    <a:pt x="199107" y="-25348"/>
                    <a:pt x="74520" y="108002"/>
                  </a:cubicBezTo>
                  <a:cubicBezTo>
                    <a:pt x="-50067" y="241352"/>
                    <a:pt x="-7649" y="435535"/>
                    <a:pt x="122081" y="55434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8" name="Google Shape;198;p129"/>
            <p:cNvSpPr/>
            <p:nvPr/>
          </p:nvSpPr>
          <p:spPr>
            <a:xfrm>
              <a:off x="1848308" y="6135276"/>
              <a:ext cx="257880" cy="248289"/>
            </a:xfrm>
            <a:custGeom>
              <a:avLst/>
              <a:gdLst/>
              <a:ahLst/>
              <a:cxnLst/>
              <a:rect l="l" t="t" r="r" b="b"/>
              <a:pathLst>
                <a:path w="257880" h="248289" extrusionOk="0">
                  <a:moveTo>
                    <a:pt x="48182" y="218533"/>
                  </a:moveTo>
                  <a:cubicBezTo>
                    <a:pt x="99363" y="265396"/>
                    <a:pt x="172198" y="255109"/>
                    <a:pt x="224268" y="200309"/>
                  </a:cubicBezTo>
                  <a:cubicBezTo>
                    <a:pt x="276338" y="145508"/>
                    <a:pt x="266241" y="59656"/>
                    <a:pt x="205535" y="24223"/>
                  </a:cubicBezTo>
                  <a:cubicBezTo>
                    <a:pt x="144829" y="-11210"/>
                    <a:pt x="78535" y="-9940"/>
                    <a:pt x="29386" y="42511"/>
                  </a:cubicBezTo>
                  <a:cubicBezTo>
                    <a:pt x="-19763" y="94962"/>
                    <a:pt x="-2999" y="171670"/>
                    <a:pt x="481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9" name="Google Shape;199;p129"/>
            <p:cNvSpPr/>
            <p:nvPr/>
          </p:nvSpPr>
          <p:spPr>
            <a:xfrm>
              <a:off x="2066201" y="5932859"/>
              <a:ext cx="128918" cy="124173"/>
            </a:xfrm>
            <a:custGeom>
              <a:avLst/>
              <a:gdLst/>
              <a:ahLst/>
              <a:cxnLst/>
              <a:rect l="l" t="t" r="r" b="b"/>
              <a:pathLst>
                <a:path w="128918" h="124173" extrusionOk="0">
                  <a:moveTo>
                    <a:pt x="24091" y="109293"/>
                  </a:moveTo>
                  <a:cubicBezTo>
                    <a:pt x="49491" y="132724"/>
                    <a:pt x="86131" y="127581"/>
                    <a:pt x="112166" y="100212"/>
                  </a:cubicBezTo>
                  <a:cubicBezTo>
                    <a:pt x="138201" y="72844"/>
                    <a:pt x="132994" y="29918"/>
                    <a:pt x="102768" y="12138"/>
                  </a:cubicBezTo>
                  <a:cubicBezTo>
                    <a:pt x="72542" y="-5642"/>
                    <a:pt x="39268" y="-4944"/>
                    <a:pt x="14693" y="21282"/>
                  </a:cubicBezTo>
                  <a:cubicBezTo>
                    <a:pt x="-9881" y="47507"/>
                    <a:pt x="-1499" y="85925"/>
                    <a:pt x="24091" y="10929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0" name="Google Shape;200;p129"/>
            <p:cNvSpPr/>
            <p:nvPr/>
          </p:nvSpPr>
          <p:spPr>
            <a:xfrm>
              <a:off x="11135868" y="5596064"/>
              <a:ext cx="1056131" cy="1261935"/>
            </a:xfrm>
            <a:custGeom>
              <a:avLst/>
              <a:gdLst/>
              <a:ahLst/>
              <a:cxnLst/>
              <a:rect l="l" t="t" r="r" b="b"/>
              <a:pathLst>
                <a:path w="1056131" h="1261935" extrusionOk="0">
                  <a:moveTo>
                    <a:pt x="1056132" y="0"/>
                  </a:moveTo>
                  <a:cubicBezTo>
                    <a:pt x="794956" y="64389"/>
                    <a:pt x="548132" y="207391"/>
                    <a:pt x="331152" y="438848"/>
                  </a:cubicBezTo>
                  <a:cubicBezTo>
                    <a:pt x="104139" y="681228"/>
                    <a:pt x="2032" y="969835"/>
                    <a:pt x="0" y="1261935"/>
                  </a:cubicBezTo>
                  <a:lnTo>
                    <a:pt x="1056132" y="1261935"/>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1" name="Google Shape;201;p129"/>
            <p:cNvSpPr/>
            <p:nvPr/>
          </p:nvSpPr>
          <p:spPr>
            <a:xfrm>
              <a:off x="11188871" y="1108964"/>
              <a:ext cx="380597" cy="362910"/>
            </a:xfrm>
            <a:custGeom>
              <a:avLst/>
              <a:gdLst/>
              <a:ahLst/>
              <a:cxnLst/>
              <a:rect l="l" t="t" r="r" b="b"/>
              <a:pathLst>
                <a:path w="380597" h="362910" extrusionOk="0">
                  <a:moveTo>
                    <a:pt x="74822" y="327914"/>
                  </a:moveTo>
                  <a:cubicBezTo>
                    <a:pt x="163722" y="376555"/>
                    <a:pt x="273577" y="380746"/>
                    <a:pt x="338792" y="300228"/>
                  </a:cubicBezTo>
                  <a:cubicBezTo>
                    <a:pt x="404006" y="219653"/>
                    <a:pt x="391560" y="101479"/>
                    <a:pt x="310979" y="36258"/>
                  </a:cubicBezTo>
                  <a:cubicBezTo>
                    <a:pt x="230397" y="-28956"/>
                    <a:pt x="118193" y="2095"/>
                    <a:pt x="46946" y="63944"/>
                  </a:cubicBezTo>
                  <a:cubicBezTo>
                    <a:pt x="-24302" y="125793"/>
                    <a:pt x="-14015" y="279273"/>
                    <a:pt x="74822"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2" name="Google Shape;202;p129"/>
            <p:cNvSpPr/>
            <p:nvPr/>
          </p:nvSpPr>
          <p:spPr>
            <a:xfrm>
              <a:off x="9658908" y="241897"/>
              <a:ext cx="230618" cy="219842"/>
            </a:xfrm>
            <a:custGeom>
              <a:avLst/>
              <a:gdLst/>
              <a:ahLst/>
              <a:cxnLst/>
              <a:rect l="l" t="t" r="r" b="b"/>
              <a:pathLst>
                <a:path w="230618" h="219842" extrusionOk="0">
                  <a:moveTo>
                    <a:pt x="45289" y="198729"/>
                  </a:moveTo>
                  <a:cubicBezTo>
                    <a:pt x="99136" y="228193"/>
                    <a:pt x="165939" y="230479"/>
                    <a:pt x="205309" y="181965"/>
                  </a:cubicBezTo>
                  <a:cubicBezTo>
                    <a:pt x="244806" y="133135"/>
                    <a:pt x="237249" y="61524"/>
                    <a:pt x="188418" y="22016"/>
                  </a:cubicBezTo>
                  <a:cubicBezTo>
                    <a:pt x="188418" y="22014"/>
                    <a:pt x="188418" y="22011"/>
                    <a:pt x="188418" y="22008"/>
                  </a:cubicBezTo>
                  <a:cubicBezTo>
                    <a:pt x="139586" y="-17552"/>
                    <a:pt x="71641" y="1244"/>
                    <a:pt x="28461" y="38772"/>
                  </a:cubicBezTo>
                  <a:cubicBezTo>
                    <a:pt x="-14719" y="76301"/>
                    <a:pt x="-8496" y="169265"/>
                    <a:pt x="45289"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203" name="Google Shape;203;p129"/>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a:endParaRPr/>
          </a:p>
        </p:txBody>
      </p:sp>
      <p:sp>
        <p:nvSpPr>
          <p:cNvPr id="204" name="Google Shape;204;p129"/>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8105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5"/>
        <p:cNvGrpSpPr/>
        <p:nvPr/>
      </p:nvGrpSpPr>
      <p:grpSpPr>
        <a:xfrm>
          <a:off x="0" y="0"/>
          <a:ext cx="0" cy="0"/>
          <a:chOff x="0" y="0"/>
          <a:chExt cx="0" cy="0"/>
        </a:xfrm>
      </p:grpSpPr>
      <p:grpSp>
        <p:nvGrpSpPr>
          <p:cNvPr id="36" name="Google Shape;36;p124"/>
          <p:cNvGrpSpPr/>
          <p:nvPr/>
        </p:nvGrpSpPr>
        <p:grpSpPr>
          <a:xfrm>
            <a:off x="0" y="1"/>
            <a:ext cx="12211507" cy="6868972"/>
            <a:chOff x="0" y="0"/>
            <a:chExt cx="12191999" cy="6857999"/>
          </a:xfrm>
        </p:grpSpPr>
        <p:sp>
          <p:nvSpPr>
            <p:cNvPr id="37" name="Google Shape;37;p124"/>
            <p:cNvSpPr/>
            <p:nvPr/>
          </p:nvSpPr>
          <p:spPr>
            <a:xfrm>
              <a:off x="379256" y="0"/>
              <a:ext cx="3202074" cy="2719638"/>
            </a:xfrm>
            <a:custGeom>
              <a:avLst/>
              <a:gdLst/>
              <a:ahLst/>
              <a:cxnLst/>
              <a:rect l="l" t="t" r="r" b="b"/>
              <a:pathLst>
                <a:path w="3202074" h="2719638" extrusionOk="0">
                  <a:moveTo>
                    <a:pt x="254092" y="1025906"/>
                  </a:moveTo>
                  <a:cubicBezTo>
                    <a:pt x="-139608" y="1415225"/>
                    <a:pt x="-66138" y="2100834"/>
                    <a:pt x="407508" y="2484374"/>
                  </a:cubicBezTo>
                  <a:cubicBezTo>
                    <a:pt x="881155" y="2867914"/>
                    <a:pt x="1520219" y="2758186"/>
                    <a:pt x="1865976" y="2331212"/>
                  </a:cubicBezTo>
                  <a:cubicBezTo>
                    <a:pt x="2211734" y="1904238"/>
                    <a:pt x="2707415" y="1438021"/>
                    <a:pt x="2999388" y="931545"/>
                  </a:cubicBezTo>
                  <a:cubicBezTo>
                    <a:pt x="3173886" y="628650"/>
                    <a:pt x="3243927" y="295910"/>
                    <a:pt x="3177125" y="0"/>
                  </a:cubicBezTo>
                  <a:lnTo>
                    <a:pt x="1063527" y="0"/>
                  </a:lnTo>
                  <a:cubicBezTo>
                    <a:pt x="787810" y="353759"/>
                    <a:pt x="541112" y="742252"/>
                    <a:pt x="254092" y="1025906"/>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8" name="Google Shape;38;p124"/>
            <p:cNvSpPr/>
            <p:nvPr/>
          </p:nvSpPr>
          <p:spPr>
            <a:xfrm>
              <a:off x="5098126" y="509973"/>
              <a:ext cx="5085005" cy="4898812"/>
            </a:xfrm>
            <a:custGeom>
              <a:avLst/>
              <a:gdLst/>
              <a:ahLst/>
              <a:cxnLst/>
              <a:rect l="l" t="t" r="r" b="b"/>
              <a:pathLst>
                <a:path w="5085005" h="4898812" extrusionOk="0">
                  <a:moveTo>
                    <a:pt x="949804" y="4311899"/>
                  </a:moveTo>
                  <a:cubicBezTo>
                    <a:pt x="1959010" y="5236142"/>
                    <a:pt x="3396777" y="5033577"/>
                    <a:pt x="4424080" y="3951727"/>
                  </a:cubicBezTo>
                  <a:cubicBezTo>
                    <a:pt x="5451383" y="2869878"/>
                    <a:pt x="5245389" y="1177920"/>
                    <a:pt x="4054002" y="478277"/>
                  </a:cubicBezTo>
                  <a:cubicBezTo>
                    <a:pt x="2862615" y="-221366"/>
                    <a:pt x="1548991" y="-196030"/>
                    <a:pt x="579727" y="838639"/>
                  </a:cubicBezTo>
                  <a:cubicBezTo>
                    <a:pt x="-389538" y="1873308"/>
                    <a:pt x="-59465" y="3387593"/>
                    <a:pt x="949804" y="431189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9" name="Google Shape;39;p124"/>
            <p:cNvSpPr/>
            <p:nvPr/>
          </p:nvSpPr>
          <p:spPr>
            <a:xfrm>
              <a:off x="10580560" y="0"/>
              <a:ext cx="1611439" cy="1077905"/>
            </a:xfrm>
            <a:custGeom>
              <a:avLst/>
              <a:gdLst/>
              <a:ahLst/>
              <a:cxnLst/>
              <a:rect l="l" t="t" r="r" b="b"/>
              <a:pathLst>
                <a:path w="1611439" h="1077905" extrusionOk="0">
                  <a:moveTo>
                    <a:pt x="1611440" y="0"/>
                  </a:moveTo>
                  <a:lnTo>
                    <a:pt x="0" y="0"/>
                  </a:lnTo>
                  <a:cubicBezTo>
                    <a:pt x="8699" y="348361"/>
                    <a:pt x="162560" y="700405"/>
                    <a:pt x="458660" y="862711"/>
                  </a:cubicBezTo>
                  <a:cubicBezTo>
                    <a:pt x="825373" y="1063752"/>
                    <a:pt x="1250759" y="1141349"/>
                    <a:pt x="1611440" y="1020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0" name="Google Shape;40;p124"/>
            <p:cNvSpPr/>
            <p:nvPr/>
          </p:nvSpPr>
          <p:spPr>
            <a:xfrm>
              <a:off x="8893492" y="3876233"/>
              <a:ext cx="3298507" cy="2981766"/>
            </a:xfrm>
            <a:custGeom>
              <a:avLst/>
              <a:gdLst/>
              <a:ahLst/>
              <a:cxnLst/>
              <a:rect l="l" t="t" r="r" b="b"/>
              <a:pathLst>
                <a:path w="3298507" h="2981766" extrusionOk="0">
                  <a:moveTo>
                    <a:pt x="3298507" y="2981767"/>
                  </a:moveTo>
                  <a:lnTo>
                    <a:pt x="3298507" y="2410"/>
                  </a:lnTo>
                  <a:cubicBezTo>
                    <a:pt x="2821559" y="-24831"/>
                    <a:pt x="2330894" y="179639"/>
                    <a:pt x="1937702" y="574545"/>
                  </a:cubicBezTo>
                  <a:cubicBezTo>
                    <a:pt x="1296352" y="1218816"/>
                    <a:pt x="812228" y="2112389"/>
                    <a:pt x="212471" y="2704971"/>
                  </a:cubicBezTo>
                  <a:cubicBezTo>
                    <a:pt x="129286" y="2787076"/>
                    <a:pt x="57785" y="2880167"/>
                    <a:pt x="0" y="29817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1" name="Google Shape;41;p124"/>
            <p:cNvSpPr/>
            <p:nvPr/>
          </p:nvSpPr>
          <p:spPr>
            <a:xfrm>
              <a:off x="9946085" y="184703"/>
              <a:ext cx="1262894" cy="1267301"/>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2" name="Google Shape;42;p124"/>
            <p:cNvSpPr/>
            <p:nvPr/>
          </p:nvSpPr>
          <p:spPr>
            <a:xfrm>
              <a:off x="8154070" y="6110888"/>
              <a:ext cx="1059589" cy="746920"/>
            </a:xfrm>
            <a:custGeom>
              <a:avLst/>
              <a:gdLst/>
              <a:ahLst/>
              <a:cxnLst/>
              <a:rect l="l" t="t" r="r" b="b"/>
              <a:pathLst>
                <a:path w="1059589" h="746920" extrusionOk="0">
                  <a:moveTo>
                    <a:pt x="842483" y="112937"/>
                  </a:moveTo>
                  <a:cubicBezTo>
                    <a:pt x="583974" y="-58513"/>
                    <a:pt x="284889" y="-36034"/>
                    <a:pt x="102390" y="189137"/>
                  </a:cubicBezTo>
                  <a:cubicBezTo>
                    <a:pt x="-2067" y="318105"/>
                    <a:pt x="-19911" y="546705"/>
                    <a:pt x="18824" y="746921"/>
                  </a:cubicBezTo>
                  <a:lnTo>
                    <a:pt x="1001804" y="746921"/>
                  </a:lnTo>
                  <a:cubicBezTo>
                    <a:pt x="1115596" y="539784"/>
                    <a:pt x="1060732" y="257463"/>
                    <a:pt x="842483" y="11293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3" name="Google Shape;43;p124"/>
            <p:cNvSpPr/>
            <p:nvPr/>
          </p:nvSpPr>
          <p:spPr>
            <a:xfrm>
              <a:off x="11021808" y="3814317"/>
              <a:ext cx="785039" cy="756266"/>
            </a:xfrm>
            <a:custGeom>
              <a:avLst/>
              <a:gdLst/>
              <a:ahLst/>
              <a:cxnLst/>
              <a:rect l="l" t="t" r="r" b="b"/>
              <a:pathLst>
                <a:path w="785039" h="756266" extrusionOk="0">
                  <a:moveTo>
                    <a:pt x="146635" y="665672"/>
                  </a:moveTo>
                  <a:cubicBezTo>
                    <a:pt x="302400" y="808356"/>
                    <a:pt x="524396" y="777050"/>
                    <a:pt x="682956" y="610046"/>
                  </a:cubicBezTo>
                  <a:cubicBezTo>
                    <a:pt x="841515" y="443041"/>
                    <a:pt x="809956" y="181865"/>
                    <a:pt x="625806" y="73851"/>
                  </a:cubicBezTo>
                  <a:cubicBezTo>
                    <a:pt x="441656" y="-34162"/>
                    <a:pt x="239091" y="-30289"/>
                    <a:pt x="89485" y="129478"/>
                  </a:cubicBezTo>
                  <a:cubicBezTo>
                    <a:pt x="-60121" y="289243"/>
                    <a:pt x="-9194" y="522733"/>
                    <a:pt x="146635" y="665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4" name="Google Shape;44;p124"/>
            <p:cNvSpPr/>
            <p:nvPr/>
          </p:nvSpPr>
          <p:spPr>
            <a:xfrm>
              <a:off x="11515984" y="4599211"/>
              <a:ext cx="257951" cy="248290"/>
            </a:xfrm>
            <a:custGeom>
              <a:avLst/>
              <a:gdLst/>
              <a:ahLst/>
              <a:cxnLst/>
              <a:rect l="l" t="t" r="r" b="b"/>
              <a:pathLst>
                <a:path w="257951" h="248290" extrusionOk="0">
                  <a:moveTo>
                    <a:pt x="48382" y="218533"/>
                  </a:moveTo>
                  <a:cubicBezTo>
                    <a:pt x="99182" y="265396"/>
                    <a:pt x="172397" y="255109"/>
                    <a:pt x="224468" y="200309"/>
                  </a:cubicBezTo>
                  <a:cubicBezTo>
                    <a:pt x="276537" y="145508"/>
                    <a:pt x="266123" y="59656"/>
                    <a:pt x="205418" y="24223"/>
                  </a:cubicBezTo>
                  <a:cubicBezTo>
                    <a:pt x="144711" y="-11210"/>
                    <a:pt x="78418" y="-9940"/>
                    <a:pt x="29269" y="42511"/>
                  </a:cubicBezTo>
                  <a:cubicBezTo>
                    <a:pt x="-19880" y="94962"/>
                    <a:pt x="-2799" y="171670"/>
                    <a:pt x="483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5" name="Google Shape;45;p124"/>
            <p:cNvSpPr/>
            <p:nvPr/>
          </p:nvSpPr>
          <p:spPr>
            <a:xfrm>
              <a:off x="9279368" y="1460372"/>
              <a:ext cx="785039" cy="756266"/>
            </a:xfrm>
            <a:custGeom>
              <a:avLst/>
              <a:gdLst/>
              <a:ahLst/>
              <a:cxnLst/>
              <a:rect l="l" t="t" r="r" b="b"/>
              <a:pathLst>
                <a:path w="785039" h="756266" extrusionOk="0">
                  <a:moveTo>
                    <a:pt x="146635" y="665671"/>
                  </a:moveTo>
                  <a:cubicBezTo>
                    <a:pt x="302400" y="808356"/>
                    <a:pt x="524396" y="777050"/>
                    <a:pt x="682956" y="610045"/>
                  </a:cubicBezTo>
                  <a:cubicBezTo>
                    <a:pt x="841515" y="443040"/>
                    <a:pt x="809956" y="181865"/>
                    <a:pt x="625806" y="73851"/>
                  </a:cubicBezTo>
                  <a:cubicBezTo>
                    <a:pt x="441656" y="-34162"/>
                    <a:pt x="239091" y="-30289"/>
                    <a:pt x="89485" y="129477"/>
                  </a:cubicBezTo>
                  <a:cubicBezTo>
                    <a:pt x="-60121" y="289243"/>
                    <a:pt x="-9194" y="522987"/>
                    <a:pt x="146635" y="66567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6" name="Google Shape;46;p124"/>
            <p:cNvSpPr/>
            <p:nvPr/>
          </p:nvSpPr>
          <p:spPr>
            <a:xfrm>
              <a:off x="10904678" y="5496467"/>
              <a:ext cx="257778" cy="248289"/>
            </a:xfrm>
            <a:custGeom>
              <a:avLst/>
              <a:gdLst/>
              <a:ahLst/>
              <a:cxnLst/>
              <a:rect l="l" t="t" r="r" b="b"/>
              <a:pathLst>
                <a:path w="257778" h="248289" extrusionOk="0">
                  <a:moveTo>
                    <a:pt x="48182" y="218533"/>
                  </a:moveTo>
                  <a:cubicBezTo>
                    <a:pt x="99300" y="265396"/>
                    <a:pt x="172198" y="255109"/>
                    <a:pt x="224267" y="200309"/>
                  </a:cubicBezTo>
                  <a:cubicBezTo>
                    <a:pt x="276338" y="145508"/>
                    <a:pt x="265924" y="59656"/>
                    <a:pt x="205535" y="24223"/>
                  </a:cubicBezTo>
                  <a:cubicBezTo>
                    <a:pt x="145147" y="-11210"/>
                    <a:pt x="78535" y="-9940"/>
                    <a:pt x="29386" y="42511"/>
                  </a:cubicBezTo>
                  <a:cubicBezTo>
                    <a:pt x="-19763" y="94962"/>
                    <a:pt x="-2999" y="171670"/>
                    <a:pt x="48182" y="21853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7" name="Google Shape;47;p124"/>
            <p:cNvSpPr/>
            <p:nvPr/>
          </p:nvSpPr>
          <p:spPr>
            <a:xfrm>
              <a:off x="9321695" y="2238468"/>
              <a:ext cx="248447" cy="257470"/>
            </a:xfrm>
            <a:custGeom>
              <a:avLst/>
              <a:gdLst/>
              <a:ahLst/>
              <a:cxnLst/>
              <a:rect l="l" t="t" r="r" b="b"/>
              <a:pathLst>
                <a:path w="248447" h="257470" extrusionOk="0">
                  <a:moveTo>
                    <a:pt x="15980" y="70836"/>
                  </a:moveTo>
                  <a:cubicBezTo>
                    <a:pt x="-19263" y="130589"/>
                    <a:pt x="5947" y="199741"/>
                    <a:pt x="70399" y="239301"/>
                  </a:cubicBezTo>
                  <a:cubicBezTo>
                    <a:pt x="134852" y="278862"/>
                    <a:pt x="216449" y="250795"/>
                    <a:pt x="238737" y="184374"/>
                  </a:cubicBezTo>
                  <a:cubicBezTo>
                    <a:pt x="261026" y="117953"/>
                    <a:pt x="245786" y="53056"/>
                    <a:pt x="184255" y="15845"/>
                  </a:cubicBezTo>
                  <a:cubicBezTo>
                    <a:pt x="122724" y="-21366"/>
                    <a:pt x="50905" y="11019"/>
                    <a:pt x="15980" y="708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8" name="Google Shape;48;p124"/>
            <p:cNvSpPr/>
            <p:nvPr/>
          </p:nvSpPr>
          <p:spPr>
            <a:xfrm>
              <a:off x="11713296" y="1528436"/>
              <a:ext cx="478703" cy="756067"/>
            </a:xfrm>
            <a:custGeom>
              <a:avLst/>
              <a:gdLst/>
              <a:ahLst/>
              <a:cxnLst/>
              <a:rect l="l" t="t" r="r" b="b"/>
              <a:pathLst>
                <a:path w="478703" h="756067" extrusionOk="0">
                  <a:moveTo>
                    <a:pt x="478703" y="12772"/>
                  </a:moveTo>
                  <a:cubicBezTo>
                    <a:pt x="339003" y="-21391"/>
                    <a:pt x="199938" y="11502"/>
                    <a:pt x="89512" y="129358"/>
                  </a:cubicBezTo>
                  <a:cubicBezTo>
                    <a:pt x="-60158" y="289124"/>
                    <a:pt x="-9167" y="523058"/>
                    <a:pt x="146662" y="665552"/>
                  </a:cubicBezTo>
                  <a:cubicBezTo>
                    <a:pt x="242357" y="753245"/>
                    <a:pt x="363070" y="775089"/>
                    <a:pt x="478703" y="74029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9" name="Google Shape;49;p124"/>
            <p:cNvSpPr/>
            <p:nvPr/>
          </p:nvSpPr>
          <p:spPr>
            <a:xfrm>
              <a:off x="0" y="5745251"/>
              <a:ext cx="2832735" cy="1112748"/>
            </a:xfrm>
            <a:custGeom>
              <a:avLst/>
              <a:gdLst/>
              <a:ahLst/>
              <a:cxnLst/>
              <a:rect l="l" t="t" r="r" b="b"/>
              <a:pathLst>
                <a:path w="2832735" h="1112748" extrusionOk="0">
                  <a:moveTo>
                    <a:pt x="2251456" y="335127"/>
                  </a:moveTo>
                  <a:cubicBezTo>
                    <a:pt x="1482090" y="-174079"/>
                    <a:pt x="591122" y="-107277"/>
                    <a:pt x="46863" y="564807"/>
                  </a:cubicBezTo>
                  <a:cubicBezTo>
                    <a:pt x="30607" y="584873"/>
                    <a:pt x="14986" y="605320"/>
                    <a:pt x="0" y="626085"/>
                  </a:cubicBezTo>
                  <a:lnTo>
                    <a:pt x="0" y="1112749"/>
                  </a:lnTo>
                  <a:lnTo>
                    <a:pt x="2832735" y="1112749"/>
                  </a:lnTo>
                  <a:cubicBezTo>
                    <a:pt x="2735720" y="793598"/>
                    <a:pt x="2530069" y="518509"/>
                    <a:pt x="2251456" y="335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0" name="Google Shape;50;p124"/>
            <p:cNvSpPr/>
            <p:nvPr/>
          </p:nvSpPr>
          <p:spPr>
            <a:xfrm>
              <a:off x="8998247" y="2197363"/>
              <a:ext cx="2807421" cy="3042981"/>
            </a:xfrm>
            <a:custGeom>
              <a:avLst/>
              <a:gdLst/>
              <a:ahLst/>
              <a:cxnLst/>
              <a:rect l="l" t="t" r="r" b="b"/>
              <a:pathLst>
                <a:path w="2807421" h="3042981" extrusionOk="0">
                  <a:moveTo>
                    <a:pt x="2495253" y="196586"/>
                  </a:moveTo>
                  <a:cubicBezTo>
                    <a:pt x="2885460" y="512562"/>
                    <a:pt x="2885651" y="1031167"/>
                    <a:pt x="2629619" y="1475222"/>
                  </a:cubicBezTo>
                  <a:cubicBezTo>
                    <a:pt x="2373587" y="1919278"/>
                    <a:pt x="1939057" y="2328027"/>
                    <a:pt x="1635908" y="2702360"/>
                  </a:cubicBezTo>
                  <a:cubicBezTo>
                    <a:pt x="1332759" y="3076692"/>
                    <a:pt x="772308" y="3173022"/>
                    <a:pt x="357272" y="2836789"/>
                  </a:cubicBezTo>
                  <a:cubicBezTo>
                    <a:pt x="-57765" y="2500557"/>
                    <a:pt x="-122598" y="1899529"/>
                    <a:pt x="222842" y="1558153"/>
                  </a:cubicBezTo>
                  <a:cubicBezTo>
                    <a:pt x="568282" y="1216777"/>
                    <a:pt x="847047" y="702110"/>
                    <a:pt x="1216617" y="330952"/>
                  </a:cubicBezTo>
                  <a:cubicBezTo>
                    <a:pt x="1586187" y="-40205"/>
                    <a:pt x="2104792" y="-119199"/>
                    <a:pt x="2495253" y="1965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1" name="Google Shape;51;p124"/>
            <p:cNvSpPr/>
            <p:nvPr/>
          </p:nvSpPr>
          <p:spPr>
            <a:xfrm>
              <a:off x="0" y="5372101"/>
              <a:ext cx="999118" cy="1485898"/>
            </a:xfrm>
            <a:custGeom>
              <a:avLst/>
              <a:gdLst/>
              <a:ahLst/>
              <a:cxnLst/>
              <a:rect l="l" t="t" r="r" b="b"/>
              <a:pathLst>
                <a:path w="999118" h="1485898" extrusionOk="0">
                  <a:moveTo>
                    <a:pt x="644716" y="164463"/>
                  </a:moveTo>
                  <a:cubicBezTo>
                    <a:pt x="433642" y="40511"/>
                    <a:pt x="211455" y="-17274"/>
                    <a:pt x="0" y="4507"/>
                  </a:cubicBezTo>
                  <a:lnTo>
                    <a:pt x="0" y="1485898"/>
                  </a:lnTo>
                  <a:lnTo>
                    <a:pt x="630682" y="1485898"/>
                  </a:lnTo>
                  <a:cubicBezTo>
                    <a:pt x="681057" y="1447354"/>
                    <a:pt x="728301" y="1404872"/>
                    <a:pt x="771970" y="1358898"/>
                  </a:cubicBezTo>
                  <a:cubicBezTo>
                    <a:pt x="1125157" y="986788"/>
                    <a:pt x="1054100" y="404938"/>
                    <a:pt x="644716" y="1644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2" name="Google Shape;52;p124"/>
            <p:cNvSpPr/>
            <p:nvPr/>
          </p:nvSpPr>
          <p:spPr>
            <a:xfrm>
              <a:off x="2321033" y="6438530"/>
              <a:ext cx="755520" cy="419469"/>
            </a:xfrm>
            <a:custGeom>
              <a:avLst/>
              <a:gdLst/>
              <a:ahLst/>
              <a:cxnLst/>
              <a:rect l="l" t="t" r="r" b="b"/>
              <a:pathLst>
                <a:path w="755520" h="419469" extrusionOk="0">
                  <a:moveTo>
                    <a:pt x="478491" y="6275"/>
                  </a:moveTo>
                  <a:cubicBezTo>
                    <a:pt x="284181" y="-21665"/>
                    <a:pt x="41865" y="39803"/>
                    <a:pt x="7321" y="269546"/>
                  </a:cubicBezTo>
                  <a:cubicBezTo>
                    <a:pt x="-509" y="319139"/>
                    <a:pt x="-2065" y="369495"/>
                    <a:pt x="2685" y="419469"/>
                  </a:cubicBezTo>
                  <a:lnTo>
                    <a:pt x="753001" y="419469"/>
                  </a:lnTo>
                  <a:cubicBezTo>
                    <a:pt x="774655" y="231319"/>
                    <a:pt x="654513" y="31611"/>
                    <a:pt x="478491" y="62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3" name="Google Shape;53;p124"/>
            <p:cNvSpPr/>
            <p:nvPr/>
          </p:nvSpPr>
          <p:spPr>
            <a:xfrm>
              <a:off x="3060002" y="6367255"/>
              <a:ext cx="248016" cy="257519"/>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4" name="Google Shape;54;p124"/>
            <p:cNvSpPr/>
            <p:nvPr/>
          </p:nvSpPr>
          <p:spPr>
            <a:xfrm>
              <a:off x="1335624" y="5499047"/>
              <a:ext cx="653692" cy="629771"/>
            </a:xfrm>
            <a:custGeom>
              <a:avLst/>
              <a:gdLst/>
              <a:ahLst/>
              <a:cxnLst/>
              <a:rect l="l" t="t" r="r" b="b"/>
              <a:pathLst>
                <a:path w="653692" h="629771" extrusionOk="0">
                  <a:moveTo>
                    <a:pt x="122081" y="554344"/>
                  </a:moveTo>
                  <a:cubicBezTo>
                    <a:pt x="251875" y="673152"/>
                    <a:pt x="436660" y="647054"/>
                    <a:pt x="568740" y="508052"/>
                  </a:cubicBezTo>
                  <a:cubicBezTo>
                    <a:pt x="700821" y="369051"/>
                    <a:pt x="674277" y="151436"/>
                    <a:pt x="521115" y="61520"/>
                  </a:cubicBezTo>
                  <a:cubicBezTo>
                    <a:pt x="367953" y="-28396"/>
                    <a:pt x="199107" y="-25348"/>
                    <a:pt x="74520" y="108002"/>
                  </a:cubicBezTo>
                  <a:cubicBezTo>
                    <a:pt x="-50067" y="241352"/>
                    <a:pt x="-7649" y="435535"/>
                    <a:pt x="122081" y="55434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5" name="Google Shape;55;p124"/>
            <p:cNvSpPr/>
            <p:nvPr/>
          </p:nvSpPr>
          <p:spPr>
            <a:xfrm>
              <a:off x="1848308" y="6135276"/>
              <a:ext cx="257880" cy="248289"/>
            </a:xfrm>
            <a:custGeom>
              <a:avLst/>
              <a:gdLst/>
              <a:ahLst/>
              <a:cxnLst/>
              <a:rect l="l" t="t" r="r" b="b"/>
              <a:pathLst>
                <a:path w="257880" h="248289" extrusionOk="0">
                  <a:moveTo>
                    <a:pt x="48182" y="218533"/>
                  </a:moveTo>
                  <a:cubicBezTo>
                    <a:pt x="99363" y="265396"/>
                    <a:pt x="172198" y="255109"/>
                    <a:pt x="224268" y="200309"/>
                  </a:cubicBezTo>
                  <a:cubicBezTo>
                    <a:pt x="276338" y="145508"/>
                    <a:pt x="266241" y="59656"/>
                    <a:pt x="205535" y="24223"/>
                  </a:cubicBezTo>
                  <a:cubicBezTo>
                    <a:pt x="144829" y="-11210"/>
                    <a:pt x="78535" y="-9940"/>
                    <a:pt x="29386" y="42511"/>
                  </a:cubicBezTo>
                  <a:cubicBezTo>
                    <a:pt x="-19763" y="94962"/>
                    <a:pt x="-2999" y="171670"/>
                    <a:pt x="481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6" name="Google Shape;56;p124"/>
            <p:cNvSpPr/>
            <p:nvPr/>
          </p:nvSpPr>
          <p:spPr>
            <a:xfrm>
              <a:off x="2066201" y="5932859"/>
              <a:ext cx="128918" cy="124173"/>
            </a:xfrm>
            <a:custGeom>
              <a:avLst/>
              <a:gdLst/>
              <a:ahLst/>
              <a:cxnLst/>
              <a:rect l="l" t="t" r="r" b="b"/>
              <a:pathLst>
                <a:path w="128918" h="124173" extrusionOk="0">
                  <a:moveTo>
                    <a:pt x="24091" y="109293"/>
                  </a:moveTo>
                  <a:cubicBezTo>
                    <a:pt x="49491" y="132724"/>
                    <a:pt x="86131" y="127581"/>
                    <a:pt x="112166" y="100212"/>
                  </a:cubicBezTo>
                  <a:cubicBezTo>
                    <a:pt x="138201" y="72844"/>
                    <a:pt x="132994" y="29918"/>
                    <a:pt x="102768" y="12138"/>
                  </a:cubicBezTo>
                  <a:cubicBezTo>
                    <a:pt x="72542" y="-5642"/>
                    <a:pt x="39268" y="-4944"/>
                    <a:pt x="14693" y="21282"/>
                  </a:cubicBezTo>
                  <a:cubicBezTo>
                    <a:pt x="-9881" y="47507"/>
                    <a:pt x="-1499" y="85925"/>
                    <a:pt x="24091" y="10929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7" name="Google Shape;57;p124"/>
            <p:cNvSpPr/>
            <p:nvPr/>
          </p:nvSpPr>
          <p:spPr>
            <a:xfrm>
              <a:off x="11135868" y="5596064"/>
              <a:ext cx="1056131" cy="1261935"/>
            </a:xfrm>
            <a:custGeom>
              <a:avLst/>
              <a:gdLst/>
              <a:ahLst/>
              <a:cxnLst/>
              <a:rect l="l" t="t" r="r" b="b"/>
              <a:pathLst>
                <a:path w="1056131" h="1261935" extrusionOk="0">
                  <a:moveTo>
                    <a:pt x="1056132" y="0"/>
                  </a:moveTo>
                  <a:cubicBezTo>
                    <a:pt x="794956" y="64389"/>
                    <a:pt x="548132" y="207391"/>
                    <a:pt x="331152" y="438848"/>
                  </a:cubicBezTo>
                  <a:cubicBezTo>
                    <a:pt x="104139" y="681228"/>
                    <a:pt x="2032" y="969835"/>
                    <a:pt x="0" y="1261935"/>
                  </a:cubicBezTo>
                  <a:lnTo>
                    <a:pt x="1056132" y="1261935"/>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8" name="Google Shape;58;p124"/>
            <p:cNvSpPr/>
            <p:nvPr/>
          </p:nvSpPr>
          <p:spPr>
            <a:xfrm>
              <a:off x="11188871" y="1108964"/>
              <a:ext cx="380597" cy="362910"/>
            </a:xfrm>
            <a:custGeom>
              <a:avLst/>
              <a:gdLst/>
              <a:ahLst/>
              <a:cxnLst/>
              <a:rect l="l" t="t" r="r" b="b"/>
              <a:pathLst>
                <a:path w="380597" h="362910" extrusionOk="0">
                  <a:moveTo>
                    <a:pt x="74822" y="327914"/>
                  </a:moveTo>
                  <a:cubicBezTo>
                    <a:pt x="163722" y="376555"/>
                    <a:pt x="273577" y="380746"/>
                    <a:pt x="338792" y="300228"/>
                  </a:cubicBezTo>
                  <a:cubicBezTo>
                    <a:pt x="404006" y="219653"/>
                    <a:pt x="391560" y="101479"/>
                    <a:pt x="310979" y="36258"/>
                  </a:cubicBezTo>
                  <a:cubicBezTo>
                    <a:pt x="230397" y="-28956"/>
                    <a:pt x="118193" y="2095"/>
                    <a:pt x="46946" y="63944"/>
                  </a:cubicBezTo>
                  <a:cubicBezTo>
                    <a:pt x="-24302" y="125793"/>
                    <a:pt x="-14015" y="279273"/>
                    <a:pt x="74822"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9" name="Google Shape;59;p124"/>
            <p:cNvSpPr/>
            <p:nvPr/>
          </p:nvSpPr>
          <p:spPr>
            <a:xfrm>
              <a:off x="9658908" y="241897"/>
              <a:ext cx="230618" cy="219842"/>
            </a:xfrm>
            <a:custGeom>
              <a:avLst/>
              <a:gdLst/>
              <a:ahLst/>
              <a:cxnLst/>
              <a:rect l="l" t="t" r="r" b="b"/>
              <a:pathLst>
                <a:path w="230618" h="219842" extrusionOk="0">
                  <a:moveTo>
                    <a:pt x="45289" y="198729"/>
                  </a:moveTo>
                  <a:cubicBezTo>
                    <a:pt x="99136" y="228193"/>
                    <a:pt x="165939" y="230479"/>
                    <a:pt x="205309" y="181965"/>
                  </a:cubicBezTo>
                  <a:cubicBezTo>
                    <a:pt x="244806" y="133135"/>
                    <a:pt x="237249" y="61524"/>
                    <a:pt x="188418" y="22016"/>
                  </a:cubicBezTo>
                  <a:cubicBezTo>
                    <a:pt x="188418" y="22014"/>
                    <a:pt x="188418" y="22011"/>
                    <a:pt x="188418" y="22008"/>
                  </a:cubicBezTo>
                  <a:cubicBezTo>
                    <a:pt x="139586" y="-17552"/>
                    <a:pt x="71641" y="1244"/>
                    <a:pt x="28461" y="38772"/>
                  </a:cubicBezTo>
                  <a:cubicBezTo>
                    <a:pt x="-14719" y="76301"/>
                    <a:pt x="-8496" y="169265"/>
                    <a:pt x="45289"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60" name="Google Shape;60;p124"/>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a:endParaRPr/>
          </a:p>
        </p:txBody>
      </p:sp>
      <p:sp>
        <p:nvSpPr>
          <p:cNvPr id="61" name="Google Shape;61;p124"/>
          <p:cNvSpPr txBox="1">
            <a:spLocks noGrp="1"/>
          </p:cNvSpPr>
          <p:nvPr>
            <p:ph type="body" idx="1"/>
          </p:nvPr>
        </p:nvSpPr>
        <p:spPr>
          <a:xfrm>
            <a:off x="815200" y="1687711"/>
            <a:ext cx="7853200" cy="3714800"/>
          </a:xfrm>
          <a:prstGeom prst="rect">
            <a:avLst/>
          </a:prstGeom>
          <a:noFill/>
          <a:ln>
            <a:noFill/>
          </a:ln>
        </p:spPr>
        <p:txBody>
          <a:bodyPr spcFirstLastPara="1" wrap="square" lIns="0" tIns="0" rIns="0" bIns="0" anchor="t" anchorCtr="0">
            <a:noAutofit/>
          </a:bodyPr>
          <a:lstStyle>
            <a:lvl1pPr marL="609585" lvl="0" indent="-474121" algn="l">
              <a:lnSpc>
                <a:spcPct val="115000"/>
              </a:lnSpc>
              <a:spcBef>
                <a:spcPts val="800"/>
              </a:spcBef>
              <a:spcAft>
                <a:spcPts val="0"/>
              </a:spcAft>
              <a:buSzPts val="2000"/>
              <a:buChar char="⦁"/>
              <a:defRPr/>
            </a:lvl1pPr>
            <a:lvl2pPr marL="1219170" lvl="1" indent="-474121" algn="l">
              <a:lnSpc>
                <a:spcPct val="115000"/>
              </a:lnSpc>
              <a:spcBef>
                <a:spcPts val="0"/>
              </a:spcBef>
              <a:spcAft>
                <a:spcPts val="0"/>
              </a:spcAft>
              <a:buSzPts val="2000"/>
              <a:buChar char="⦁"/>
              <a:defRPr/>
            </a:lvl2pPr>
            <a:lvl3pPr marL="1828754" lvl="2" indent="-474121" algn="l">
              <a:lnSpc>
                <a:spcPct val="115000"/>
              </a:lnSpc>
              <a:spcBef>
                <a:spcPts val="0"/>
              </a:spcBef>
              <a:spcAft>
                <a:spcPts val="0"/>
              </a:spcAft>
              <a:buSzPts val="2000"/>
              <a:buChar char="⦁"/>
              <a:defRPr/>
            </a:lvl3pPr>
            <a:lvl4pPr marL="2438339" lvl="3" indent="-474121" algn="l">
              <a:lnSpc>
                <a:spcPct val="115000"/>
              </a:lnSpc>
              <a:spcBef>
                <a:spcPts val="0"/>
              </a:spcBef>
              <a:spcAft>
                <a:spcPts val="0"/>
              </a:spcAft>
              <a:buSzPts val="2000"/>
              <a:buChar char="●"/>
              <a:defRPr/>
            </a:lvl4pPr>
            <a:lvl5pPr marL="3047924" lvl="4" indent="-474121" algn="l">
              <a:lnSpc>
                <a:spcPct val="115000"/>
              </a:lnSpc>
              <a:spcBef>
                <a:spcPts val="0"/>
              </a:spcBef>
              <a:spcAft>
                <a:spcPts val="0"/>
              </a:spcAft>
              <a:buSzPts val="2000"/>
              <a:buChar char="○"/>
              <a:defRPr/>
            </a:lvl5pPr>
            <a:lvl6pPr marL="3657509" lvl="5" indent="-474121" algn="l">
              <a:lnSpc>
                <a:spcPct val="115000"/>
              </a:lnSpc>
              <a:spcBef>
                <a:spcPts val="0"/>
              </a:spcBef>
              <a:spcAft>
                <a:spcPts val="0"/>
              </a:spcAft>
              <a:buSzPts val="2000"/>
              <a:buChar char="■"/>
              <a:defRPr/>
            </a:lvl6pPr>
            <a:lvl7pPr marL="4267093" lvl="6" indent="-474121" algn="l">
              <a:lnSpc>
                <a:spcPct val="115000"/>
              </a:lnSpc>
              <a:spcBef>
                <a:spcPts val="0"/>
              </a:spcBef>
              <a:spcAft>
                <a:spcPts val="0"/>
              </a:spcAft>
              <a:buSzPts val="2000"/>
              <a:buChar char="●"/>
              <a:defRPr/>
            </a:lvl7pPr>
            <a:lvl8pPr marL="4876678" lvl="7" indent="-474121" algn="l">
              <a:lnSpc>
                <a:spcPct val="115000"/>
              </a:lnSpc>
              <a:spcBef>
                <a:spcPts val="0"/>
              </a:spcBef>
              <a:spcAft>
                <a:spcPts val="0"/>
              </a:spcAft>
              <a:buSzPts val="2000"/>
              <a:buChar char="○"/>
              <a:defRPr/>
            </a:lvl8pPr>
            <a:lvl9pPr marL="5486263" lvl="8" indent="-474121" algn="l">
              <a:lnSpc>
                <a:spcPct val="115000"/>
              </a:lnSpc>
              <a:spcBef>
                <a:spcPts val="0"/>
              </a:spcBef>
              <a:spcAft>
                <a:spcPts val="0"/>
              </a:spcAft>
              <a:buSzPts val="2000"/>
              <a:buChar char="■"/>
              <a:defRPr/>
            </a:lvl9pPr>
          </a:lstStyle>
          <a:p>
            <a:endParaRPr/>
          </a:p>
        </p:txBody>
      </p:sp>
      <p:sp>
        <p:nvSpPr>
          <p:cNvPr id="62" name="Google Shape;62;p124"/>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31807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ubtitle">
  <p:cSld name="1_Subtitle">
    <p:bg>
      <p:bgPr>
        <a:solidFill>
          <a:schemeClr val="accent6"/>
        </a:solidFill>
        <a:effectLst/>
      </p:bgPr>
    </p:bg>
    <p:spTree>
      <p:nvGrpSpPr>
        <p:cNvPr id="1" name="Shape 90"/>
        <p:cNvGrpSpPr/>
        <p:nvPr/>
      </p:nvGrpSpPr>
      <p:grpSpPr>
        <a:xfrm>
          <a:off x="0" y="0"/>
          <a:ext cx="0" cy="0"/>
          <a:chOff x="0" y="0"/>
          <a:chExt cx="0" cy="0"/>
        </a:xfrm>
      </p:grpSpPr>
      <p:grpSp>
        <p:nvGrpSpPr>
          <p:cNvPr id="91" name="Google Shape;91;p178"/>
          <p:cNvGrpSpPr/>
          <p:nvPr/>
        </p:nvGrpSpPr>
        <p:grpSpPr>
          <a:xfrm>
            <a:off x="0" y="1"/>
            <a:ext cx="12192000" cy="6857999"/>
            <a:chOff x="0" y="0"/>
            <a:chExt cx="12191999" cy="6857999"/>
          </a:xfrm>
        </p:grpSpPr>
        <p:sp>
          <p:nvSpPr>
            <p:cNvPr id="92" name="Google Shape;92;p178"/>
            <p:cNvSpPr/>
            <p:nvPr/>
          </p:nvSpPr>
          <p:spPr>
            <a:xfrm>
              <a:off x="7058279" y="3298639"/>
              <a:ext cx="4870838" cy="3559360"/>
            </a:xfrm>
            <a:custGeom>
              <a:avLst/>
              <a:gdLst/>
              <a:ahLst/>
              <a:cxnLst/>
              <a:rect l="l" t="t" r="r" b="b"/>
              <a:pathLst>
                <a:path w="4870838" h="3559360" extrusionOk="0">
                  <a:moveTo>
                    <a:pt x="4328731" y="341498"/>
                  </a:moveTo>
                  <a:cubicBezTo>
                    <a:pt x="3651187" y="-207142"/>
                    <a:pt x="2750312" y="-69665"/>
                    <a:pt x="2108708" y="574606"/>
                  </a:cubicBezTo>
                  <a:cubicBezTo>
                    <a:pt x="1467104" y="1218877"/>
                    <a:pt x="983234" y="2112449"/>
                    <a:pt x="383539" y="2705032"/>
                  </a:cubicBezTo>
                  <a:cubicBezTo>
                    <a:pt x="147320" y="2938394"/>
                    <a:pt x="21589" y="3241733"/>
                    <a:pt x="0" y="3559360"/>
                  </a:cubicBezTo>
                  <a:lnTo>
                    <a:pt x="3827843" y="3559360"/>
                  </a:lnTo>
                  <a:cubicBezTo>
                    <a:pt x="4102544" y="3238876"/>
                    <a:pt x="4363402" y="2906326"/>
                    <a:pt x="4562285" y="2561458"/>
                  </a:cubicBezTo>
                  <a:cubicBezTo>
                    <a:pt x="5006721" y="1790504"/>
                    <a:pt x="5006213" y="890138"/>
                    <a:pt x="4328731" y="341498"/>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3" name="Google Shape;93;p178"/>
            <p:cNvSpPr/>
            <p:nvPr/>
          </p:nvSpPr>
          <p:spPr>
            <a:xfrm>
              <a:off x="7694308" y="870735"/>
              <a:ext cx="1060407" cy="1021442"/>
            </a:xfrm>
            <a:custGeom>
              <a:avLst/>
              <a:gdLst/>
              <a:ahLst/>
              <a:cxnLst/>
              <a:rect l="l" t="t" r="r" b="b"/>
              <a:pathLst>
                <a:path w="1060407" h="1021442" extrusionOk="0">
                  <a:moveTo>
                    <a:pt x="198043" y="899073"/>
                  </a:moveTo>
                  <a:cubicBezTo>
                    <a:pt x="408482" y="1091796"/>
                    <a:pt x="708265" y="1049505"/>
                    <a:pt x="922514" y="824016"/>
                  </a:cubicBezTo>
                  <a:cubicBezTo>
                    <a:pt x="1136763" y="598528"/>
                    <a:pt x="1093964" y="245595"/>
                    <a:pt x="845362" y="99735"/>
                  </a:cubicBezTo>
                  <a:cubicBezTo>
                    <a:pt x="596760" y="-46124"/>
                    <a:pt x="323011" y="-40918"/>
                    <a:pt x="120890" y="174856"/>
                  </a:cubicBezTo>
                  <a:cubicBezTo>
                    <a:pt x="-81230" y="390629"/>
                    <a:pt x="-12396" y="706351"/>
                    <a:pt x="198043" y="89907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4" name="Google Shape;94;p178"/>
            <p:cNvSpPr/>
            <p:nvPr/>
          </p:nvSpPr>
          <p:spPr>
            <a:xfrm>
              <a:off x="1162136" y="349276"/>
              <a:ext cx="7816743" cy="6508723"/>
            </a:xfrm>
            <a:custGeom>
              <a:avLst/>
              <a:gdLst/>
              <a:ahLst/>
              <a:cxnLst/>
              <a:rect l="l" t="t" r="r" b="b"/>
              <a:pathLst>
                <a:path w="7816743" h="6508723" extrusionOk="0">
                  <a:moveTo>
                    <a:pt x="6231931" y="735177"/>
                  </a:moveTo>
                  <a:cubicBezTo>
                    <a:pt x="4400464" y="-339942"/>
                    <a:pt x="2381164" y="-301715"/>
                    <a:pt x="891136" y="1289024"/>
                  </a:cubicBezTo>
                  <a:cubicBezTo>
                    <a:pt x="-557807" y="2835884"/>
                    <a:pt x="-117815" y="5079974"/>
                    <a:pt x="1334430" y="6508724"/>
                  </a:cubicBezTo>
                  <a:lnTo>
                    <a:pt x="6337785" y="6508724"/>
                  </a:lnTo>
                  <a:cubicBezTo>
                    <a:pt x="6500472" y="6373088"/>
                    <a:pt x="6655032" y="6228054"/>
                    <a:pt x="6800764" y="6074384"/>
                  </a:cubicBezTo>
                  <a:cubicBezTo>
                    <a:pt x="8379945" y="4411700"/>
                    <a:pt x="8063271" y="1810359"/>
                    <a:pt x="6231931" y="73517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5" name="Google Shape;95;p178"/>
            <p:cNvSpPr/>
            <p:nvPr/>
          </p:nvSpPr>
          <p:spPr>
            <a:xfrm>
              <a:off x="10452676" y="0"/>
              <a:ext cx="1739323" cy="1459231"/>
            </a:xfrm>
            <a:custGeom>
              <a:avLst/>
              <a:gdLst/>
              <a:ahLst/>
              <a:cxnLst/>
              <a:rect l="l" t="t" r="r" b="b"/>
              <a:pathLst>
                <a:path w="1739323" h="1459231" extrusionOk="0">
                  <a:moveTo>
                    <a:pt x="1739323" y="0"/>
                  </a:moveTo>
                  <a:lnTo>
                    <a:pt x="52446" y="0"/>
                  </a:lnTo>
                  <a:cubicBezTo>
                    <a:pt x="-86620" y="438150"/>
                    <a:pt x="51557" y="1020699"/>
                    <a:pt x="458846" y="1244029"/>
                  </a:cubicBezTo>
                  <a:cubicBezTo>
                    <a:pt x="869755" y="1469327"/>
                    <a:pt x="1354196" y="1539621"/>
                    <a:pt x="1739069" y="1348740"/>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6" name="Google Shape;96;p178"/>
            <p:cNvSpPr/>
            <p:nvPr/>
          </p:nvSpPr>
          <p:spPr>
            <a:xfrm>
              <a:off x="336446" y="0"/>
              <a:ext cx="500673" cy="253560"/>
            </a:xfrm>
            <a:custGeom>
              <a:avLst/>
              <a:gdLst/>
              <a:ahLst/>
              <a:cxnLst/>
              <a:rect l="l" t="t" r="r" b="b"/>
              <a:pathLst>
                <a:path w="500673" h="253560" extrusionOk="0">
                  <a:moveTo>
                    <a:pt x="421" y="0"/>
                  </a:moveTo>
                  <a:cubicBezTo>
                    <a:pt x="-3897" y="73660"/>
                    <a:pt x="24932" y="141923"/>
                    <a:pt x="91607" y="195961"/>
                  </a:cubicBezTo>
                  <a:cubicBezTo>
                    <a:pt x="204192" y="287084"/>
                    <a:pt x="356973" y="266700"/>
                    <a:pt x="444159" y="158750"/>
                  </a:cubicBezTo>
                  <a:cubicBezTo>
                    <a:pt x="479833" y="113426"/>
                    <a:pt x="499683" y="57669"/>
                    <a:pt x="500674"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7" name="Google Shape;97;p178"/>
            <p:cNvSpPr/>
            <p:nvPr/>
          </p:nvSpPr>
          <p:spPr>
            <a:xfrm>
              <a:off x="9780582" y="438990"/>
              <a:ext cx="1262883" cy="1267331"/>
            </a:xfrm>
            <a:custGeom>
              <a:avLst/>
              <a:gdLst/>
              <a:ahLst/>
              <a:cxnLst/>
              <a:rect l="l" t="t" r="r" b="b"/>
              <a:pathLst>
                <a:path w="1262883" h="1267331" extrusionOk="0">
                  <a:moveTo>
                    <a:pt x="231018" y="1122220"/>
                  </a:moveTo>
                  <a:cubicBezTo>
                    <a:pt x="514926" y="1352090"/>
                    <a:pt x="900435" y="1300020"/>
                    <a:pt x="1120018" y="1028494"/>
                  </a:cubicBezTo>
                  <a:cubicBezTo>
                    <a:pt x="1339600" y="756968"/>
                    <a:pt x="1304168" y="308531"/>
                    <a:pt x="1026799" y="139494"/>
                  </a:cubicBezTo>
                  <a:cubicBezTo>
                    <a:pt x="749432" y="-29543"/>
                    <a:pt x="339984" y="-94249"/>
                    <a:pt x="137799" y="233157"/>
                  </a:cubicBezTo>
                  <a:cubicBezTo>
                    <a:pt x="-64384" y="560563"/>
                    <a:pt x="-52891" y="892350"/>
                    <a:pt x="231018" y="112222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8" name="Google Shape;98;p178"/>
            <p:cNvSpPr/>
            <p:nvPr/>
          </p:nvSpPr>
          <p:spPr>
            <a:xfrm>
              <a:off x="3764241" y="370787"/>
              <a:ext cx="500809" cy="502458"/>
            </a:xfrm>
            <a:custGeom>
              <a:avLst/>
              <a:gdLst/>
              <a:ahLst/>
              <a:cxnLst/>
              <a:rect l="l" t="t" r="r" b="b"/>
              <a:pathLst>
                <a:path w="500809" h="502458" extrusionOk="0">
                  <a:moveTo>
                    <a:pt x="91543" y="444933"/>
                  </a:moveTo>
                  <a:cubicBezTo>
                    <a:pt x="204064" y="536056"/>
                    <a:pt x="356909" y="515418"/>
                    <a:pt x="444094" y="407786"/>
                  </a:cubicBezTo>
                  <a:cubicBezTo>
                    <a:pt x="531280" y="300153"/>
                    <a:pt x="517183" y="122417"/>
                    <a:pt x="407074" y="55297"/>
                  </a:cubicBezTo>
                  <a:cubicBezTo>
                    <a:pt x="296965" y="-11822"/>
                    <a:pt x="134659" y="-37349"/>
                    <a:pt x="54585" y="92762"/>
                  </a:cubicBezTo>
                  <a:cubicBezTo>
                    <a:pt x="-25488" y="222874"/>
                    <a:pt x="-20980" y="353811"/>
                    <a:pt x="91543" y="44493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9" name="Google Shape;99;p178"/>
            <p:cNvSpPr/>
            <p:nvPr/>
          </p:nvSpPr>
          <p:spPr>
            <a:xfrm>
              <a:off x="4317271" y="638028"/>
              <a:ext cx="227669" cy="228376"/>
            </a:xfrm>
            <a:custGeom>
              <a:avLst/>
              <a:gdLst/>
              <a:ahLst/>
              <a:cxnLst/>
              <a:rect l="l" t="t" r="r" b="b"/>
              <a:pathLst>
                <a:path w="227669" h="228376" extrusionOk="0">
                  <a:moveTo>
                    <a:pt x="41686" y="202267"/>
                  </a:moveTo>
                  <a:cubicBezTo>
                    <a:pt x="89203" y="241993"/>
                    <a:pt x="159923" y="235675"/>
                    <a:pt x="199648" y="188158"/>
                  </a:cubicBezTo>
                  <a:cubicBezTo>
                    <a:pt x="200410" y="187243"/>
                    <a:pt x="201160" y="186316"/>
                    <a:pt x="201896" y="185376"/>
                  </a:cubicBezTo>
                  <a:cubicBezTo>
                    <a:pt x="241520" y="136481"/>
                    <a:pt x="235107" y="55646"/>
                    <a:pt x="185069" y="25166"/>
                  </a:cubicBezTo>
                  <a:cubicBezTo>
                    <a:pt x="135031" y="-5314"/>
                    <a:pt x="61371" y="-16998"/>
                    <a:pt x="24858" y="41993"/>
                  </a:cubicBezTo>
                  <a:cubicBezTo>
                    <a:pt x="-11654" y="100985"/>
                    <a:pt x="-9495" y="160802"/>
                    <a:pt x="41686" y="20226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0" name="Google Shape;100;p178"/>
            <p:cNvSpPr/>
            <p:nvPr/>
          </p:nvSpPr>
          <p:spPr>
            <a:xfrm>
              <a:off x="7721789" y="5368431"/>
              <a:ext cx="1059635" cy="1149053"/>
            </a:xfrm>
            <a:custGeom>
              <a:avLst/>
              <a:gdLst/>
              <a:ahLst/>
              <a:cxnLst/>
              <a:rect l="l" t="t" r="r" b="b"/>
              <a:pathLst>
                <a:path w="1059635" h="1149053" extrusionOk="0">
                  <a:moveTo>
                    <a:pt x="187834" y="1094599"/>
                  </a:moveTo>
                  <a:cubicBezTo>
                    <a:pt x="373762" y="1245221"/>
                    <a:pt x="713042" y="1056816"/>
                    <a:pt x="921704" y="852601"/>
                  </a:cubicBezTo>
                  <a:cubicBezTo>
                    <a:pt x="1130365" y="648385"/>
                    <a:pt x="1100964" y="283958"/>
                    <a:pt x="842455" y="112825"/>
                  </a:cubicBezTo>
                  <a:cubicBezTo>
                    <a:pt x="583947" y="-58307"/>
                    <a:pt x="284862" y="-36209"/>
                    <a:pt x="102363" y="189026"/>
                  </a:cubicBezTo>
                  <a:cubicBezTo>
                    <a:pt x="-80136" y="414260"/>
                    <a:pt x="1842" y="944041"/>
                    <a:pt x="187834" y="109459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1" name="Google Shape;101;p178"/>
            <p:cNvSpPr/>
            <p:nvPr/>
          </p:nvSpPr>
          <p:spPr>
            <a:xfrm>
              <a:off x="10768437" y="3223348"/>
              <a:ext cx="257951" cy="248289"/>
            </a:xfrm>
            <a:custGeom>
              <a:avLst/>
              <a:gdLst/>
              <a:ahLst/>
              <a:cxnLst/>
              <a:rect l="l" t="t" r="r" b="b"/>
              <a:pathLst>
                <a:path w="257951" h="248289" extrusionOk="0">
                  <a:moveTo>
                    <a:pt x="209569" y="29757"/>
                  </a:moveTo>
                  <a:cubicBezTo>
                    <a:pt x="158769" y="-17106"/>
                    <a:pt x="85555" y="-6819"/>
                    <a:pt x="33484" y="47981"/>
                  </a:cubicBezTo>
                  <a:cubicBezTo>
                    <a:pt x="-18586" y="102782"/>
                    <a:pt x="-8172" y="188634"/>
                    <a:pt x="52534" y="224067"/>
                  </a:cubicBezTo>
                  <a:cubicBezTo>
                    <a:pt x="113240" y="259500"/>
                    <a:pt x="179534" y="258230"/>
                    <a:pt x="228683" y="205779"/>
                  </a:cubicBezTo>
                  <a:cubicBezTo>
                    <a:pt x="277832" y="153328"/>
                    <a:pt x="260751" y="76620"/>
                    <a:pt x="209569" y="2975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2" name="Google Shape;102;p178"/>
            <p:cNvSpPr/>
            <p:nvPr/>
          </p:nvSpPr>
          <p:spPr>
            <a:xfrm>
              <a:off x="10679436" y="3549882"/>
              <a:ext cx="128860" cy="124173"/>
            </a:xfrm>
            <a:custGeom>
              <a:avLst/>
              <a:gdLst/>
              <a:ahLst/>
              <a:cxnLst/>
              <a:rect l="l" t="t" r="r" b="b"/>
              <a:pathLst>
                <a:path w="128860" h="124173" extrusionOk="0">
                  <a:moveTo>
                    <a:pt x="104769" y="14881"/>
                  </a:moveTo>
                  <a:cubicBezTo>
                    <a:pt x="79369" y="-8551"/>
                    <a:pt x="42793" y="-3407"/>
                    <a:pt x="16758" y="23961"/>
                  </a:cubicBezTo>
                  <a:cubicBezTo>
                    <a:pt x="-9277" y="51330"/>
                    <a:pt x="-4070" y="94256"/>
                    <a:pt x="26093" y="112036"/>
                  </a:cubicBezTo>
                  <a:cubicBezTo>
                    <a:pt x="56255" y="129816"/>
                    <a:pt x="89593" y="129117"/>
                    <a:pt x="114167" y="102892"/>
                  </a:cubicBezTo>
                  <a:cubicBezTo>
                    <a:pt x="138742" y="76666"/>
                    <a:pt x="130359" y="38249"/>
                    <a:pt x="104769" y="1488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3" name="Google Shape;103;p178"/>
            <p:cNvSpPr/>
            <p:nvPr/>
          </p:nvSpPr>
          <p:spPr>
            <a:xfrm>
              <a:off x="7691333" y="1651273"/>
              <a:ext cx="785156" cy="756187"/>
            </a:xfrm>
            <a:custGeom>
              <a:avLst/>
              <a:gdLst/>
              <a:ahLst/>
              <a:cxnLst/>
              <a:rect l="l" t="t" r="r" b="b"/>
              <a:pathLst>
                <a:path w="785156" h="756187" extrusionOk="0">
                  <a:moveTo>
                    <a:pt x="146662" y="665587"/>
                  </a:moveTo>
                  <a:cubicBezTo>
                    <a:pt x="302491" y="808272"/>
                    <a:pt x="524423" y="776966"/>
                    <a:pt x="683047" y="610025"/>
                  </a:cubicBezTo>
                  <a:cubicBezTo>
                    <a:pt x="841670" y="443083"/>
                    <a:pt x="810047" y="181781"/>
                    <a:pt x="625897" y="73831"/>
                  </a:cubicBezTo>
                  <a:cubicBezTo>
                    <a:pt x="441747" y="-34119"/>
                    <a:pt x="239182" y="-30309"/>
                    <a:pt x="89512" y="129393"/>
                  </a:cubicBezTo>
                  <a:cubicBezTo>
                    <a:pt x="-60158" y="289096"/>
                    <a:pt x="-9167" y="522903"/>
                    <a:pt x="146662" y="66558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4" name="Google Shape;104;p178"/>
            <p:cNvSpPr/>
            <p:nvPr/>
          </p:nvSpPr>
          <p:spPr>
            <a:xfrm>
              <a:off x="1033657" y="2158563"/>
              <a:ext cx="257868" cy="248316"/>
            </a:xfrm>
            <a:custGeom>
              <a:avLst/>
              <a:gdLst/>
              <a:ahLst/>
              <a:cxnLst/>
              <a:rect l="l" t="t" r="r" b="b"/>
              <a:pathLst>
                <a:path w="257868" h="248316" extrusionOk="0">
                  <a:moveTo>
                    <a:pt x="48256" y="218559"/>
                  </a:moveTo>
                  <a:cubicBezTo>
                    <a:pt x="99437" y="265422"/>
                    <a:pt x="172335" y="255135"/>
                    <a:pt x="224405" y="200335"/>
                  </a:cubicBezTo>
                  <a:cubicBezTo>
                    <a:pt x="276475" y="145534"/>
                    <a:pt x="265997" y="59746"/>
                    <a:pt x="205355" y="24249"/>
                  </a:cubicBezTo>
                  <a:cubicBezTo>
                    <a:pt x="144712" y="-11247"/>
                    <a:pt x="78355" y="-9914"/>
                    <a:pt x="29269" y="42537"/>
                  </a:cubicBezTo>
                  <a:cubicBezTo>
                    <a:pt x="-19816" y="94988"/>
                    <a:pt x="-2862" y="171887"/>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5" name="Google Shape;105;p178"/>
            <p:cNvSpPr/>
            <p:nvPr/>
          </p:nvSpPr>
          <p:spPr>
            <a:xfrm>
              <a:off x="8891147" y="5496758"/>
              <a:ext cx="257868" cy="248316"/>
            </a:xfrm>
            <a:custGeom>
              <a:avLst/>
              <a:gdLst/>
              <a:ahLst/>
              <a:cxnLst/>
              <a:rect l="l" t="t" r="r" b="b"/>
              <a:pathLst>
                <a:path w="257868" h="248316" extrusionOk="0">
                  <a:moveTo>
                    <a:pt x="48256" y="218559"/>
                  </a:moveTo>
                  <a:cubicBezTo>
                    <a:pt x="99436" y="265422"/>
                    <a:pt x="172334" y="255135"/>
                    <a:pt x="224405" y="200335"/>
                  </a:cubicBezTo>
                  <a:cubicBezTo>
                    <a:pt x="276475" y="145534"/>
                    <a:pt x="265997" y="59746"/>
                    <a:pt x="205355" y="24249"/>
                  </a:cubicBezTo>
                  <a:cubicBezTo>
                    <a:pt x="144712" y="-11247"/>
                    <a:pt x="78355" y="-9914"/>
                    <a:pt x="29269" y="42537"/>
                  </a:cubicBezTo>
                  <a:cubicBezTo>
                    <a:pt x="-19816" y="94988"/>
                    <a:pt x="-2862" y="171760"/>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6" name="Google Shape;106;p178"/>
            <p:cNvSpPr/>
            <p:nvPr/>
          </p:nvSpPr>
          <p:spPr>
            <a:xfrm>
              <a:off x="7568629" y="2410325"/>
              <a:ext cx="248378" cy="257380"/>
            </a:xfrm>
            <a:custGeom>
              <a:avLst/>
              <a:gdLst/>
              <a:ahLst/>
              <a:cxnLst/>
              <a:rect l="l" t="t" r="r" b="b"/>
              <a:pathLst>
                <a:path w="248378" h="257380" extrusionOk="0">
                  <a:moveTo>
                    <a:pt x="15937" y="70746"/>
                  </a:moveTo>
                  <a:cubicBezTo>
                    <a:pt x="-19242" y="130563"/>
                    <a:pt x="5967" y="199651"/>
                    <a:pt x="70420" y="239212"/>
                  </a:cubicBezTo>
                  <a:cubicBezTo>
                    <a:pt x="134873" y="278772"/>
                    <a:pt x="216470" y="250705"/>
                    <a:pt x="238695" y="184284"/>
                  </a:cubicBezTo>
                  <a:cubicBezTo>
                    <a:pt x="260920" y="117863"/>
                    <a:pt x="245743" y="52966"/>
                    <a:pt x="184276" y="15819"/>
                  </a:cubicBezTo>
                  <a:cubicBezTo>
                    <a:pt x="122808" y="-21329"/>
                    <a:pt x="51370" y="10993"/>
                    <a:pt x="15937" y="7074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7" name="Google Shape;107;p178"/>
            <p:cNvSpPr/>
            <p:nvPr/>
          </p:nvSpPr>
          <p:spPr>
            <a:xfrm>
              <a:off x="8026741" y="2119783"/>
              <a:ext cx="2247585" cy="2436081"/>
            </a:xfrm>
            <a:custGeom>
              <a:avLst/>
              <a:gdLst/>
              <a:ahLst/>
              <a:cxnLst/>
              <a:rect l="l" t="t" r="r" b="b"/>
              <a:pathLst>
                <a:path w="2247585" h="2436081" extrusionOk="0">
                  <a:moveTo>
                    <a:pt x="1997623" y="157326"/>
                  </a:moveTo>
                  <a:cubicBezTo>
                    <a:pt x="2310043" y="410247"/>
                    <a:pt x="2310234" y="825473"/>
                    <a:pt x="2105255" y="1180946"/>
                  </a:cubicBezTo>
                  <a:cubicBezTo>
                    <a:pt x="1900278" y="1536420"/>
                    <a:pt x="1552361" y="1863698"/>
                    <a:pt x="1309664" y="2163355"/>
                  </a:cubicBezTo>
                  <a:cubicBezTo>
                    <a:pt x="1066967" y="2463011"/>
                    <a:pt x="618403" y="2540101"/>
                    <a:pt x="286044" y="2271305"/>
                  </a:cubicBezTo>
                  <a:cubicBezTo>
                    <a:pt x="-46315" y="2002509"/>
                    <a:pt x="-98131" y="1520926"/>
                    <a:pt x="178475" y="1247685"/>
                  </a:cubicBezTo>
                  <a:cubicBezTo>
                    <a:pt x="455081" y="974444"/>
                    <a:pt x="678156" y="562329"/>
                    <a:pt x="974003" y="265213"/>
                  </a:cubicBezTo>
                  <a:cubicBezTo>
                    <a:pt x="1269850" y="-31904"/>
                    <a:pt x="1685266" y="-95658"/>
                    <a:pt x="1997623" y="15732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8" name="Google Shape;108;p178"/>
            <p:cNvSpPr/>
            <p:nvPr/>
          </p:nvSpPr>
          <p:spPr>
            <a:xfrm>
              <a:off x="11023321" y="1490281"/>
              <a:ext cx="380539" cy="362910"/>
            </a:xfrm>
            <a:custGeom>
              <a:avLst/>
              <a:gdLst/>
              <a:ahLst/>
              <a:cxnLst/>
              <a:rect l="l" t="t" r="r" b="b"/>
              <a:pathLst>
                <a:path w="380539" h="362910" extrusionOk="0">
                  <a:moveTo>
                    <a:pt x="74764" y="327914"/>
                  </a:moveTo>
                  <a:cubicBezTo>
                    <a:pt x="163664" y="376555"/>
                    <a:pt x="273519" y="380746"/>
                    <a:pt x="338734" y="300228"/>
                  </a:cubicBezTo>
                  <a:cubicBezTo>
                    <a:pt x="403948" y="219653"/>
                    <a:pt x="391502" y="101479"/>
                    <a:pt x="310921" y="36258"/>
                  </a:cubicBezTo>
                  <a:cubicBezTo>
                    <a:pt x="230339" y="-28956"/>
                    <a:pt x="118197" y="2095"/>
                    <a:pt x="46951" y="63944"/>
                  </a:cubicBezTo>
                  <a:cubicBezTo>
                    <a:pt x="-24296" y="125793"/>
                    <a:pt x="-14009" y="279273"/>
                    <a:pt x="74764" y="327914"/>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9" name="Google Shape;109;p178"/>
            <p:cNvSpPr/>
            <p:nvPr/>
          </p:nvSpPr>
          <p:spPr>
            <a:xfrm>
              <a:off x="9493305" y="623215"/>
              <a:ext cx="230695" cy="219950"/>
            </a:xfrm>
            <a:custGeom>
              <a:avLst/>
              <a:gdLst/>
              <a:ahLst/>
              <a:cxnLst/>
              <a:rect l="l" t="t" r="r" b="b"/>
              <a:pathLst>
                <a:path w="230695" h="219950" extrusionOk="0">
                  <a:moveTo>
                    <a:pt x="45347" y="198729"/>
                  </a:moveTo>
                  <a:cubicBezTo>
                    <a:pt x="99131" y="228193"/>
                    <a:pt x="165997" y="230796"/>
                    <a:pt x="205303" y="181965"/>
                  </a:cubicBezTo>
                  <a:cubicBezTo>
                    <a:pt x="244864" y="133197"/>
                    <a:pt x="237371" y="61620"/>
                    <a:pt x="188603" y="22091"/>
                  </a:cubicBezTo>
                  <a:cubicBezTo>
                    <a:pt x="188539" y="22065"/>
                    <a:pt x="188539" y="22034"/>
                    <a:pt x="188476" y="22008"/>
                  </a:cubicBezTo>
                  <a:cubicBezTo>
                    <a:pt x="139644" y="-17552"/>
                    <a:pt x="71636" y="1244"/>
                    <a:pt x="28456" y="38772"/>
                  </a:cubicBezTo>
                  <a:cubicBezTo>
                    <a:pt x="-14724" y="76301"/>
                    <a:pt x="-8501" y="169265"/>
                    <a:pt x="45347" y="198729"/>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0" name="Google Shape;110;p178"/>
            <p:cNvSpPr/>
            <p:nvPr/>
          </p:nvSpPr>
          <p:spPr>
            <a:xfrm>
              <a:off x="5358816" y="0"/>
              <a:ext cx="2951872" cy="1913961"/>
            </a:xfrm>
            <a:custGeom>
              <a:avLst/>
              <a:gdLst/>
              <a:ahLst/>
              <a:cxnLst/>
              <a:rect l="l" t="t" r="r" b="b"/>
              <a:pathLst>
                <a:path w="2951872" h="1913961" extrusionOk="0">
                  <a:moveTo>
                    <a:pt x="449592" y="0"/>
                  </a:moveTo>
                  <a:lnTo>
                    <a:pt x="223532" y="279400"/>
                  </a:lnTo>
                  <a:cubicBezTo>
                    <a:pt x="-158167" y="750634"/>
                    <a:pt x="-12117" y="1271080"/>
                    <a:pt x="368883" y="1664526"/>
                  </a:cubicBezTo>
                  <a:cubicBezTo>
                    <a:pt x="749883" y="2057972"/>
                    <a:pt x="1472069" y="1968500"/>
                    <a:pt x="1754453" y="1518920"/>
                  </a:cubicBezTo>
                  <a:cubicBezTo>
                    <a:pt x="2036838" y="1069340"/>
                    <a:pt x="2488831" y="612077"/>
                    <a:pt x="2831223" y="189294"/>
                  </a:cubicBezTo>
                  <a:cubicBezTo>
                    <a:pt x="2878467" y="130971"/>
                    <a:pt x="2918980" y="67466"/>
                    <a:pt x="295187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1" name="Google Shape;111;p178"/>
            <p:cNvSpPr/>
            <p:nvPr/>
          </p:nvSpPr>
          <p:spPr>
            <a:xfrm>
              <a:off x="636781" y="0"/>
              <a:ext cx="2404015" cy="2080478"/>
            </a:xfrm>
            <a:custGeom>
              <a:avLst/>
              <a:gdLst/>
              <a:ahLst/>
              <a:cxnLst/>
              <a:rect l="l" t="t" r="r" b="b"/>
              <a:pathLst>
                <a:path w="2404015" h="2080478" extrusionOk="0">
                  <a:moveTo>
                    <a:pt x="262188" y="112205"/>
                  </a:moveTo>
                  <a:cubicBezTo>
                    <a:pt x="-122940" y="734949"/>
                    <a:pt x="-100207" y="1366711"/>
                    <a:pt x="439988" y="1804226"/>
                  </a:cubicBezTo>
                  <a:cubicBezTo>
                    <a:pt x="980182" y="2241741"/>
                    <a:pt x="1713861" y="2142681"/>
                    <a:pt x="2131945" y="1626426"/>
                  </a:cubicBezTo>
                  <a:cubicBezTo>
                    <a:pt x="2524312" y="1141921"/>
                    <a:pt x="2489133" y="360807"/>
                    <a:pt x="2046855" y="0"/>
                  </a:cubicBezTo>
                  <a:lnTo>
                    <a:pt x="342261" y="0"/>
                  </a:lnTo>
                  <a:cubicBezTo>
                    <a:pt x="313115" y="35585"/>
                    <a:pt x="286362" y="73069"/>
                    <a:pt x="262188" y="11220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2" name="Google Shape;112;p178"/>
            <p:cNvSpPr/>
            <p:nvPr/>
          </p:nvSpPr>
          <p:spPr>
            <a:xfrm>
              <a:off x="10591182" y="3281293"/>
              <a:ext cx="1600817" cy="1997697"/>
            </a:xfrm>
            <a:custGeom>
              <a:avLst/>
              <a:gdLst/>
              <a:ahLst/>
              <a:cxnLst/>
              <a:rect l="l" t="t" r="r" b="b"/>
              <a:pathLst>
                <a:path w="1600817" h="1997697" extrusionOk="0">
                  <a:moveTo>
                    <a:pt x="1600817" y="169233"/>
                  </a:moveTo>
                  <a:cubicBezTo>
                    <a:pt x="1196449" y="-124772"/>
                    <a:pt x="660255" y="-25140"/>
                    <a:pt x="269603" y="386149"/>
                  </a:cubicBezTo>
                  <a:cubicBezTo>
                    <a:pt x="-149497" y="827284"/>
                    <a:pt x="-65359" y="1517402"/>
                    <a:pt x="420543" y="1802644"/>
                  </a:cubicBezTo>
                  <a:cubicBezTo>
                    <a:pt x="815005" y="2034228"/>
                    <a:pt x="1242424" y="2071122"/>
                    <a:pt x="1600817" y="1850903"/>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3" name="Google Shape;113;p178"/>
            <p:cNvSpPr/>
            <p:nvPr/>
          </p:nvSpPr>
          <p:spPr>
            <a:xfrm>
              <a:off x="9490709" y="5556126"/>
              <a:ext cx="2701290" cy="1301873"/>
            </a:xfrm>
            <a:custGeom>
              <a:avLst/>
              <a:gdLst/>
              <a:ahLst/>
              <a:cxnLst/>
              <a:rect l="l" t="t" r="r" b="b"/>
              <a:pathLst>
                <a:path w="2701290" h="1301873" extrusionOk="0">
                  <a:moveTo>
                    <a:pt x="2701290" y="637156"/>
                  </a:moveTo>
                  <a:cubicBezTo>
                    <a:pt x="2602484" y="488070"/>
                    <a:pt x="2470849" y="363598"/>
                    <a:pt x="2316480" y="273301"/>
                  </a:cubicBezTo>
                  <a:cubicBezTo>
                    <a:pt x="1635696" y="-126368"/>
                    <a:pt x="885063" y="-112144"/>
                    <a:pt x="331216" y="479104"/>
                  </a:cubicBezTo>
                  <a:cubicBezTo>
                    <a:pt x="104140" y="721357"/>
                    <a:pt x="2032" y="1009774"/>
                    <a:pt x="0" y="1301874"/>
                  </a:cubicBezTo>
                  <a:lnTo>
                    <a:pt x="2701290" y="1301874"/>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4" name="Google Shape;114;p178"/>
            <p:cNvSpPr/>
            <p:nvPr/>
          </p:nvSpPr>
          <p:spPr>
            <a:xfrm>
              <a:off x="0" y="4521200"/>
              <a:ext cx="963988" cy="1891601"/>
            </a:xfrm>
            <a:custGeom>
              <a:avLst/>
              <a:gdLst/>
              <a:ahLst/>
              <a:cxnLst/>
              <a:rect l="l" t="t" r="r" b="b"/>
              <a:pathLst>
                <a:path w="963988" h="1891601" extrusionOk="0">
                  <a:moveTo>
                    <a:pt x="565150" y="183134"/>
                  </a:moveTo>
                  <a:cubicBezTo>
                    <a:pt x="380302" y="74803"/>
                    <a:pt x="188151" y="11366"/>
                    <a:pt x="0" y="0"/>
                  </a:cubicBezTo>
                  <a:lnTo>
                    <a:pt x="0" y="1891602"/>
                  </a:lnTo>
                  <a:cubicBezTo>
                    <a:pt x="248539" y="1872552"/>
                    <a:pt x="500063" y="1746695"/>
                    <a:pt x="708152" y="1527620"/>
                  </a:cubicBezTo>
                  <a:cubicBezTo>
                    <a:pt x="1105789" y="1108901"/>
                    <a:pt x="1026033" y="453898"/>
                    <a:pt x="565150" y="183134"/>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5" name="Google Shape;115;p178"/>
            <p:cNvSpPr/>
            <p:nvPr/>
          </p:nvSpPr>
          <p:spPr>
            <a:xfrm>
              <a:off x="0" y="5613285"/>
              <a:ext cx="1873164" cy="1244714"/>
            </a:xfrm>
            <a:custGeom>
              <a:avLst/>
              <a:gdLst/>
              <a:ahLst/>
              <a:cxnLst/>
              <a:rect l="l" t="t" r="r" b="b"/>
              <a:pathLst>
                <a:path w="1873164" h="1244714" extrusionOk="0">
                  <a:moveTo>
                    <a:pt x="1435989" y="226936"/>
                  </a:moveTo>
                  <a:cubicBezTo>
                    <a:pt x="941007" y="-100660"/>
                    <a:pt x="371793" y="-76085"/>
                    <a:pt x="0" y="316980"/>
                  </a:cubicBezTo>
                  <a:lnTo>
                    <a:pt x="0" y="1244715"/>
                  </a:lnTo>
                  <a:lnTo>
                    <a:pt x="1852549" y="1244715"/>
                  </a:lnTo>
                  <a:cubicBezTo>
                    <a:pt x="1929892" y="874129"/>
                    <a:pt x="1789303" y="460807"/>
                    <a:pt x="1435989" y="2269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116" name="Google Shape;116;p178"/>
          <p:cNvSpPr txBox="1">
            <a:spLocks noGrp="1"/>
          </p:cNvSpPr>
          <p:nvPr>
            <p:ph type="ctrTitle"/>
          </p:nvPr>
        </p:nvSpPr>
        <p:spPr>
          <a:xfrm>
            <a:off x="1893100" y="2619133"/>
            <a:ext cx="6100000" cy="15464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1pPr>
            <a:lvl2pPr lvl="1"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2pPr>
            <a:lvl3pPr lvl="2"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3pPr>
            <a:lvl4pPr lvl="3"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4pPr>
            <a:lvl5pPr lvl="4"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5pPr>
            <a:lvl6pPr lvl="5"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6pPr>
            <a:lvl7pPr lvl="6"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7pPr>
            <a:lvl8pPr lvl="7"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8pPr>
            <a:lvl9pPr lvl="8"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9pPr>
          </a:lstStyle>
          <a:p>
            <a:endParaRPr/>
          </a:p>
        </p:txBody>
      </p:sp>
      <p:sp>
        <p:nvSpPr>
          <p:cNvPr id="117" name="Google Shape;117;p178"/>
          <p:cNvSpPr txBox="1">
            <a:spLocks noGrp="1"/>
          </p:cNvSpPr>
          <p:nvPr>
            <p:ph type="subTitle" idx="1"/>
          </p:nvPr>
        </p:nvSpPr>
        <p:spPr>
          <a:xfrm>
            <a:off x="1893100" y="4294733"/>
            <a:ext cx="6100000" cy="10464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2000"/>
              <a:buNone/>
              <a:defRPr>
                <a:solidFill>
                  <a:schemeClr val="accent5"/>
                </a:solidFill>
              </a:defRPr>
            </a:lvl1pPr>
            <a:lvl2pPr lvl="1" algn="l">
              <a:lnSpc>
                <a:spcPct val="115000"/>
              </a:lnSpc>
              <a:spcBef>
                <a:spcPts val="0"/>
              </a:spcBef>
              <a:spcAft>
                <a:spcPts val="0"/>
              </a:spcAft>
              <a:buClr>
                <a:schemeClr val="accent5"/>
              </a:buClr>
              <a:buSzPts val="3000"/>
              <a:buNone/>
              <a:defRPr sz="4000">
                <a:solidFill>
                  <a:schemeClr val="accent5"/>
                </a:solidFill>
              </a:defRPr>
            </a:lvl2pPr>
            <a:lvl3pPr lvl="2" algn="l">
              <a:lnSpc>
                <a:spcPct val="115000"/>
              </a:lnSpc>
              <a:spcBef>
                <a:spcPts val="0"/>
              </a:spcBef>
              <a:spcAft>
                <a:spcPts val="0"/>
              </a:spcAft>
              <a:buClr>
                <a:schemeClr val="accent5"/>
              </a:buClr>
              <a:buSzPts val="3000"/>
              <a:buNone/>
              <a:defRPr sz="4000">
                <a:solidFill>
                  <a:schemeClr val="accent5"/>
                </a:solidFill>
              </a:defRPr>
            </a:lvl3pPr>
            <a:lvl4pPr lvl="3" algn="l">
              <a:lnSpc>
                <a:spcPct val="115000"/>
              </a:lnSpc>
              <a:spcBef>
                <a:spcPts val="0"/>
              </a:spcBef>
              <a:spcAft>
                <a:spcPts val="0"/>
              </a:spcAft>
              <a:buClr>
                <a:schemeClr val="accent5"/>
              </a:buClr>
              <a:buSzPts val="3000"/>
              <a:buNone/>
              <a:defRPr sz="4000">
                <a:solidFill>
                  <a:schemeClr val="accent5"/>
                </a:solidFill>
              </a:defRPr>
            </a:lvl4pPr>
            <a:lvl5pPr lvl="4" algn="l">
              <a:lnSpc>
                <a:spcPct val="115000"/>
              </a:lnSpc>
              <a:spcBef>
                <a:spcPts val="0"/>
              </a:spcBef>
              <a:spcAft>
                <a:spcPts val="0"/>
              </a:spcAft>
              <a:buClr>
                <a:schemeClr val="accent5"/>
              </a:buClr>
              <a:buSzPts val="3000"/>
              <a:buNone/>
              <a:defRPr sz="4000">
                <a:solidFill>
                  <a:schemeClr val="accent5"/>
                </a:solidFill>
              </a:defRPr>
            </a:lvl5pPr>
            <a:lvl6pPr lvl="5" algn="l">
              <a:lnSpc>
                <a:spcPct val="115000"/>
              </a:lnSpc>
              <a:spcBef>
                <a:spcPts val="0"/>
              </a:spcBef>
              <a:spcAft>
                <a:spcPts val="0"/>
              </a:spcAft>
              <a:buClr>
                <a:schemeClr val="accent5"/>
              </a:buClr>
              <a:buSzPts val="3000"/>
              <a:buNone/>
              <a:defRPr sz="4000">
                <a:solidFill>
                  <a:schemeClr val="accent5"/>
                </a:solidFill>
              </a:defRPr>
            </a:lvl6pPr>
            <a:lvl7pPr lvl="6" algn="l">
              <a:lnSpc>
                <a:spcPct val="115000"/>
              </a:lnSpc>
              <a:spcBef>
                <a:spcPts val="0"/>
              </a:spcBef>
              <a:spcAft>
                <a:spcPts val="0"/>
              </a:spcAft>
              <a:buClr>
                <a:schemeClr val="accent5"/>
              </a:buClr>
              <a:buSzPts val="3000"/>
              <a:buNone/>
              <a:defRPr sz="4000">
                <a:solidFill>
                  <a:schemeClr val="accent5"/>
                </a:solidFill>
              </a:defRPr>
            </a:lvl7pPr>
            <a:lvl8pPr lvl="7" algn="l">
              <a:lnSpc>
                <a:spcPct val="115000"/>
              </a:lnSpc>
              <a:spcBef>
                <a:spcPts val="0"/>
              </a:spcBef>
              <a:spcAft>
                <a:spcPts val="0"/>
              </a:spcAft>
              <a:buClr>
                <a:schemeClr val="accent5"/>
              </a:buClr>
              <a:buSzPts val="3000"/>
              <a:buNone/>
              <a:defRPr sz="4000">
                <a:solidFill>
                  <a:schemeClr val="accent5"/>
                </a:solidFill>
              </a:defRPr>
            </a:lvl8pPr>
            <a:lvl9pPr lvl="8" algn="l">
              <a:lnSpc>
                <a:spcPct val="115000"/>
              </a:lnSpc>
              <a:spcBef>
                <a:spcPts val="0"/>
              </a:spcBef>
              <a:spcAft>
                <a:spcPts val="0"/>
              </a:spcAft>
              <a:buClr>
                <a:schemeClr val="accent5"/>
              </a:buClr>
              <a:buSzPts val="3000"/>
              <a:buNone/>
              <a:defRPr sz="4000">
                <a:solidFill>
                  <a:schemeClr val="accent5"/>
                </a:solidFill>
              </a:defRPr>
            </a:lvl9pPr>
          </a:lstStyle>
          <a:p>
            <a:endParaRPr/>
          </a:p>
        </p:txBody>
      </p:sp>
    </p:spTree>
    <p:extLst>
      <p:ext uri="{BB962C8B-B14F-4D97-AF65-F5344CB8AC3E}">
        <p14:creationId xmlns:p14="http://schemas.microsoft.com/office/powerpoint/2010/main" val="39661002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color background">
  <p:cSld name="1_Blank color background">
    <p:bg>
      <p:bgPr>
        <a:solidFill>
          <a:schemeClr val="accent3"/>
        </a:solidFill>
        <a:effectLst/>
      </p:bgPr>
    </p:bg>
    <p:spTree>
      <p:nvGrpSpPr>
        <p:cNvPr id="1" name="Shape 36"/>
        <p:cNvGrpSpPr/>
        <p:nvPr/>
      </p:nvGrpSpPr>
      <p:grpSpPr>
        <a:xfrm>
          <a:off x="0" y="0"/>
          <a:ext cx="0" cy="0"/>
          <a:chOff x="0" y="0"/>
          <a:chExt cx="0" cy="0"/>
        </a:xfrm>
      </p:grpSpPr>
      <p:grpSp>
        <p:nvGrpSpPr>
          <p:cNvPr id="37" name="Google Shape;37;p176"/>
          <p:cNvGrpSpPr/>
          <p:nvPr/>
        </p:nvGrpSpPr>
        <p:grpSpPr>
          <a:xfrm>
            <a:off x="3181" y="3182"/>
            <a:ext cx="12195524" cy="6857575"/>
            <a:chOff x="3175" y="3175"/>
            <a:chExt cx="12185776" cy="6852093"/>
          </a:xfrm>
        </p:grpSpPr>
        <p:sp>
          <p:nvSpPr>
            <p:cNvPr id="38" name="Google Shape;38;p176"/>
            <p:cNvSpPr/>
            <p:nvPr/>
          </p:nvSpPr>
          <p:spPr>
            <a:xfrm>
              <a:off x="11340814" y="109410"/>
              <a:ext cx="848010" cy="1622615"/>
            </a:xfrm>
            <a:custGeom>
              <a:avLst/>
              <a:gdLst/>
              <a:ahLst/>
              <a:cxnLst/>
              <a:rect l="l" t="t" r="r" b="b"/>
              <a:pathLst>
                <a:path w="848010" h="1622615" extrusionOk="0">
                  <a:moveTo>
                    <a:pt x="848010" y="1622616"/>
                  </a:moveTo>
                  <a:cubicBezTo>
                    <a:pt x="711168" y="1613725"/>
                    <a:pt x="565943" y="1575816"/>
                    <a:pt x="427767" y="1512888"/>
                  </a:cubicBezTo>
                  <a:cubicBezTo>
                    <a:pt x="507587" y="1308989"/>
                    <a:pt x="446246" y="1074293"/>
                    <a:pt x="287432" y="977456"/>
                  </a:cubicBezTo>
                  <a:cubicBezTo>
                    <a:pt x="197517" y="922655"/>
                    <a:pt x="96425" y="887095"/>
                    <a:pt x="2381" y="877253"/>
                  </a:cubicBezTo>
                  <a:cubicBezTo>
                    <a:pt x="-14891" y="632968"/>
                    <a:pt x="62579" y="410972"/>
                    <a:pt x="209963" y="283083"/>
                  </a:cubicBezTo>
                  <a:cubicBezTo>
                    <a:pt x="394938" y="122365"/>
                    <a:pt x="627284" y="19494"/>
                    <a:pt x="848010" y="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9" name="Google Shape;39;p176"/>
            <p:cNvSpPr/>
            <p:nvPr/>
          </p:nvSpPr>
          <p:spPr>
            <a:xfrm>
              <a:off x="10874301" y="990155"/>
              <a:ext cx="922938" cy="925576"/>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0" name="Google Shape;40;p176"/>
            <p:cNvSpPr/>
            <p:nvPr/>
          </p:nvSpPr>
          <p:spPr>
            <a:xfrm>
              <a:off x="9813163" y="4711890"/>
              <a:ext cx="2375661" cy="2142934"/>
            </a:xfrm>
            <a:custGeom>
              <a:avLst/>
              <a:gdLst/>
              <a:ahLst/>
              <a:cxnLst/>
              <a:rect l="l" t="t" r="r" b="b"/>
              <a:pathLst>
                <a:path w="2375661" h="2142934" extrusionOk="0">
                  <a:moveTo>
                    <a:pt x="0" y="2142935"/>
                  </a:moveTo>
                  <a:cubicBezTo>
                    <a:pt x="25781" y="2071243"/>
                    <a:pt x="28321" y="1993265"/>
                    <a:pt x="7303" y="1920050"/>
                  </a:cubicBezTo>
                  <a:cubicBezTo>
                    <a:pt x="178181" y="1739710"/>
                    <a:pt x="338074" y="1526350"/>
                    <a:pt x="474726" y="1340675"/>
                  </a:cubicBezTo>
                  <a:cubicBezTo>
                    <a:pt x="662559" y="1297610"/>
                    <a:pt x="830580" y="1192822"/>
                    <a:pt x="951865" y="1043051"/>
                  </a:cubicBezTo>
                  <a:cubicBezTo>
                    <a:pt x="1043115" y="930338"/>
                    <a:pt x="1145731" y="815912"/>
                    <a:pt x="1254379" y="694690"/>
                  </a:cubicBezTo>
                  <a:cubicBezTo>
                    <a:pt x="1295781" y="648589"/>
                    <a:pt x="1338517" y="600900"/>
                    <a:pt x="1380744" y="553149"/>
                  </a:cubicBezTo>
                  <a:cubicBezTo>
                    <a:pt x="1399413" y="588029"/>
                    <a:pt x="1423924" y="619481"/>
                    <a:pt x="1453134" y="646176"/>
                  </a:cubicBezTo>
                  <a:cubicBezTo>
                    <a:pt x="1499044" y="689337"/>
                    <a:pt x="1559623" y="713423"/>
                    <a:pt x="1622616" y="713550"/>
                  </a:cubicBezTo>
                  <a:cubicBezTo>
                    <a:pt x="1704022" y="713550"/>
                    <a:pt x="1785493" y="675069"/>
                    <a:pt x="1851914" y="605092"/>
                  </a:cubicBezTo>
                  <a:cubicBezTo>
                    <a:pt x="1909318" y="545840"/>
                    <a:pt x="1936306" y="463506"/>
                    <a:pt x="1925193" y="381762"/>
                  </a:cubicBezTo>
                  <a:cubicBezTo>
                    <a:pt x="1915541" y="308527"/>
                    <a:pt x="1872742" y="243795"/>
                    <a:pt x="1809179" y="206184"/>
                  </a:cubicBezTo>
                  <a:cubicBezTo>
                    <a:pt x="1776285" y="186500"/>
                    <a:pt x="1740726" y="171539"/>
                    <a:pt x="1703642" y="161734"/>
                  </a:cubicBezTo>
                  <a:cubicBezTo>
                    <a:pt x="1729422" y="127063"/>
                    <a:pt x="1752918" y="94170"/>
                    <a:pt x="1775143" y="61786"/>
                  </a:cubicBezTo>
                  <a:cubicBezTo>
                    <a:pt x="1894522" y="21304"/>
                    <a:pt x="2019681" y="438"/>
                    <a:pt x="2145729" y="0"/>
                  </a:cubicBezTo>
                  <a:cubicBezTo>
                    <a:pt x="2223071" y="-38"/>
                    <a:pt x="2300161" y="8267"/>
                    <a:pt x="2375662" y="24765"/>
                  </a:cubicBezTo>
                  <a:lnTo>
                    <a:pt x="2375662" y="1231265"/>
                  </a:lnTo>
                  <a:cubicBezTo>
                    <a:pt x="2108200" y="1251077"/>
                    <a:pt x="1871599" y="1368869"/>
                    <a:pt x="1672527" y="1581468"/>
                  </a:cubicBezTo>
                  <a:cubicBezTo>
                    <a:pt x="1525333" y="1738567"/>
                    <a:pt x="1441387" y="1932686"/>
                    <a:pt x="1429639" y="2142935"/>
                  </a:cubicBezTo>
                  <a:close/>
                  <a:moveTo>
                    <a:pt x="1352232" y="1184593"/>
                  </a:moveTo>
                  <a:cubicBezTo>
                    <a:pt x="1324928" y="1184739"/>
                    <a:pt x="1298893" y="1196460"/>
                    <a:pt x="1280731" y="1216850"/>
                  </a:cubicBezTo>
                  <a:cubicBezTo>
                    <a:pt x="1265428" y="1232890"/>
                    <a:pt x="1257364" y="1254468"/>
                    <a:pt x="1258316" y="1276604"/>
                  </a:cubicBezTo>
                  <a:cubicBezTo>
                    <a:pt x="1260157" y="1305179"/>
                    <a:pt x="1273239" y="1331868"/>
                    <a:pt x="1294702" y="1350836"/>
                  </a:cubicBezTo>
                  <a:cubicBezTo>
                    <a:pt x="1310195" y="1365377"/>
                    <a:pt x="1330643" y="1373480"/>
                    <a:pt x="1351852" y="1373505"/>
                  </a:cubicBezTo>
                  <a:cubicBezTo>
                    <a:pt x="1379156" y="1373505"/>
                    <a:pt x="1406462" y="1360805"/>
                    <a:pt x="1428687" y="1337246"/>
                  </a:cubicBezTo>
                  <a:cubicBezTo>
                    <a:pt x="1447991" y="1317301"/>
                    <a:pt x="1457071" y="1289615"/>
                    <a:pt x="1453325" y="1262126"/>
                  </a:cubicBezTo>
                  <a:cubicBezTo>
                    <a:pt x="1450022" y="1237431"/>
                    <a:pt x="1435608" y="1215600"/>
                    <a:pt x="1414208" y="1202881"/>
                  </a:cubicBezTo>
                  <a:cubicBezTo>
                    <a:pt x="1395540" y="1191412"/>
                    <a:pt x="1374140" y="1185107"/>
                    <a:pt x="1352232" y="1184593"/>
                  </a:cubicBezTo>
                  <a:close/>
                  <a:moveTo>
                    <a:pt x="1801749" y="728281"/>
                  </a:moveTo>
                  <a:cubicBezTo>
                    <a:pt x="1774444" y="728402"/>
                    <a:pt x="1748472" y="740105"/>
                    <a:pt x="1730248" y="760476"/>
                  </a:cubicBezTo>
                  <a:cubicBezTo>
                    <a:pt x="1714944" y="776516"/>
                    <a:pt x="1706880" y="798093"/>
                    <a:pt x="1707832" y="820230"/>
                  </a:cubicBezTo>
                  <a:cubicBezTo>
                    <a:pt x="1709674" y="848805"/>
                    <a:pt x="1722755" y="875494"/>
                    <a:pt x="1744218" y="894461"/>
                  </a:cubicBezTo>
                  <a:cubicBezTo>
                    <a:pt x="1759712" y="909028"/>
                    <a:pt x="1780095" y="917137"/>
                    <a:pt x="1801368" y="917131"/>
                  </a:cubicBezTo>
                  <a:cubicBezTo>
                    <a:pt x="1828673" y="917131"/>
                    <a:pt x="1855978" y="904431"/>
                    <a:pt x="1878203" y="880872"/>
                  </a:cubicBezTo>
                  <a:cubicBezTo>
                    <a:pt x="1897507" y="860933"/>
                    <a:pt x="1906588" y="833247"/>
                    <a:pt x="1902841" y="805751"/>
                  </a:cubicBezTo>
                  <a:cubicBezTo>
                    <a:pt x="1899603" y="781044"/>
                    <a:pt x="1885188" y="759200"/>
                    <a:pt x="1863725" y="746506"/>
                  </a:cubicBezTo>
                  <a:cubicBezTo>
                    <a:pt x="1845056" y="735057"/>
                    <a:pt x="1823656" y="728770"/>
                    <a:pt x="1801749" y="728281"/>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1" name="Google Shape;41;p176"/>
            <p:cNvSpPr/>
            <p:nvPr/>
          </p:nvSpPr>
          <p:spPr>
            <a:xfrm>
              <a:off x="11077757" y="5902769"/>
              <a:ext cx="183129" cy="176276"/>
            </a:xfrm>
            <a:custGeom>
              <a:avLst/>
              <a:gdLst/>
              <a:ahLst/>
              <a:cxnLst/>
              <a:rect l="l" t="t" r="r" b="b"/>
              <a:pathLst>
                <a:path w="183129" h="176276" extrusionOk="0">
                  <a:moveTo>
                    <a:pt x="87193" y="176276"/>
                  </a:moveTo>
                  <a:cubicBezTo>
                    <a:pt x="67572" y="176219"/>
                    <a:pt x="48712" y="168701"/>
                    <a:pt x="34424" y="155258"/>
                  </a:cubicBezTo>
                  <a:cubicBezTo>
                    <a:pt x="14232" y="137420"/>
                    <a:pt x="1849" y="112313"/>
                    <a:pt x="72" y="85408"/>
                  </a:cubicBezTo>
                  <a:cubicBezTo>
                    <a:pt x="-818" y="64979"/>
                    <a:pt x="6611" y="45066"/>
                    <a:pt x="20773" y="30290"/>
                  </a:cubicBezTo>
                  <a:cubicBezTo>
                    <a:pt x="37790" y="11176"/>
                    <a:pt x="62048" y="165"/>
                    <a:pt x="87637" y="0"/>
                  </a:cubicBezTo>
                  <a:cubicBezTo>
                    <a:pt x="108402" y="514"/>
                    <a:pt x="128659" y="6521"/>
                    <a:pt x="146311" y="17399"/>
                  </a:cubicBezTo>
                  <a:cubicBezTo>
                    <a:pt x="166061" y="29153"/>
                    <a:pt x="179332" y="49295"/>
                    <a:pt x="182380" y="72072"/>
                  </a:cubicBezTo>
                  <a:cubicBezTo>
                    <a:pt x="185809" y="97650"/>
                    <a:pt x="177363" y="123399"/>
                    <a:pt x="159393" y="141922"/>
                  </a:cubicBezTo>
                  <a:cubicBezTo>
                    <a:pt x="138437" y="164021"/>
                    <a:pt x="112784" y="176213"/>
                    <a:pt x="87193" y="17621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2" name="Google Shape;42;p176"/>
            <p:cNvSpPr/>
            <p:nvPr/>
          </p:nvSpPr>
          <p:spPr>
            <a:xfrm>
              <a:off x="11672262" y="2985960"/>
              <a:ext cx="516689" cy="549529"/>
            </a:xfrm>
            <a:custGeom>
              <a:avLst/>
              <a:gdLst/>
              <a:ahLst/>
              <a:cxnLst/>
              <a:rect l="l" t="t" r="r" b="b"/>
              <a:pathLst>
                <a:path w="516689" h="549529" extrusionOk="0">
                  <a:moveTo>
                    <a:pt x="271897" y="549529"/>
                  </a:moveTo>
                  <a:cubicBezTo>
                    <a:pt x="210493" y="549370"/>
                    <a:pt x="151501" y="525850"/>
                    <a:pt x="106797" y="483743"/>
                  </a:cubicBezTo>
                  <a:cubicBezTo>
                    <a:pt x="42091" y="424498"/>
                    <a:pt x="3229" y="345440"/>
                    <a:pt x="244" y="266827"/>
                  </a:cubicBezTo>
                  <a:cubicBezTo>
                    <a:pt x="-2677" y="202825"/>
                    <a:pt x="20755" y="140417"/>
                    <a:pt x="65014" y="94107"/>
                  </a:cubicBezTo>
                  <a:cubicBezTo>
                    <a:pt x="122672" y="32512"/>
                    <a:pt x="194681" y="0"/>
                    <a:pt x="273294" y="0"/>
                  </a:cubicBezTo>
                  <a:cubicBezTo>
                    <a:pt x="332413" y="0"/>
                    <a:pt x="395341" y="18605"/>
                    <a:pt x="455349" y="53848"/>
                  </a:cubicBezTo>
                  <a:cubicBezTo>
                    <a:pt x="478717" y="67526"/>
                    <a:pt x="499481" y="85236"/>
                    <a:pt x="516690" y="106172"/>
                  </a:cubicBezTo>
                  <a:lnTo>
                    <a:pt x="516690" y="419418"/>
                  </a:lnTo>
                  <a:cubicBezTo>
                    <a:pt x="510467" y="427673"/>
                    <a:pt x="503735" y="435559"/>
                    <a:pt x="496624" y="443039"/>
                  </a:cubicBezTo>
                  <a:cubicBezTo>
                    <a:pt x="431409" y="511683"/>
                    <a:pt x="351653" y="549529"/>
                    <a:pt x="272024" y="549529"/>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3" name="Google Shape;43;p176"/>
            <p:cNvSpPr/>
            <p:nvPr/>
          </p:nvSpPr>
          <p:spPr>
            <a:xfrm>
              <a:off x="10550466" y="2586863"/>
              <a:ext cx="859831" cy="722757"/>
            </a:xfrm>
            <a:custGeom>
              <a:avLst/>
              <a:gdLst/>
              <a:ahLst/>
              <a:cxnLst/>
              <a:rect l="l" t="t" r="r" b="b"/>
              <a:pathLst>
                <a:path w="859831" h="722757" extrusionOk="0">
                  <a:moveTo>
                    <a:pt x="154363" y="722757"/>
                  </a:moveTo>
                  <a:cubicBezTo>
                    <a:pt x="70924" y="643763"/>
                    <a:pt x="17330" y="542989"/>
                    <a:pt x="3551" y="438912"/>
                  </a:cubicBezTo>
                  <a:cubicBezTo>
                    <a:pt x="-11436" y="326454"/>
                    <a:pt x="21203" y="223710"/>
                    <a:pt x="97912" y="141795"/>
                  </a:cubicBezTo>
                  <a:cubicBezTo>
                    <a:pt x="184843" y="49022"/>
                    <a:pt x="293364" y="0"/>
                    <a:pt x="411728" y="0"/>
                  </a:cubicBezTo>
                  <a:cubicBezTo>
                    <a:pt x="500628" y="0"/>
                    <a:pt x="595498" y="28004"/>
                    <a:pt x="685731" y="81026"/>
                  </a:cubicBezTo>
                  <a:cubicBezTo>
                    <a:pt x="779076" y="136360"/>
                    <a:pt x="841877" y="231496"/>
                    <a:pt x="856038" y="339090"/>
                  </a:cubicBezTo>
                  <a:cubicBezTo>
                    <a:pt x="872802" y="458026"/>
                    <a:pt x="833496" y="577786"/>
                    <a:pt x="748088" y="667703"/>
                  </a:cubicBezTo>
                  <a:cubicBezTo>
                    <a:pt x="743897" y="672084"/>
                    <a:pt x="739706" y="676339"/>
                    <a:pt x="735388" y="680403"/>
                  </a:cubicBezTo>
                  <a:cubicBezTo>
                    <a:pt x="661093" y="657815"/>
                    <a:pt x="583877" y="646367"/>
                    <a:pt x="506216" y="646430"/>
                  </a:cubicBezTo>
                  <a:cubicBezTo>
                    <a:pt x="384932" y="647167"/>
                    <a:pt x="265107" y="673164"/>
                    <a:pt x="154363" y="72275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4" name="Google Shape;44;p176"/>
            <p:cNvSpPr/>
            <p:nvPr/>
          </p:nvSpPr>
          <p:spPr>
            <a:xfrm>
              <a:off x="11788393" y="1763128"/>
              <a:ext cx="273276" cy="260553"/>
            </a:xfrm>
            <a:custGeom>
              <a:avLst/>
              <a:gdLst/>
              <a:ahLst/>
              <a:cxnLst/>
              <a:rect l="l" t="t" r="r" b="b"/>
              <a:pathLst>
                <a:path w="273276" h="260553" extrusionOk="0">
                  <a:moveTo>
                    <a:pt x="145733" y="260553"/>
                  </a:moveTo>
                  <a:cubicBezTo>
                    <a:pt x="113285" y="259931"/>
                    <a:pt x="81471" y="251200"/>
                    <a:pt x="53277" y="235153"/>
                  </a:cubicBezTo>
                  <a:cubicBezTo>
                    <a:pt x="24702" y="219469"/>
                    <a:pt x="5080" y="186385"/>
                    <a:pt x="826" y="146571"/>
                  </a:cubicBezTo>
                  <a:cubicBezTo>
                    <a:pt x="-3428" y="106756"/>
                    <a:pt x="8954" y="67513"/>
                    <a:pt x="33401" y="46304"/>
                  </a:cubicBezTo>
                  <a:cubicBezTo>
                    <a:pt x="66739" y="17348"/>
                    <a:pt x="109601" y="13"/>
                    <a:pt x="148463" y="13"/>
                  </a:cubicBezTo>
                  <a:cubicBezTo>
                    <a:pt x="175705" y="-393"/>
                    <a:pt x="202185" y="8801"/>
                    <a:pt x="223330" y="25984"/>
                  </a:cubicBezTo>
                  <a:cubicBezTo>
                    <a:pt x="281115" y="72873"/>
                    <a:pt x="290068" y="157683"/>
                    <a:pt x="243333" y="215595"/>
                  </a:cubicBezTo>
                  <a:cubicBezTo>
                    <a:pt x="219584" y="244951"/>
                    <a:pt x="183515" y="261557"/>
                    <a:pt x="145733" y="26049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5" name="Google Shape;45;p176"/>
            <p:cNvSpPr/>
            <p:nvPr/>
          </p:nvSpPr>
          <p:spPr>
            <a:xfrm>
              <a:off x="10663692" y="1125849"/>
              <a:ext cx="162747" cy="155355"/>
            </a:xfrm>
            <a:custGeom>
              <a:avLst/>
              <a:gdLst/>
              <a:ahLst/>
              <a:cxnLst/>
              <a:rect l="l" t="t" r="r" b="b"/>
              <a:pathLst>
                <a:path w="162747" h="155355" extrusionOk="0">
                  <a:moveTo>
                    <a:pt x="87049" y="155326"/>
                  </a:moveTo>
                  <a:cubicBezTo>
                    <a:pt x="67617" y="154952"/>
                    <a:pt x="48567" y="149738"/>
                    <a:pt x="31613" y="140150"/>
                  </a:cubicBezTo>
                  <a:cubicBezTo>
                    <a:pt x="14658" y="130815"/>
                    <a:pt x="3038" y="111130"/>
                    <a:pt x="498" y="87445"/>
                  </a:cubicBezTo>
                  <a:cubicBezTo>
                    <a:pt x="-2042" y="63759"/>
                    <a:pt x="5260" y="40328"/>
                    <a:pt x="19548" y="27691"/>
                  </a:cubicBezTo>
                  <a:cubicBezTo>
                    <a:pt x="38598" y="10711"/>
                    <a:pt x="62982" y="920"/>
                    <a:pt x="88509" y="5"/>
                  </a:cubicBezTo>
                  <a:cubicBezTo>
                    <a:pt x="104702" y="-192"/>
                    <a:pt x="120386" y="5263"/>
                    <a:pt x="132959" y="15436"/>
                  </a:cubicBezTo>
                  <a:cubicBezTo>
                    <a:pt x="167439" y="43420"/>
                    <a:pt x="172774" y="94055"/>
                    <a:pt x="144833" y="128593"/>
                  </a:cubicBezTo>
                  <a:cubicBezTo>
                    <a:pt x="130673" y="146081"/>
                    <a:pt x="109146" y="155967"/>
                    <a:pt x="86667" y="155326"/>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6" name="Google Shape;46;p176"/>
            <p:cNvSpPr/>
            <p:nvPr/>
          </p:nvSpPr>
          <p:spPr>
            <a:xfrm>
              <a:off x="9242388" y="3239770"/>
              <a:ext cx="2607895" cy="2827210"/>
            </a:xfrm>
            <a:custGeom>
              <a:avLst/>
              <a:gdLst/>
              <a:ahLst/>
              <a:cxnLst/>
              <a:rect l="l" t="t" r="r" b="b"/>
              <a:pathLst>
                <a:path w="2607895" h="2827210" extrusionOk="0">
                  <a:moveTo>
                    <a:pt x="860716" y="2827211"/>
                  </a:moveTo>
                  <a:cubicBezTo>
                    <a:pt x="669073" y="2827211"/>
                    <a:pt x="486066" y="2761044"/>
                    <a:pt x="331570" y="2635885"/>
                  </a:cubicBezTo>
                  <a:cubicBezTo>
                    <a:pt x="133577" y="2475547"/>
                    <a:pt x="13118" y="2243391"/>
                    <a:pt x="989" y="1998980"/>
                  </a:cubicBezTo>
                  <a:cubicBezTo>
                    <a:pt x="-9488" y="1786382"/>
                    <a:pt x="63537" y="1591437"/>
                    <a:pt x="206666" y="1450022"/>
                  </a:cubicBezTo>
                  <a:cubicBezTo>
                    <a:pt x="366686" y="1291844"/>
                    <a:pt x="508481" y="1097788"/>
                    <a:pt x="658531" y="892365"/>
                  </a:cubicBezTo>
                  <a:cubicBezTo>
                    <a:pt x="806296" y="690118"/>
                    <a:pt x="959077" y="480949"/>
                    <a:pt x="1131988" y="307277"/>
                  </a:cubicBezTo>
                  <a:cubicBezTo>
                    <a:pt x="1329346" y="109093"/>
                    <a:pt x="1571662" y="0"/>
                    <a:pt x="1814359" y="0"/>
                  </a:cubicBezTo>
                  <a:cubicBezTo>
                    <a:pt x="1996730" y="0"/>
                    <a:pt x="2170975" y="63055"/>
                    <a:pt x="2318358" y="182372"/>
                  </a:cubicBezTo>
                  <a:cubicBezTo>
                    <a:pt x="2489808" y="321120"/>
                    <a:pt x="2588932" y="510730"/>
                    <a:pt x="2605379" y="730695"/>
                  </a:cubicBezTo>
                  <a:cubicBezTo>
                    <a:pt x="2620872" y="936879"/>
                    <a:pt x="2564611" y="1157605"/>
                    <a:pt x="2442755" y="1368933"/>
                  </a:cubicBezTo>
                  <a:cubicBezTo>
                    <a:pt x="2281656" y="1648333"/>
                    <a:pt x="2047213" y="1909699"/>
                    <a:pt x="1820455" y="2162683"/>
                  </a:cubicBezTo>
                  <a:cubicBezTo>
                    <a:pt x="1711743" y="2283905"/>
                    <a:pt x="1609063" y="2398458"/>
                    <a:pt x="1517623" y="2511362"/>
                  </a:cubicBezTo>
                  <a:cubicBezTo>
                    <a:pt x="1355063" y="2712021"/>
                    <a:pt x="1115605" y="2827211"/>
                    <a:pt x="860716" y="2827211"/>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7" name="Google Shape;47;p176"/>
            <p:cNvSpPr/>
            <p:nvPr/>
          </p:nvSpPr>
          <p:spPr>
            <a:xfrm>
              <a:off x="11249025" y="5949505"/>
              <a:ext cx="939800" cy="905319"/>
            </a:xfrm>
            <a:custGeom>
              <a:avLst/>
              <a:gdLst/>
              <a:ahLst/>
              <a:cxnLst/>
              <a:rect l="l" t="t" r="r" b="b"/>
              <a:pathLst>
                <a:path w="939800" h="905319" extrusionOk="0">
                  <a:moveTo>
                    <a:pt x="0" y="905320"/>
                  </a:moveTo>
                  <a:cubicBezTo>
                    <a:pt x="11747" y="696659"/>
                    <a:pt x="95250" y="504127"/>
                    <a:pt x="241300" y="348171"/>
                  </a:cubicBezTo>
                  <a:cubicBezTo>
                    <a:pt x="439166" y="136970"/>
                    <a:pt x="674180" y="19812"/>
                    <a:pt x="939800" y="0"/>
                  </a:cubicBezTo>
                  <a:lnTo>
                    <a:pt x="939800" y="905320"/>
                  </a:ln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8" name="Google Shape;48;p176"/>
            <p:cNvSpPr/>
            <p:nvPr/>
          </p:nvSpPr>
          <p:spPr>
            <a:xfrm>
              <a:off x="9055701" y="6354953"/>
              <a:ext cx="772367" cy="500315"/>
            </a:xfrm>
            <a:custGeom>
              <a:avLst/>
              <a:gdLst/>
              <a:ahLst/>
              <a:cxnLst/>
              <a:rect l="l" t="t" r="r" b="b"/>
              <a:pathLst>
                <a:path w="772367" h="500315" extrusionOk="0">
                  <a:moveTo>
                    <a:pt x="6574" y="499872"/>
                  </a:moveTo>
                  <a:cubicBezTo>
                    <a:pt x="-13175" y="350012"/>
                    <a:pt x="12162" y="214693"/>
                    <a:pt x="74645" y="137922"/>
                  </a:cubicBezTo>
                  <a:cubicBezTo>
                    <a:pt x="146654" y="49022"/>
                    <a:pt x="247683" y="0"/>
                    <a:pt x="359189" y="0"/>
                  </a:cubicBezTo>
                  <a:cubicBezTo>
                    <a:pt x="444787" y="0"/>
                    <a:pt x="533052" y="28511"/>
                    <a:pt x="614459" y="82550"/>
                  </a:cubicBezTo>
                  <a:cubicBezTo>
                    <a:pt x="750730" y="173736"/>
                    <a:pt x="807054" y="346328"/>
                    <a:pt x="750667" y="5003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9" name="Google Shape;49;p176"/>
            <p:cNvSpPr/>
            <p:nvPr/>
          </p:nvSpPr>
          <p:spPr>
            <a:xfrm>
              <a:off x="3175" y="3175"/>
              <a:ext cx="2097785" cy="2906966"/>
            </a:xfrm>
            <a:custGeom>
              <a:avLst/>
              <a:gdLst/>
              <a:ahLst/>
              <a:cxnLst/>
              <a:rect l="l" t="t" r="r" b="b"/>
              <a:pathLst>
                <a:path w="2097785" h="2906966" extrusionOk="0">
                  <a:moveTo>
                    <a:pt x="1249871" y="2906967"/>
                  </a:moveTo>
                  <a:cubicBezTo>
                    <a:pt x="1263079" y="2891028"/>
                    <a:pt x="1275271" y="2876233"/>
                    <a:pt x="1286701" y="2862072"/>
                  </a:cubicBezTo>
                  <a:cubicBezTo>
                    <a:pt x="1503966" y="2593740"/>
                    <a:pt x="1462602" y="2200097"/>
                    <a:pt x="1194308" y="1982788"/>
                  </a:cubicBezTo>
                  <a:cubicBezTo>
                    <a:pt x="1075055" y="1885950"/>
                    <a:pt x="936371" y="1835150"/>
                    <a:pt x="793369" y="1835150"/>
                  </a:cubicBezTo>
                  <a:cubicBezTo>
                    <a:pt x="610235" y="1835150"/>
                    <a:pt x="440373" y="1920431"/>
                    <a:pt x="315024" y="2075180"/>
                  </a:cubicBezTo>
                  <a:lnTo>
                    <a:pt x="0" y="2464245"/>
                  </a:lnTo>
                  <a:lnTo>
                    <a:pt x="0" y="0"/>
                  </a:lnTo>
                  <a:lnTo>
                    <a:pt x="349250" y="0"/>
                  </a:lnTo>
                  <a:cubicBezTo>
                    <a:pt x="237300" y="313690"/>
                    <a:pt x="313690" y="598234"/>
                    <a:pt x="565150" y="801624"/>
                  </a:cubicBezTo>
                  <a:cubicBezTo>
                    <a:pt x="700024" y="910844"/>
                    <a:pt x="858838" y="968566"/>
                    <a:pt x="1024573" y="968566"/>
                  </a:cubicBezTo>
                  <a:cubicBezTo>
                    <a:pt x="1241235" y="968566"/>
                    <a:pt x="1446467" y="868553"/>
                    <a:pt x="1587627" y="694182"/>
                  </a:cubicBezTo>
                  <a:cubicBezTo>
                    <a:pt x="1677543" y="583121"/>
                    <a:pt x="1734566" y="439039"/>
                    <a:pt x="1748536" y="287782"/>
                  </a:cubicBezTo>
                  <a:cubicBezTo>
                    <a:pt x="1914493" y="471199"/>
                    <a:pt x="2034235" y="691604"/>
                    <a:pt x="2097786" y="930656"/>
                  </a:cubicBezTo>
                  <a:cubicBezTo>
                    <a:pt x="2052403" y="920058"/>
                    <a:pt x="2005965" y="914629"/>
                    <a:pt x="1959356" y="914463"/>
                  </a:cubicBezTo>
                  <a:cubicBezTo>
                    <a:pt x="1804353" y="914463"/>
                    <a:pt x="1662303" y="978535"/>
                    <a:pt x="1548702" y="1099884"/>
                  </a:cubicBezTo>
                  <a:cubicBezTo>
                    <a:pt x="1460957" y="1191374"/>
                    <a:pt x="1414513" y="1314812"/>
                    <a:pt x="1420178" y="1441450"/>
                  </a:cubicBezTo>
                  <a:cubicBezTo>
                    <a:pt x="1426147" y="1596390"/>
                    <a:pt x="1502728" y="1752156"/>
                    <a:pt x="1629728" y="1868742"/>
                  </a:cubicBezTo>
                  <a:cubicBezTo>
                    <a:pt x="1722564" y="1953768"/>
                    <a:pt x="1835531" y="1998663"/>
                    <a:pt x="1956308" y="1998663"/>
                  </a:cubicBezTo>
                  <a:cubicBezTo>
                    <a:pt x="1980578" y="1998644"/>
                    <a:pt x="2004816" y="1996866"/>
                    <a:pt x="2028825" y="1993329"/>
                  </a:cubicBezTo>
                  <a:cubicBezTo>
                    <a:pt x="1944961" y="2200561"/>
                    <a:pt x="1822552" y="2390007"/>
                    <a:pt x="1668082" y="2551621"/>
                  </a:cubicBezTo>
                  <a:cubicBezTo>
                    <a:pt x="1542136" y="2685047"/>
                    <a:pt x="1401883" y="2804217"/>
                    <a:pt x="1249871" y="2906967"/>
                  </a:cubicBezTo>
                  <a:close/>
                  <a:moveTo>
                    <a:pt x="314198" y="767080"/>
                  </a:moveTo>
                  <a:cubicBezTo>
                    <a:pt x="268288" y="767080"/>
                    <a:pt x="231648" y="786892"/>
                    <a:pt x="208725" y="824230"/>
                  </a:cubicBezTo>
                  <a:cubicBezTo>
                    <a:pt x="156909" y="908050"/>
                    <a:pt x="165100" y="986790"/>
                    <a:pt x="231648" y="1040511"/>
                  </a:cubicBezTo>
                  <a:cubicBezTo>
                    <a:pt x="295784" y="1094200"/>
                    <a:pt x="391300" y="1085736"/>
                    <a:pt x="444990" y="1021594"/>
                  </a:cubicBezTo>
                  <a:cubicBezTo>
                    <a:pt x="446077" y="1020299"/>
                    <a:pt x="447141" y="1018985"/>
                    <a:pt x="448183" y="1017651"/>
                  </a:cubicBezTo>
                  <a:cubicBezTo>
                    <a:pt x="476910" y="981062"/>
                    <a:pt x="488730" y="933990"/>
                    <a:pt x="480695" y="888175"/>
                  </a:cubicBezTo>
                  <a:cubicBezTo>
                    <a:pt x="474345" y="849630"/>
                    <a:pt x="454279" y="818325"/>
                    <a:pt x="425132" y="800862"/>
                  </a:cubicBezTo>
                  <a:cubicBezTo>
                    <a:pt x="391812" y="779945"/>
                    <a:pt x="353520" y="768287"/>
                    <a:pt x="314198" y="76708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0" name="Google Shape;50;p176"/>
            <p:cNvSpPr/>
            <p:nvPr/>
          </p:nvSpPr>
          <p:spPr>
            <a:xfrm>
              <a:off x="308614" y="3175"/>
              <a:ext cx="1439922" cy="962215"/>
            </a:xfrm>
            <a:custGeom>
              <a:avLst/>
              <a:gdLst/>
              <a:ahLst/>
              <a:cxnLst/>
              <a:rect l="l" t="t" r="r" b="b"/>
              <a:pathLst>
                <a:path w="1439922" h="962215" extrusionOk="0">
                  <a:moveTo>
                    <a:pt x="718816" y="962216"/>
                  </a:moveTo>
                  <a:cubicBezTo>
                    <a:pt x="554541" y="962216"/>
                    <a:pt x="397061" y="905066"/>
                    <a:pt x="263394" y="796671"/>
                  </a:cubicBezTo>
                  <a:cubicBezTo>
                    <a:pt x="13902" y="594678"/>
                    <a:pt x="-61536" y="311785"/>
                    <a:pt x="50732" y="0"/>
                  </a:cubicBezTo>
                  <a:lnTo>
                    <a:pt x="1409061" y="0"/>
                  </a:lnTo>
                  <a:cubicBezTo>
                    <a:pt x="1479228" y="233617"/>
                    <a:pt x="1427476" y="504254"/>
                    <a:pt x="1276917" y="690182"/>
                  </a:cubicBezTo>
                  <a:cubicBezTo>
                    <a:pt x="1137217" y="863029"/>
                    <a:pt x="933446" y="962216"/>
                    <a:pt x="718752" y="9622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1" name="Google Shape;51;p176"/>
            <p:cNvSpPr/>
            <p:nvPr/>
          </p:nvSpPr>
          <p:spPr>
            <a:xfrm>
              <a:off x="2031045" y="3175"/>
              <a:ext cx="367163" cy="325183"/>
            </a:xfrm>
            <a:custGeom>
              <a:avLst/>
              <a:gdLst/>
              <a:ahLst/>
              <a:cxnLst/>
              <a:rect l="l" t="t" r="r" b="b"/>
              <a:pathLst>
                <a:path w="367163" h="325183" extrusionOk="0">
                  <a:moveTo>
                    <a:pt x="180469" y="325057"/>
                  </a:moveTo>
                  <a:cubicBezTo>
                    <a:pt x="112556" y="325175"/>
                    <a:pt x="50599" y="286307"/>
                    <a:pt x="21148" y="225108"/>
                  </a:cubicBezTo>
                  <a:cubicBezTo>
                    <a:pt x="-20190" y="143701"/>
                    <a:pt x="-506" y="63818"/>
                    <a:pt x="76520" y="0"/>
                  </a:cubicBezTo>
                  <a:lnTo>
                    <a:pt x="287213" y="0"/>
                  </a:lnTo>
                  <a:cubicBezTo>
                    <a:pt x="309146" y="17682"/>
                    <a:pt x="328393" y="38451"/>
                    <a:pt x="344363" y="61659"/>
                  </a:cubicBezTo>
                  <a:cubicBezTo>
                    <a:pt x="366778" y="94298"/>
                    <a:pt x="372938" y="136716"/>
                    <a:pt x="361635" y="181039"/>
                  </a:cubicBezTo>
                  <a:cubicBezTo>
                    <a:pt x="348300" y="234221"/>
                    <a:pt x="312975" y="279221"/>
                    <a:pt x="264480" y="304800"/>
                  </a:cubicBezTo>
                  <a:cubicBezTo>
                    <a:pt x="238451" y="318067"/>
                    <a:pt x="209679" y="325048"/>
                    <a:pt x="180469" y="325184"/>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2" name="Google Shape;52;p176"/>
            <p:cNvSpPr/>
            <p:nvPr/>
          </p:nvSpPr>
          <p:spPr>
            <a:xfrm>
              <a:off x="2373089" y="276225"/>
              <a:ext cx="163494" cy="164147"/>
            </a:xfrm>
            <a:custGeom>
              <a:avLst/>
              <a:gdLst/>
              <a:ahLst/>
              <a:cxnLst/>
              <a:rect l="l" t="t" r="r" b="b"/>
              <a:pathLst>
                <a:path w="163494" h="164147" extrusionOk="0">
                  <a:moveTo>
                    <a:pt x="80169" y="164147"/>
                  </a:moveTo>
                  <a:cubicBezTo>
                    <a:pt x="49963" y="164203"/>
                    <a:pt x="22404" y="146917"/>
                    <a:pt x="9303" y="119697"/>
                  </a:cubicBezTo>
                  <a:cubicBezTo>
                    <a:pt x="-10890" y="79883"/>
                    <a:pt x="2128" y="40322"/>
                    <a:pt x="45054" y="11240"/>
                  </a:cubicBezTo>
                  <a:cubicBezTo>
                    <a:pt x="54966" y="4114"/>
                    <a:pt x="66822" y="192"/>
                    <a:pt x="79026" y="0"/>
                  </a:cubicBezTo>
                  <a:cubicBezTo>
                    <a:pt x="110015" y="0"/>
                    <a:pt x="137700" y="24194"/>
                    <a:pt x="153258" y="46863"/>
                  </a:cubicBezTo>
                  <a:cubicBezTo>
                    <a:pt x="163367" y="62524"/>
                    <a:pt x="166155" y="81815"/>
                    <a:pt x="160878" y="99695"/>
                  </a:cubicBezTo>
                  <a:cubicBezTo>
                    <a:pt x="154896" y="123371"/>
                    <a:pt x="139161" y="143401"/>
                    <a:pt x="117571" y="154813"/>
                  </a:cubicBezTo>
                  <a:cubicBezTo>
                    <a:pt x="106001" y="160769"/>
                    <a:pt x="93181" y="163883"/>
                    <a:pt x="80169" y="16389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3" name="Google Shape;53;p176"/>
            <p:cNvSpPr/>
            <p:nvPr/>
          </p:nvSpPr>
          <p:spPr>
            <a:xfrm>
              <a:off x="2355649" y="1988883"/>
              <a:ext cx="183140" cy="176276"/>
            </a:xfrm>
            <a:custGeom>
              <a:avLst/>
              <a:gdLst/>
              <a:ahLst/>
              <a:cxnLst/>
              <a:rect l="l" t="t" r="r" b="b"/>
              <a:pathLst>
                <a:path w="183140" h="176276" extrusionOk="0">
                  <a:moveTo>
                    <a:pt x="87196" y="176276"/>
                  </a:moveTo>
                  <a:cubicBezTo>
                    <a:pt x="67555" y="176219"/>
                    <a:pt x="48677" y="168707"/>
                    <a:pt x="34364" y="155258"/>
                  </a:cubicBezTo>
                  <a:cubicBezTo>
                    <a:pt x="14120" y="137446"/>
                    <a:pt x="1782" y="112319"/>
                    <a:pt x="74" y="85408"/>
                  </a:cubicBezTo>
                  <a:cubicBezTo>
                    <a:pt x="-834" y="64980"/>
                    <a:pt x="6640" y="45066"/>
                    <a:pt x="20775" y="30290"/>
                  </a:cubicBezTo>
                  <a:cubicBezTo>
                    <a:pt x="37761" y="11176"/>
                    <a:pt x="62069" y="165"/>
                    <a:pt x="87640" y="0"/>
                  </a:cubicBezTo>
                  <a:cubicBezTo>
                    <a:pt x="108392" y="514"/>
                    <a:pt x="128636" y="6522"/>
                    <a:pt x="146315" y="17399"/>
                  </a:cubicBezTo>
                  <a:cubicBezTo>
                    <a:pt x="166063" y="29153"/>
                    <a:pt x="179347" y="49295"/>
                    <a:pt x="182383" y="72073"/>
                  </a:cubicBezTo>
                  <a:cubicBezTo>
                    <a:pt x="185837" y="97650"/>
                    <a:pt x="177366" y="123400"/>
                    <a:pt x="159396" y="141923"/>
                  </a:cubicBezTo>
                  <a:cubicBezTo>
                    <a:pt x="138377" y="164021"/>
                    <a:pt x="112723" y="176213"/>
                    <a:pt x="87196" y="17621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4" name="Google Shape;54;p176"/>
            <p:cNvSpPr/>
            <p:nvPr/>
          </p:nvSpPr>
          <p:spPr>
            <a:xfrm>
              <a:off x="2515771" y="1840229"/>
              <a:ext cx="88404" cy="84899"/>
            </a:xfrm>
            <a:custGeom>
              <a:avLst/>
              <a:gdLst/>
              <a:ahLst/>
              <a:cxnLst/>
              <a:rect l="l" t="t" r="r" b="b"/>
              <a:pathLst>
                <a:path w="88404" h="84899" extrusionOk="0">
                  <a:moveTo>
                    <a:pt x="42072" y="84900"/>
                  </a:moveTo>
                  <a:cubicBezTo>
                    <a:pt x="32629" y="84893"/>
                    <a:pt x="23543" y="81280"/>
                    <a:pt x="16672" y="74803"/>
                  </a:cubicBezTo>
                  <a:cubicBezTo>
                    <a:pt x="6867" y="66192"/>
                    <a:pt x="886" y="54045"/>
                    <a:pt x="35" y="41021"/>
                  </a:cubicBezTo>
                  <a:cubicBezTo>
                    <a:pt x="-397" y="31236"/>
                    <a:pt x="3185" y="21698"/>
                    <a:pt x="9941" y="14605"/>
                  </a:cubicBezTo>
                  <a:cubicBezTo>
                    <a:pt x="18152" y="5404"/>
                    <a:pt x="29867" y="95"/>
                    <a:pt x="42199" y="0"/>
                  </a:cubicBezTo>
                  <a:cubicBezTo>
                    <a:pt x="52302" y="241"/>
                    <a:pt x="62163" y="3156"/>
                    <a:pt x="70774" y="8446"/>
                  </a:cubicBezTo>
                  <a:cubicBezTo>
                    <a:pt x="80236" y="14091"/>
                    <a:pt x="86598" y="23749"/>
                    <a:pt x="88046" y="34671"/>
                  </a:cubicBezTo>
                  <a:cubicBezTo>
                    <a:pt x="89697" y="46977"/>
                    <a:pt x="85595" y="59366"/>
                    <a:pt x="76933" y="68263"/>
                  </a:cubicBezTo>
                  <a:cubicBezTo>
                    <a:pt x="68082" y="78378"/>
                    <a:pt x="55445" y="84398"/>
                    <a:pt x="42008" y="8490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5" name="Google Shape;55;p176"/>
            <p:cNvSpPr/>
            <p:nvPr/>
          </p:nvSpPr>
          <p:spPr>
            <a:xfrm>
              <a:off x="3175" y="5854001"/>
              <a:ext cx="1031722" cy="1000823"/>
            </a:xfrm>
            <a:custGeom>
              <a:avLst/>
              <a:gdLst/>
              <a:ahLst/>
              <a:cxnLst/>
              <a:rect l="l" t="t" r="r" b="b"/>
              <a:pathLst>
                <a:path w="1031722" h="1000823" extrusionOk="0">
                  <a:moveTo>
                    <a:pt x="0" y="1000823"/>
                  </a:moveTo>
                  <a:lnTo>
                    <a:pt x="0" y="0"/>
                  </a:lnTo>
                  <a:cubicBezTo>
                    <a:pt x="24258" y="31121"/>
                    <a:pt x="51950" y="59410"/>
                    <a:pt x="82550" y="84328"/>
                  </a:cubicBezTo>
                  <a:cubicBezTo>
                    <a:pt x="176594" y="160464"/>
                    <a:pt x="295720" y="200723"/>
                    <a:pt x="426974" y="200723"/>
                  </a:cubicBezTo>
                  <a:cubicBezTo>
                    <a:pt x="563563" y="200723"/>
                    <a:pt x="703136" y="156273"/>
                    <a:pt x="820293" y="74676"/>
                  </a:cubicBezTo>
                  <a:cubicBezTo>
                    <a:pt x="930802" y="199453"/>
                    <a:pt x="1001674" y="354298"/>
                    <a:pt x="1023874" y="519494"/>
                  </a:cubicBezTo>
                  <a:cubicBezTo>
                    <a:pt x="1046556" y="684022"/>
                    <a:pt x="1019810" y="851535"/>
                    <a:pt x="947039" y="100082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6" name="Google Shape;56;p176"/>
            <p:cNvSpPr/>
            <p:nvPr/>
          </p:nvSpPr>
          <p:spPr>
            <a:xfrm>
              <a:off x="3175" y="4901438"/>
              <a:ext cx="1062141" cy="1146936"/>
            </a:xfrm>
            <a:custGeom>
              <a:avLst/>
              <a:gdLst/>
              <a:ahLst/>
              <a:cxnLst/>
              <a:rect l="l" t="t" r="r" b="b"/>
              <a:pathLst>
                <a:path w="1062141" h="1146936" extrusionOk="0">
                  <a:moveTo>
                    <a:pt x="427101" y="1146937"/>
                  </a:moveTo>
                  <a:cubicBezTo>
                    <a:pt x="297180" y="1146937"/>
                    <a:pt x="179451" y="1107186"/>
                    <a:pt x="86551" y="1031939"/>
                  </a:cubicBezTo>
                  <a:cubicBezTo>
                    <a:pt x="54211" y="1005580"/>
                    <a:pt x="25153" y="975436"/>
                    <a:pt x="0" y="942150"/>
                  </a:cubicBezTo>
                  <a:lnTo>
                    <a:pt x="0" y="209550"/>
                  </a:lnTo>
                  <a:cubicBezTo>
                    <a:pt x="110046" y="74104"/>
                    <a:pt x="263970" y="0"/>
                    <a:pt x="433642" y="0"/>
                  </a:cubicBezTo>
                  <a:cubicBezTo>
                    <a:pt x="563817" y="0"/>
                    <a:pt x="697929" y="43243"/>
                    <a:pt x="821563" y="125095"/>
                  </a:cubicBezTo>
                  <a:cubicBezTo>
                    <a:pt x="957142" y="214681"/>
                    <a:pt x="1044715" y="360978"/>
                    <a:pt x="1059625" y="522796"/>
                  </a:cubicBezTo>
                  <a:cubicBezTo>
                    <a:pt x="1074928" y="683070"/>
                    <a:pt x="1019937" y="837438"/>
                    <a:pt x="908685" y="946340"/>
                  </a:cubicBezTo>
                  <a:cubicBezTo>
                    <a:pt x="778320" y="1073721"/>
                    <a:pt x="602806" y="1146937"/>
                    <a:pt x="427101" y="1146937"/>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7" name="Google Shape;57;p176"/>
            <p:cNvSpPr/>
            <p:nvPr/>
          </p:nvSpPr>
          <p:spPr>
            <a:xfrm>
              <a:off x="232346" y="3622484"/>
              <a:ext cx="704594" cy="666750"/>
            </a:xfrm>
            <a:custGeom>
              <a:avLst/>
              <a:gdLst/>
              <a:ahLst/>
              <a:cxnLst/>
              <a:rect l="l" t="t" r="r" b="b"/>
              <a:pathLst>
                <a:path w="704594" h="666750" extrusionOk="0">
                  <a:moveTo>
                    <a:pt x="335471" y="666560"/>
                  </a:moveTo>
                  <a:cubicBezTo>
                    <a:pt x="259559" y="666414"/>
                    <a:pt x="186555" y="637350"/>
                    <a:pt x="131318" y="585280"/>
                  </a:cubicBezTo>
                  <a:cubicBezTo>
                    <a:pt x="53276" y="513779"/>
                    <a:pt x="5778" y="418529"/>
                    <a:pt x="0" y="323533"/>
                  </a:cubicBezTo>
                  <a:cubicBezTo>
                    <a:pt x="161544" y="295339"/>
                    <a:pt x="299148" y="207455"/>
                    <a:pt x="377889" y="82233"/>
                  </a:cubicBezTo>
                  <a:cubicBezTo>
                    <a:pt x="394272" y="56134"/>
                    <a:pt x="412559" y="28448"/>
                    <a:pt x="432308" y="0"/>
                  </a:cubicBezTo>
                  <a:cubicBezTo>
                    <a:pt x="477850" y="11843"/>
                    <a:pt x="521487" y="30080"/>
                    <a:pt x="561912" y="54166"/>
                  </a:cubicBezTo>
                  <a:cubicBezTo>
                    <a:pt x="638486" y="99511"/>
                    <a:pt x="689991" y="177514"/>
                    <a:pt x="701612" y="265748"/>
                  </a:cubicBezTo>
                  <a:cubicBezTo>
                    <a:pt x="715086" y="364389"/>
                    <a:pt x="682447" y="463747"/>
                    <a:pt x="613093" y="535178"/>
                  </a:cubicBezTo>
                  <a:cubicBezTo>
                    <a:pt x="532511" y="620014"/>
                    <a:pt x="433959" y="666750"/>
                    <a:pt x="335598" y="66675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8" name="Google Shape;58;p176"/>
            <p:cNvSpPr/>
            <p:nvPr/>
          </p:nvSpPr>
          <p:spPr>
            <a:xfrm>
              <a:off x="1429225" y="923925"/>
              <a:ext cx="1113147" cy="1071752"/>
            </a:xfrm>
            <a:custGeom>
              <a:avLst/>
              <a:gdLst/>
              <a:ahLst/>
              <a:cxnLst/>
              <a:rect l="l" t="t" r="r" b="b"/>
              <a:pathLst>
                <a:path w="1113147" h="1071752" extrusionOk="0">
                  <a:moveTo>
                    <a:pt x="530448" y="1071689"/>
                  </a:moveTo>
                  <a:cubicBezTo>
                    <a:pt x="411195" y="1071689"/>
                    <a:pt x="299752" y="1027239"/>
                    <a:pt x="208122" y="943356"/>
                  </a:cubicBezTo>
                  <a:cubicBezTo>
                    <a:pt x="82011" y="827913"/>
                    <a:pt x="6382" y="673799"/>
                    <a:pt x="477" y="520573"/>
                  </a:cubicBezTo>
                  <a:cubicBezTo>
                    <a:pt x="-5226" y="395675"/>
                    <a:pt x="40437" y="273882"/>
                    <a:pt x="126842" y="183515"/>
                  </a:cubicBezTo>
                  <a:cubicBezTo>
                    <a:pt x="239300" y="63437"/>
                    <a:pt x="379762" y="0"/>
                    <a:pt x="533242" y="0"/>
                  </a:cubicBezTo>
                  <a:cubicBezTo>
                    <a:pt x="648367" y="0"/>
                    <a:pt x="770922" y="36259"/>
                    <a:pt x="887762" y="104838"/>
                  </a:cubicBezTo>
                  <a:cubicBezTo>
                    <a:pt x="1007841" y="175324"/>
                    <a:pt x="1088232" y="297116"/>
                    <a:pt x="1108234" y="438849"/>
                  </a:cubicBezTo>
                  <a:cubicBezTo>
                    <a:pt x="1129951" y="592836"/>
                    <a:pt x="1079024" y="747903"/>
                    <a:pt x="968534" y="864298"/>
                  </a:cubicBezTo>
                  <a:cubicBezTo>
                    <a:pt x="841534" y="998093"/>
                    <a:pt x="686023" y="1071753"/>
                    <a:pt x="530765" y="107175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9" name="Google Shape;59;p176"/>
            <p:cNvSpPr/>
            <p:nvPr/>
          </p:nvSpPr>
          <p:spPr>
            <a:xfrm>
              <a:off x="3175" y="1844675"/>
              <a:ext cx="1419722" cy="2104390"/>
            </a:xfrm>
            <a:custGeom>
              <a:avLst/>
              <a:gdLst/>
              <a:ahLst/>
              <a:cxnLst/>
              <a:rect l="l" t="t" r="r" b="b"/>
              <a:pathLst>
                <a:path w="1419722" h="2104390" extrusionOk="0">
                  <a:moveTo>
                    <a:pt x="121285" y="2104390"/>
                  </a:moveTo>
                  <a:cubicBezTo>
                    <a:pt x="80546" y="2104428"/>
                    <a:pt x="39908" y="2100320"/>
                    <a:pt x="0" y="2092134"/>
                  </a:cubicBezTo>
                  <a:lnTo>
                    <a:pt x="0" y="632841"/>
                  </a:lnTo>
                  <a:lnTo>
                    <a:pt x="319977" y="237680"/>
                  </a:lnTo>
                  <a:cubicBezTo>
                    <a:pt x="444119" y="84392"/>
                    <a:pt x="612077" y="0"/>
                    <a:pt x="793369" y="0"/>
                  </a:cubicBezTo>
                  <a:cubicBezTo>
                    <a:pt x="934911" y="0"/>
                    <a:pt x="1072198" y="50800"/>
                    <a:pt x="1190308" y="146050"/>
                  </a:cubicBezTo>
                  <a:cubicBezTo>
                    <a:pt x="1455909" y="361118"/>
                    <a:pt x="1496879" y="750773"/>
                    <a:pt x="1281811" y="1016381"/>
                  </a:cubicBezTo>
                  <a:cubicBezTo>
                    <a:pt x="1210882" y="1103884"/>
                    <a:pt x="1134174" y="1191959"/>
                    <a:pt x="1053211" y="1285113"/>
                  </a:cubicBezTo>
                  <a:cubicBezTo>
                    <a:pt x="890334" y="1471994"/>
                    <a:pt x="721868" y="1665288"/>
                    <a:pt x="601917" y="1856296"/>
                  </a:cubicBezTo>
                  <a:cubicBezTo>
                    <a:pt x="505905" y="2009203"/>
                    <a:pt x="321818" y="2103946"/>
                    <a:pt x="121603" y="210394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0" name="Google Shape;60;p176"/>
            <p:cNvSpPr/>
            <p:nvPr/>
          </p:nvSpPr>
          <p:spPr>
            <a:xfrm>
              <a:off x="1178940" y="5810426"/>
              <a:ext cx="273352" cy="260490"/>
            </a:xfrm>
            <a:custGeom>
              <a:avLst/>
              <a:gdLst/>
              <a:ahLst/>
              <a:cxnLst/>
              <a:rect l="l" t="t" r="r" b="b"/>
              <a:pathLst>
                <a:path w="273352" h="260490" extrusionOk="0">
                  <a:moveTo>
                    <a:pt x="145733" y="260491"/>
                  </a:moveTo>
                  <a:cubicBezTo>
                    <a:pt x="113278" y="259868"/>
                    <a:pt x="81496" y="251137"/>
                    <a:pt x="53277" y="235091"/>
                  </a:cubicBezTo>
                  <a:cubicBezTo>
                    <a:pt x="24702" y="219406"/>
                    <a:pt x="5080" y="186323"/>
                    <a:pt x="826" y="146571"/>
                  </a:cubicBezTo>
                  <a:cubicBezTo>
                    <a:pt x="-3429" y="106820"/>
                    <a:pt x="8954" y="67451"/>
                    <a:pt x="33401" y="46242"/>
                  </a:cubicBezTo>
                  <a:cubicBezTo>
                    <a:pt x="66739" y="17286"/>
                    <a:pt x="109601" y="14"/>
                    <a:pt x="148527" y="14"/>
                  </a:cubicBezTo>
                  <a:cubicBezTo>
                    <a:pt x="175749" y="-406"/>
                    <a:pt x="202248" y="8770"/>
                    <a:pt x="223393" y="25921"/>
                  </a:cubicBezTo>
                  <a:cubicBezTo>
                    <a:pt x="281229" y="72791"/>
                    <a:pt x="290151" y="157659"/>
                    <a:pt x="243332" y="215532"/>
                  </a:cubicBezTo>
                  <a:cubicBezTo>
                    <a:pt x="219577" y="244889"/>
                    <a:pt x="183484" y="261494"/>
                    <a:pt x="145733" y="26042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61" name="Google Shape;61;p176"/>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072075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1 column" type="tx">
  <p:cSld name="1_Title + 1 column">
    <p:spTree>
      <p:nvGrpSpPr>
        <p:cNvPr id="1" name="Shape 62"/>
        <p:cNvGrpSpPr/>
        <p:nvPr/>
      </p:nvGrpSpPr>
      <p:grpSpPr>
        <a:xfrm>
          <a:off x="0" y="0"/>
          <a:ext cx="0" cy="0"/>
          <a:chOff x="0" y="0"/>
          <a:chExt cx="0" cy="0"/>
        </a:xfrm>
      </p:grpSpPr>
      <p:grpSp>
        <p:nvGrpSpPr>
          <p:cNvPr id="63" name="Google Shape;63;p177"/>
          <p:cNvGrpSpPr/>
          <p:nvPr/>
        </p:nvGrpSpPr>
        <p:grpSpPr>
          <a:xfrm>
            <a:off x="0" y="1"/>
            <a:ext cx="12211507" cy="6868972"/>
            <a:chOff x="0" y="0"/>
            <a:chExt cx="12191999" cy="6857999"/>
          </a:xfrm>
        </p:grpSpPr>
        <p:sp>
          <p:nvSpPr>
            <p:cNvPr id="64" name="Google Shape;64;p177"/>
            <p:cNvSpPr/>
            <p:nvPr/>
          </p:nvSpPr>
          <p:spPr>
            <a:xfrm>
              <a:off x="379256" y="0"/>
              <a:ext cx="3202074" cy="2719638"/>
            </a:xfrm>
            <a:custGeom>
              <a:avLst/>
              <a:gdLst/>
              <a:ahLst/>
              <a:cxnLst/>
              <a:rect l="l" t="t" r="r" b="b"/>
              <a:pathLst>
                <a:path w="3202074" h="2719638" extrusionOk="0">
                  <a:moveTo>
                    <a:pt x="254092" y="1025906"/>
                  </a:moveTo>
                  <a:cubicBezTo>
                    <a:pt x="-139608" y="1415225"/>
                    <a:pt x="-66138" y="2100834"/>
                    <a:pt x="407508" y="2484374"/>
                  </a:cubicBezTo>
                  <a:cubicBezTo>
                    <a:pt x="881155" y="2867914"/>
                    <a:pt x="1520219" y="2758186"/>
                    <a:pt x="1865976" y="2331212"/>
                  </a:cubicBezTo>
                  <a:cubicBezTo>
                    <a:pt x="2211734" y="1904238"/>
                    <a:pt x="2707415" y="1438021"/>
                    <a:pt x="2999388" y="931545"/>
                  </a:cubicBezTo>
                  <a:cubicBezTo>
                    <a:pt x="3173886" y="628650"/>
                    <a:pt x="3243927" y="295910"/>
                    <a:pt x="3177125" y="0"/>
                  </a:cubicBezTo>
                  <a:lnTo>
                    <a:pt x="1063527" y="0"/>
                  </a:lnTo>
                  <a:cubicBezTo>
                    <a:pt x="787810" y="353759"/>
                    <a:pt x="541112" y="742252"/>
                    <a:pt x="254092" y="1025906"/>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5" name="Google Shape;65;p177"/>
            <p:cNvSpPr/>
            <p:nvPr/>
          </p:nvSpPr>
          <p:spPr>
            <a:xfrm>
              <a:off x="5098126" y="509973"/>
              <a:ext cx="5085005" cy="4898812"/>
            </a:xfrm>
            <a:custGeom>
              <a:avLst/>
              <a:gdLst/>
              <a:ahLst/>
              <a:cxnLst/>
              <a:rect l="l" t="t" r="r" b="b"/>
              <a:pathLst>
                <a:path w="5085005" h="4898812" extrusionOk="0">
                  <a:moveTo>
                    <a:pt x="949804" y="4311899"/>
                  </a:moveTo>
                  <a:cubicBezTo>
                    <a:pt x="1959010" y="5236142"/>
                    <a:pt x="3396777" y="5033577"/>
                    <a:pt x="4424080" y="3951727"/>
                  </a:cubicBezTo>
                  <a:cubicBezTo>
                    <a:pt x="5451383" y="2869878"/>
                    <a:pt x="5245389" y="1177920"/>
                    <a:pt x="4054002" y="478277"/>
                  </a:cubicBezTo>
                  <a:cubicBezTo>
                    <a:pt x="2862615" y="-221366"/>
                    <a:pt x="1548991" y="-196030"/>
                    <a:pt x="579727" y="838639"/>
                  </a:cubicBezTo>
                  <a:cubicBezTo>
                    <a:pt x="-389538" y="1873308"/>
                    <a:pt x="-59465" y="3387593"/>
                    <a:pt x="949804" y="431189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6" name="Google Shape;66;p177"/>
            <p:cNvSpPr/>
            <p:nvPr/>
          </p:nvSpPr>
          <p:spPr>
            <a:xfrm>
              <a:off x="10580560" y="0"/>
              <a:ext cx="1611439" cy="1077905"/>
            </a:xfrm>
            <a:custGeom>
              <a:avLst/>
              <a:gdLst/>
              <a:ahLst/>
              <a:cxnLst/>
              <a:rect l="l" t="t" r="r" b="b"/>
              <a:pathLst>
                <a:path w="1611439" h="1077905" extrusionOk="0">
                  <a:moveTo>
                    <a:pt x="1611440" y="0"/>
                  </a:moveTo>
                  <a:lnTo>
                    <a:pt x="0" y="0"/>
                  </a:lnTo>
                  <a:cubicBezTo>
                    <a:pt x="8699" y="348361"/>
                    <a:pt x="162560" y="700405"/>
                    <a:pt x="458660" y="862711"/>
                  </a:cubicBezTo>
                  <a:cubicBezTo>
                    <a:pt x="825373" y="1063752"/>
                    <a:pt x="1250759" y="1141349"/>
                    <a:pt x="1611440" y="1020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7" name="Google Shape;67;p177"/>
            <p:cNvSpPr/>
            <p:nvPr/>
          </p:nvSpPr>
          <p:spPr>
            <a:xfrm>
              <a:off x="8893492" y="3876233"/>
              <a:ext cx="3298507" cy="2981766"/>
            </a:xfrm>
            <a:custGeom>
              <a:avLst/>
              <a:gdLst/>
              <a:ahLst/>
              <a:cxnLst/>
              <a:rect l="l" t="t" r="r" b="b"/>
              <a:pathLst>
                <a:path w="3298507" h="2981766" extrusionOk="0">
                  <a:moveTo>
                    <a:pt x="3298507" y="2981767"/>
                  </a:moveTo>
                  <a:lnTo>
                    <a:pt x="3298507" y="2410"/>
                  </a:lnTo>
                  <a:cubicBezTo>
                    <a:pt x="2821559" y="-24831"/>
                    <a:pt x="2330894" y="179639"/>
                    <a:pt x="1937702" y="574545"/>
                  </a:cubicBezTo>
                  <a:cubicBezTo>
                    <a:pt x="1296352" y="1218816"/>
                    <a:pt x="812228" y="2112389"/>
                    <a:pt x="212471" y="2704971"/>
                  </a:cubicBezTo>
                  <a:cubicBezTo>
                    <a:pt x="129286" y="2787076"/>
                    <a:pt x="57785" y="2880167"/>
                    <a:pt x="0" y="29817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8" name="Google Shape;68;p177"/>
            <p:cNvSpPr/>
            <p:nvPr/>
          </p:nvSpPr>
          <p:spPr>
            <a:xfrm>
              <a:off x="9946085" y="184703"/>
              <a:ext cx="1262894" cy="1267301"/>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9" name="Google Shape;69;p177"/>
            <p:cNvSpPr/>
            <p:nvPr/>
          </p:nvSpPr>
          <p:spPr>
            <a:xfrm>
              <a:off x="8154070" y="6110888"/>
              <a:ext cx="1059589" cy="746920"/>
            </a:xfrm>
            <a:custGeom>
              <a:avLst/>
              <a:gdLst/>
              <a:ahLst/>
              <a:cxnLst/>
              <a:rect l="l" t="t" r="r" b="b"/>
              <a:pathLst>
                <a:path w="1059589" h="746920" extrusionOk="0">
                  <a:moveTo>
                    <a:pt x="842483" y="112937"/>
                  </a:moveTo>
                  <a:cubicBezTo>
                    <a:pt x="583974" y="-58513"/>
                    <a:pt x="284889" y="-36034"/>
                    <a:pt x="102390" y="189137"/>
                  </a:cubicBezTo>
                  <a:cubicBezTo>
                    <a:pt x="-2067" y="318105"/>
                    <a:pt x="-19911" y="546705"/>
                    <a:pt x="18824" y="746921"/>
                  </a:cubicBezTo>
                  <a:lnTo>
                    <a:pt x="1001804" y="746921"/>
                  </a:lnTo>
                  <a:cubicBezTo>
                    <a:pt x="1115596" y="539784"/>
                    <a:pt x="1060732" y="257463"/>
                    <a:pt x="842483" y="11293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0" name="Google Shape;70;p177"/>
            <p:cNvSpPr/>
            <p:nvPr/>
          </p:nvSpPr>
          <p:spPr>
            <a:xfrm>
              <a:off x="11021808" y="3814317"/>
              <a:ext cx="785039" cy="756266"/>
            </a:xfrm>
            <a:custGeom>
              <a:avLst/>
              <a:gdLst/>
              <a:ahLst/>
              <a:cxnLst/>
              <a:rect l="l" t="t" r="r" b="b"/>
              <a:pathLst>
                <a:path w="785039" h="756266" extrusionOk="0">
                  <a:moveTo>
                    <a:pt x="146635" y="665672"/>
                  </a:moveTo>
                  <a:cubicBezTo>
                    <a:pt x="302400" y="808356"/>
                    <a:pt x="524396" y="777050"/>
                    <a:pt x="682956" y="610046"/>
                  </a:cubicBezTo>
                  <a:cubicBezTo>
                    <a:pt x="841515" y="443041"/>
                    <a:pt x="809956" y="181865"/>
                    <a:pt x="625806" y="73851"/>
                  </a:cubicBezTo>
                  <a:cubicBezTo>
                    <a:pt x="441656" y="-34162"/>
                    <a:pt x="239091" y="-30289"/>
                    <a:pt x="89485" y="129478"/>
                  </a:cubicBezTo>
                  <a:cubicBezTo>
                    <a:pt x="-60121" y="289243"/>
                    <a:pt x="-9194" y="522733"/>
                    <a:pt x="146635" y="665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1" name="Google Shape;71;p177"/>
            <p:cNvSpPr/>
            <p:nvPr/>
          </p:nvSpPr>
          <p:spPr>
            <a:xfrm>
              <a:off x="11515984" y="4599211"/>
              <a:ext cx="257951" cy="248290"/>
            </a:xfrm>
            <a:custGeom>
              <a:avLst/>
              <a:gdLst/>
              <a:ahLst/>
              <a:cxnLst/>
              <a:rect l="l" t="t" r="r" b="b"/>
              <a:pathLst>
                <a:path w="257951" h="248290" extrusionOk="0">
                  <a:moveTo>
                    <a:pt x="48382" y="218533"/>
                  </a:moveTo>
                  <a:cubicBezTo>
                    <a:pt x="99182" y="265396"/>
                    <a:pt x="172397" y="255109"/>
                    <a:pt x="224468" y="200309"/>
                  </a:cubicBezTo>
                  <a:cubicBezTo>
                    <a:pt x="276537" y="145508"/>
                    <a:pt x="266123" y="59656"/>
                    <a:pt x="205418" y="24223"/>
                  </a:cubicBezTo>
                  <a:cubicBezTo>
                    <a:pt x="144711" y="-11210"/>
                    <a:pt x="78418" y="-9940"/>
                    <a:pt x="29269" y="42511"/>
                  </a:cubicBezTo>
                  <a:cubicBezTo>
                    <a:pt x="-19880" y="94962"/>
                    <a:pt x="-2799" y="171670"/>
                    <a:pt x="483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2" name="Google Shape;72;p177"/>
            <p:cNvSpPr/>
            <p:nvPr/>
          </p:nvSpPr>
          <p:spPr>
            <a:xfrm>
              <a:off x="9279368" y="1460372"/>
              <a:ext cx="785039" cy="756266"/>
            </a:xfrm>
            <a:custGeom>
              <a:avLst/>
              <a:gdLst/>
              <a:ahLst/>
              <a:cxnLst/>
              <a:rect l="l" t="t" r="r" b="b"/>
              <a:pathLst>
                <a:path w="785039" h="756266" extrusionOk="0">
                  <a:moveTo>
                    <a:pt x="146635" y="665671"/>
                  </a:moveTo>
                  <a:cubicBezTo>
                    <a:pt x="302400" y="808356"/>
                    <a:pt x="524396" y="777050"/>
                    <a:pt x="682956" y="610045"/>
                  </a:cubicBezTo>
                  <a:cubicBezTo>
                    <a:pt x="841515" y="443040"/>
                    <a:pt x="809956" y="181865"/>
                    <a:pt x="625806" y="73851"/>
                  </a:cubicBezTo>
                  <a:cubicBezTo>
                    <a:pt x="441656" y="-34162"/>
                    <a:pt x="239091" y="-30289"/>
                    <a:pt x="89485" y="129477"/>
                  </a:cubicBezTo>
                  <a:cubicBezTo>
                    <a:pt x="-60121" y="289243"/>
                    <a:pt x="-9194" y="522987"/>
                    <a:pt x="146635" y="66567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3" name="Google Shape;73;p177"/>
            <p:cNvSpPr/>
            <p:nvPr/>
          </p:nvSpPr>
          <p:spPr>
            <a:xfrm>
              <a:off x="10904678" y="5496467"/>
              <a:ext cx="257778" cy="248289"/>
            </a:xfrm>
            <a:custGeom>
              <a:avLst/>
              <a:gdLst/>
              <a:ahLst/>
              <a:cxnLst/>
              <a:rect l="l" t="t" r="r" b="b"/>
              <a:pathLst>
                <a:path w="257778" h="248289" extrusionOk="0">
                  <a:moveTo>
                    <a:pt x="48182" y="218533"/>
                  </a:moveTo>
                  <a:cubicBezTo>
                    <a:pt x="99300" y="265396"/>
                    <a:pt x="172198" y="255109"/>
                    <a:pt x="224267" y="200309"/>
                  </a:cubicBezTo>
                  <a:cubicBezTo>
                    <a:pt x="276338" y="145508"/>
                    <a:pt x="265924" y="59656"/>
                    <a:pt x="205535" y="24223"/>
                  </a:cubicBezTo>
                  <a:cubicBezTo>
                    <a:pt x="145147" y="-11210"/>
                    <a:pt x="78535" y="-9940"/>
                    <a:pt x="29386" y="42511"/>
                  </a:cubicBezTo>
                  <a:cubicBezTo>
                    <a:pt x="-19763" y="94962"/>
                    <a:pt x="-2999" y="171670"/>
                    <a:pt x="48182" y="21853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4" name="Google Shape;74;p177"/>
            <p:cNvSpPr/>
            <p:nvPr/>
          </p:nvSpPr>
          <p:spPr>
            <a:xfrm>
              <a:off x="9321695" y="2238468"/>
              <a:ext cx="248447" cy="257470"/>
            </a:xfrm>
            <a:custGeom>
              <a:avLst/>
              <a:gdLst/>
              <a:ahLst/>
              <a:cxnLst/>
              <a:rect l="l" t="t" r="r" b="b"/>
              <a:pathLst>
                <a:path w="248447" h="257470" extrusionOk="0">
                  <a:moveTo>
                    <a:pt x="15980" y="70836"/>
                  </a:moveTo>
                  <a:cubicBezTo>
                    <a:pt x="-19263" y="130589"/>
                    <a:pt x="5947" y="199741"/>
                    <a:pt x="70399" y="239301"/>
                  </a:cubicBezTo>
                  <a:cubicBezTo>
                    <a:pt x="134852" y="278862"/>
                    <a:pt x="216449" y="250795"/>
                    <a:pt x="238737" y="184374"/>
                  </a:cubicBezTo>
                  <a:cubicBezTo>
                    <a:pt x="261026" y="117953"/>
                    <a:pt x="245786" y="53056"/>
                    <a:pt x="184255" y="15845"/>
                  </a:cubicBezTo>
                  <a:cubicBezTo>
                    <a:pt x="122724" y="-21366"/>
                    <a:pt x="50905" y="11019"/>
                    <a:pt x="15980" y="708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5" name="Google Shape;75;p177"/>
            <p:cNvSpPr/>
            <p:nvPr/>
          </p:nvSpPr>
          <p:spPr>
            <a:xfrm>
              <a:off x="11713296" y="1528436"/>
              <a:ext cx="478703" cy="756067"/>
            </a:xfrm>
            <a:custGeom>
              <a:avLst/>
              <a:gdLst/>
              <a:ahLst/>
              <a:cxnLst/>
              <a:rect l="l" t="t" r="r" b="b"/>
              <a:pathLst>
                <a:path w="478703" h="756067" extrusionOk="0">
                  <a:moveTo>
                    <a:pt x="478703" y="12772"/>
                  </a:moveTo>
                  <a:cubicBezTo>
                    <a:pt x="339003" y="-21391"/>
                    <a:pt x="199938" y="11502"/>
                    <a:pt x="89512" y="129358"/>
                  </a:cubicBezTo>
                  <a:cubicBezTo>
                    <a:pt x="-60158" y="289124"/>
                    <a:pt x="-9167" y="523058"/>
                    <a:pt x="146662" y="665552"/>
                  </a:cubicBezTo>
                  <a:cubicBezTo>
                    <a:pt x="242357" y="753245"/>
                    <a:pt x="363070" y="775089"/>
                    <a:pt x="478703" y="74029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6" name="Google Shape;76;p177"/>
            <p:cNvSpPr/>
            <p:nvPr/>
          </p:nvSpPr>
          <p:spPr>
            <a:xfrm>
              <a:off x="0" y="5745251"/>
              <a:ext cx="2832735" cy="1112748"/>
            </a:xfrm>
            <a:custGeom>
              <a:avLst/>
              <a:gdLst/>
              <a:ahLst/>
              <a:cxnLst/>
              <a:rect l="l" t="t" r="r" b="b"/>
              <a:pathLst>
                <a:path w="2832735" h="1112748" extrusionOk="0">
                  <a:moveTo>
                    <a:pt x="2251456" y="335127"/>
                  </a:moveTo>
                  <a:cubicBezTo>
                    <a:pt x="1482090" y="-174079"/>
                    <a:pt x="591122" y="-107277"/>
                    <a:pt x="46863" y="564807"/>
                  </a:cubicBezTo>
                  <a:cubicBezTo>
                    <a:pt x="30607" y="584873"/>
                    <a:pt x="14986" y="605320"/>
                    <a:pt x="0" y="626085"/>
                  </a:cubicBezTo>
                  <a:lnTo>
                    <a:pt x="0" y="1112749"/>
                  </a:lnTo>
                  <a:lnTo>
                    <a:pt x="2832735" y="1112749"/>
                  </a:lnTo>
                  <a:cubicBezTo>
                    <a:pt x="2735720" y="793598"/>
                    <a:pt x="2530069" y="518509"/>
                    <a:pt x="2251456" y="335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7" name="Google Shape;77;p177"/>
            <p:cNvSpPr/>
            <p:nvPr/>
          </p:nvSpPr>
          <p:spPr>
            <a:xfrm>
              <a:off x="8998247" y="2197363"/>
              <a:ext cx="2807421" cy="3042981"/>
            </a:xfrm>
            <a:custGeom>
              <a:avLst/>
              <a:gdLst/>
              <a:ahLst/>
              <a:cxnLst/>
              <a:rect l="l" t="t" r="r" b="b"/>
              <a:pathLst>
                <a:path w="2807421" h="3042981" extrusionOk="0">
                  <a:moveTo>
                    <a:pt x="2495253" y="196586"/>
                  </a:moveTo>
                  <a:cubicBezTo>
                    <a:pt x="2885460" y="512562"/>
                    <a:pt x="2885651" y="1031167"/>
                    <a:pt x="2629619" y="1475222"/>
                  </a:cubicBezTo>
                  <a:cubicBezTo>
                    <a:pt x="2373587" y="1919278"/>
                    <a:pt x="1939057" y="2328027"/>
                    <a:pt x="1635908" y="2702360"/>
                  </a:cubicBezTo>
                  <a:cubicBezTo>
                    <a:pt x="1332759" y="3076692"/>
                    <a:pt x="772308" y="3173022"/>
                    <a:pt x="357272" y="2836789"/>
                  </a:cubicBezTo>
                  <a:cubicBezTo>
                    <a:pt x="-57765" y="2500557"/>
                    <a:pt x="-122598" y="1899529"/>
                    <a:pt x="222842" y="1558153"/>
                  </a:cubicBezTo>
                  <a:cubicBezTo>
                    <a:pt x="568282" y="1216777"/>
                    <a:pt x="847047" y="702110"/>
                    <a:pt x="1216617" y="330952"/>
                  </a:cubicBezTo>
                  <a:cubicBezTo>
                    <a:pt x="1586187" y="-40205"/>
                    <a:pt x="2104792" y="-119199"/>
                    <a:pt x="2495253" y="1965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8" name="Google Shape;78;p177"/>
            <p:cNvSpPr/>
            <p:nvPr/>
          </p:nvSpPr>
          <p:spPr>
            <a:xfrm>
              <a:off x="0" y="5372101"/>
              <a:ext cx="999118" cy="1485898"/>
            </a:xfrm>
            <a:custGeom>
              <a:avLst/>
              <a:gdLst/>
              <a:ahLst/>
              <a:cxnLst/>
              <a:rect l="l" t="t" r="r" b="b"/>
              <a:pathLst>
                <a:path w="999118" h="1485898" extrusionOk="0">
                  <a:moveTo>
                    <a:pt x="644716" y="164463"/>
                  </a:moveTo>
                  <a:cubicBezTo>
                    <a:pt x="433642" y="40511"/>
                    <a:pt x="211455" y="-17274"/>
                    <a:pt x="0" y="4507"/>
                  </a:cubicBezTo>
                  <a:lnTo>
                    <a:pt x="0" y="1485898"/>
                  </a:lnTo>
                  <a:lnTo>
                    <a:pt x="630682" y="1485898"/>
                  </a:lnTo>
                  <a:cubicBezTo>
                    <a:pt x="681057" y="1447354"/>
                    <a:pt x="728301" y="1404872"/>
                    <a:pt x="771970" y="1358898"/>
                  </a:cubicBezTo>
                  <a:cubicBezTo>
                    <a:pt x="1125157" y="986788"/>
                    <a:pt x="1054100" y="404938"/>
                    <a:pt x="644716" y="1644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79" name="Google Shape;79;p177"/>
            <p:cNvSpPr/>
            <p:nvPr/>
          </p:nvSpPr>
          <p:spPr>
            <a:xfrm>
              <a:off x="2321033" y="6438530"/>
              <a:ext cx="755520" cy="419469"/>
            </a:xfrm>
            <a:custGeom>
              <a:avLst/>
              <a:gdLst/>
              <a:ahLst/>
              <a:cxnLst/>
              <a:rect l="l" t="t" r="r" b="b"/>
              <a:pathLst>
                <a:path w="755520" h="419469" extrusionOk="0">
                  <a:moveTo>
                    <a:pt x="478491" y="6275"/>
                  </a:moveTo>
                  <a:cubicBezTo>
                    <a:pt x="284181" y="-21665"/>
                    <a:pt x="41865" y="39803"/>
                    <a:pt x="7321" y="269546"/>
                  </a:cubicBezTo>
                  <a:cubicBezTo>
                    <a:pt x="-509" y="319139"/>
                    <a:pt x="-2065" y="369495"/>
                    <a:pt x="2685" y="419469"/>
                  </a:cubicBezTo>
                  <a:lnTo>
                    <a:pt x="753001" y="419469"/>
                  </a:lnTo>
                  <a:cubicBezTo>
                    <a:pt x="774655" y="231319"/>
                    <a:pt x="654513" y="31611"/>
                    <a:pt x="478491" y="62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0" name="Google Shape;80;p177"/>
            <p:cNvSpPr/>
            <p:nvPr/>
          </p:nvSpPr>
          <p:spPr>
            <a:xfrm>
              <a:off x="3060002" y="6367255"/>
              <a:ext cx="248016" cy="257519"/>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1" name="Google Shape;81;p177"/>
            <p:cNvSpPr/>
            <p:nvPr/>
          </p:nvSpPr>
          <p:spPr>
            <a:xfrm>
              <a:off x="1335624" y="5499047"/>
              <a:ext cx="653692" cy="629771"/>
            </a:xfrm>
            <a:custGeom>
              <a:avLst/>
              <a:gdLst/>
              <a:ahLst/>
              <a:cxnLst/>
              <a:rect l="l" t="t" r="r" b="b"/>
              <a:pathLst>
                <a:path w="653692" h="629771" extrusionOk="0">
                  <a:moveTo>
                    <a:pt x="122081" y="554344"/>
                  </a:moveTo>
                  <a:cubicBezTo>
                    <a:pt x="251875" y="673152"/>
                    <a:pt x="436660" y="647054"/>
                    <a:pt x="568740" y="508052"/>
                  </a:cubicBezTo>
                  <a:cubicBezTo>
                    <a:pt x="700821" y="369051"/>
                    <a:pt x="674277" y="151436"/>
                    <a:pt x="521115" y="61520"/>
                  </a:cubicBezTo>
                  <a:cubicBezTo>
                    <a:pt x="367953" y="-28396"/>
                    <a:pt x="199107" y="-25348"/>
                    <a:pt x="74520" y="108002"/>
                  </a:cubicBezTo>
                  <a:cubicBezTo>
                    <a:pt x="-50067" y="241352"/>
                    <a:pt x="-7649" y="435535"/>
                    <a:pt x="122081" y="55434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2" name="Google Shape;82;p177"/>
            <p:cNvSpPr/>
            <p:nvPr/>
          </p:nvSpPr>
          <p:spPr>
            <a:xfrm>
              <a:off x="1848308" y="6135276"/>
              <a:ext cx="257880" cy="248289"/>
            </a:xfrm>
            <a:custGeom>
              <a:avLst/>
              <a:gdLst/>
              <a:ahLst/>
              <a:cxnLst/>
              <a:rect l="l" t="t" r="r" b="b"/>
              <a:pathLst>
                <a:path w="257880" h="248289" extrusionOk="0">
                  <a:moveTo>
                    <a:pt x="48182" y="218533"/>
                  </a:moveTo>
                  <a:cubicBezTo>
                    <a:pt x="99363" y="265396"/>
                    <a:pt x="172198" y="255109"/>
                    <a:pt x="224268" y="200309"/>
                  </a:cubicBezTo>
                  <a:cubicBezTo>
                    <a:pt x="276338" y="145508"/>
                    <a:pt x="266241" y="59656"/>
                    <a:pt x="205535" y="24223"/>
                  </a:cubicBezTo>
                  <a:cubicBezTo>
                    <a:pt x="144829" y="-11210"/>
                    <a:pt x="78535" y="-9940"/>
                    <a:pt x="29386" y="42511"/>
                  </a:cubicBezTo>
                  <a:cubicBezTo>
                    <a:pt x="-19763" y="94962"/>
                    <a:pt x="-2999" y="171670"/>
                    <a:pt x="481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3" name="Google Shape;83;p177"/>
            <p:cNvSpPr/>
            <p:nvPr/>
          </p:nvSpPr>
          <p:spPr>
            <a:xfrm>
              <a:off x="2066201" y="5932859"/>
              <a:ext cx="128918" cy="124173"/>
            </a:xfrm>
            <a:custGeom>
              <a:avLst/>
              <a:gdLst/>
              <a:ahLst/>
              <a:cxnLst/>
              <a:rect l="l" t="t" r="r" b="b"/>
              <a:pathLst>
                <a:path w="128918" h="124173" extrusionOk="0">
                  <a:moveTo>
                    <a:pt x="24091" y="109293"/>
                  </a:moveTo>
                  <a:cubicBezTo>
                    <a:pt x="49491" y="132724"/>
                    <a:pt x="86131" y="127581"/>
                    <a:pt x="112166" y="100212"/>
                  </a:cubicBezTo>
                  <a:cubicBezTo>
                    <a:pt x="138201" y="72844"/>
                    <a:pt x="132994" y="29918"/>
                    <a:pt x="102768" y="12138"/>
                  </a:cubicBezTo>
                  <a:cubicBezTo>
                    <a:pt x="72542" y="-5642"/>
                    <a:pt x="39268" y="-4944"/>
                    <a:pt x="14693" y="21282"/>
                  </a:cubicBezTo>
                  <a:cubicBezTo>
                    <a:pt x="-9881" y="47507"/>
                    <a:pt x="-1499" y="85925"/>
                    <a:pt x="24091" y="10929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4" name="Google Shape;84;p177"/>
            <p:cNvSpPr/>
            <p:nvPr/>
          </p:nvSpPr>
          <p:spPr>
            <a:xfrm>
              <a:off x="11135868" y="5596064"/>
              <a:ext cx="1056131" cy="1261935"/>
            </a:xfrm>
            <a:custGeom>
              <a:avLst/>
              <a:gdLst/>
              <a:ahLst/>
              <a:cxnLst/>
              <a:rect l="l" t="t" r="r" b="b"/>
              <a:pathLst>
                <a:path w="1056131" h="1261935" extrusionOk="0">
                  <a:moveTo>
                    <a:pt x="1056132" y="0"/>
                  </a:moveTo>
                  <a:cubicBezTo>
                    <a:pt x="794956" y="64389"/>
                    <a:pt x="548132" y="207391"/>
                    <a:pt x="331152" y="438848"/>
                  </a:cubicBezTo>
                  <a:cubicBezTo>
                    <a:pt x="104139" y="681228"/>
                    <a:pt x="2032" y="969835"/>
                    <a:pt x="0" y="1261935"/>
                  </a:cubicBezTo>
                  <a:lnTo>
                    <a:pt x="1056132" y="1261935"/>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5" name="Google Shape;85;p177"/>
            <p:cNvSpPr/>
            <p:nvPr/>
          </p:nvSpPr>
          <p:spPr>
            <a:xfrm>
              <a:off x="11188871" y="1108964"/>
              <a:ext cx="380597" cy="362910"/>
            </a:xfrm>
            <a:custGeom>
              <a:avLst/>
              <a:gdLst/>
              <a:ahLst/>
              <a:cxnLst/>
              <a:rect l="l" t="t" r="r" b="b"/>
              <a:pathLst>
                <a:path w="380597" h="362910" extrusionOk="0">
                  <a:moveTo>
                    <a:pt x="74822" y="327914"/>
                  </a:moveTo>
                  <a:cubicBezTo>
                    <a:pt x="163722" y="376555"/>
                    <a:pt x="273577" y="380746"/>
                    <a:pt x="338792" y="300228"/>
                  </a:cubicBezTo>
                  <a:cubicBezTo>
                    <a:pt x="404006" y="219653"/>
                    <a:pt x="391560" y="101479"/>
                    <a:pt x="310979" y="36258"/>
                  </a:cubicBezTo>
                  <a:cubicBezTo>
                    <a:pt x="230397" y="-28956"/>
                    <a:pt x="118193" y="2095"/>
                    <a:pt x="46946" y="63944"/>
                  </a:cubicBezTo>
                  <a:cubicBezTo>
                    <a:pt x="-24302" y="125793"/>
                    <a:pt x="-14015" y="279273"/>
                    <a:pt x="74822"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86" name="Google Shape;86;p177"/>
            <p:cNvSpPr/>
            <p:nvPr/>
          </p:nvSpPr>
          <p:spPr>
            <a:xfrm>
              <a:off x="9658908" y="241897"/>
              <a:ext cx="230618" cy="219842"/>
            </a:xfrm>
            <a:custGeom>
              <a:avLst/>
              <a:gdLst/>
              <a:ahLst/>
              <a:cxnLst/>
              <a:rect l="l" t="t" r="r" b="b"/>
              <a:pathLst>
                <a:path w="230618" h="219842" extrusionOk="0">
                  <a:moveTo>
                    <a:pt x="45289" y="198729"/>
                  </a:moveTo>
                  <a:cubicBezTo>
                    <a:pt x="99136" y="228193"/>
                    <a:pt x="165939" y="230479"/>
                    <a:pt x="205309" y="181965"/>
                  </a:cubicBezTo>
                  <a:cubicBezTo>
                    <a:pt x="244806" y="133135"/>
                    <a:pt x="237249" y="61524"/>
                    <a:pt x="188418" y="22016"/>
                  </a:cubicBezTo>
                  <a:cubicBezTo>
                    <a:pt x="188418" y="22014"/>
                    <a:pt x="188418" y="22011"/>
                    <a:pt x="188418" y="22008"/>
                  </a:cubicBezTo>
                  <a:cubicBezTo>
                    <a:pt x="139586" y="-17552"/>
                    <a:pt x="71641" y="1244"/>
                    <a:pt x="28461" y="38772"/>
                  </a:cubicBezTo>
                  <a:cubicBezTo>
                    <a:pt x="-14719" y="76301"/>
                    <a:pt x="-8496" y="169265"/>
                    <a:pt x="45289"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87" name="Google Shape;87;p177"/>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a:endParaRPr/>
          </a:p>
        </p:txBody>
      </p:sp>
      <p:sp>
        <p:nvSpPr>
          <p:cNvPr id="88" name="Google Shape;88;p177"/>
          <p:cNvSpPr txBox="1">
            <a:spLocks noGrp="1"/>
          </p:cNvSpPr>
          <p:nvPr>
            <p:ph type="body" idx="1"/>
          </p:nvPr>
        </p:nvSpPr>
        <p:spPr>
          <a:xfrm>
            <a:off x="815200" y="1687711"/>
            <a:ext cx="7853200" cy="3714800"/>
          </a:xfrm>
          <a:prstGeom prst="rect">
            <a:avLst/>
          </a:prstGeom>
          <a:noFill/>
          <a:ln>
            <a:noFill/>
          </a:ln>
        </p:spPr>
        <p:txBody>
          <a:bodyPr spcFirstLastPara="1" wrap="square" lIns="0" tIns="0" rIns="0" bIns="0" anchor="t" anchorCtr="0">
            <a:noAutofit/>
          </a:bodyPr>
          <a:lstStyle>
            <a:lvl1pPr marL="609585" lvl="0" indent="-474121" algn="l">
              <a:lnSpc>
                <a:spcPct val="115000"/>
              </a:lnSpc>
              <a:spcBef>
                <a:spcPts val="800"/>
              </a:spcBef>
              <a:spcAft>
                <a:spcPts val="0"/>
              </a:spcAft>
              <a:buSzPts val="2000"/>
              <a:buChar char="⦁"/>
              <a:defRPr/>
            </a:lvl1pPr>
            <a:lvl2pPr marL="1219170" lvl="1" indent="-474121" algn="l">
              <a:lnSpc>
                <a:spcPct val="115000"/>
              </a:lnSpc>
              <a:spcBef>
                <a:spcPts val="0"/>
              </a:spcBef>
              <a:spcAft>
                <a:spcPts val="0"/>
              </a:spcAft>
              <a:buSzPts val="2000"/>
              <a:buChar char="⦁"/>
              <a:defRPr/>
            </a:lvl2pPr>
            <a:lvl3pPr marL="1828754" lvl="2" indent="-474121" algn="l">
              <a:lnSpc>
                <a:spcPct val="115000"/>
              </a:lnSpc>
              <a:spcBef>
                <a:spcPts val="0"/>
              </a:spcBef>
              <a:spcAft>
                <a:spcPts val="0"/>
              </a:spcAft>
              <a:buSzPts val="2000"/>
              <a:buChar char="⦁"/>
              <a:defRPr/>
            </a:lvl3pPr>
            <a:lvl4pPr marL="2438339" lvl="3" indent="-474121" algn="l">
              <a:lnSpc>
                <a:spcPct val="115000"/>
              </a:lnSpc>
              <a:spcBef>
                <a:spcPts val="0"/>
              </a:spcBef>
              <a:spcAft>
                <a:spcPts val="0"/>
              </a:spcAft>
              <a:buSzPts val="2000"/>
              <a:buChar char="●"/>
              <a:defRPr/>
            </a:lvl4pPr>
            <a:lvl5pPr marL="3047924" lvl="4" indent="-474121" algn="l">
              <a:lnSpc>
                <a:spcPct val="115000"/>
              </a:lnSpc>
              <a:spcBef>
                <a:spcPts val="0"/>
              </a:spcBef>
              <a:spcAft>
                <a:spcPts val="0"/>
              </a:spcAft>
              <a:buSzPts val="2000"/>
              <a:buChar char="○"/>
              <a:defRPr/>
            </a:lvl5pPr>
            <a:lvl6pPr marL="3657509" lvl="5" indent="-474121" algn="l">
              <a:lnSpc>
                <a:spcPct val="115000"/>
              </a:lnSpc>
              <a:spcBef>
                <a:spcPts val="0"/>
              </a:spcBef>
              <a:spcAft>
                <a:spcPts val="0"/>
              </a:spcAft>
              <a:buSzPts val="2000"/>
              <a:buChar char="■"/>
              <a:defRPr/>
            </a:lvl6pPr>
            <a:lvl7pPr marL="4267093" lvl="6" indent="-474121" algn="l">
              <a:lnSpc>
                <a:spcPct val="115000"/>
              </a:lnSpc>
              <a:spcBef>
                <a:spcPts val="0"/>
              </a:spcBef>
              <a:spcAft>
                <a:spcPts val="0"/>
              </a:spcAft>
              <a:buSzPts val="2000"/>
              <a:buChar char="●"/>
              <a:defRPr/>
            </a:lvl7pPr>
            <a:lvl8pPr marL="4876678" lvl="7" indent="-474121" algn="l">
              <a:lnSpc>
                <a:spcPct val="115000"/>
              </a:lnSpc>
              <a:spcBef>
                <a:spcPts val="0"/>
              </a:spcBef>
              <a:spcAft>
                <a:spcPts val="0"/>
              </a:spcAft>
              <a:buSzPts val="2000"/>
              <a:buChar char="○"/>
              <a:defRPr/>
            </a:lvl8pPr>
            <a:lvl9pPr marL="5486263" lvl="8" indent="-474121" algn="l">
              <a:lnSpc>
                <a:spcPct val="115000"/>
              </a:lnSpc>
              <a:spcBef>
                <a:spcPts val="0"/>
              </a:spcBef>
              <a:spcAft>
                <a:spcPts val="0"/>
              </a:spcAft>
              <a:buSzPts val="2000"/>
              <a:buChar char="■"/>
              <a:defRPr/>
            </a:lvl9pPr>
          </a:lstStyle>
          <a:p>
            <a:endParaRPr/>
          </a:p>
        </p:txBody>
      </p:sp>
      <p:sp>
        <p:nvSpPr>
          <p:cNvPr id="89" name="Google Shape;89;p177"/>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482139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18"/>
        <p:cNvGrpSpPr/>
        <p:nvPr/>
      </p:nvGrpSpPr>
      <p:grpSpPr>
        <a:xfrm>
          <a:off x="0" y="0"/>
          <a:ext cx="0" cy="0"/>
          <a:chOff x="0" y="0"/>
          <a:chExt cx="0" cy="0"/>
        </a:xfrm>
      </p:grpSpPr>
      <p:grpSp>
        <p:nvGrpSpPr>
          <p:cNvPr id="119" name="Google Shape;119;p179"/>
          <p:cNvGrpSpPr/>
          <p:nvPr/>
        </p:nvGrpSpPr>
        <p:grpSpPr>
          <a:xfrm>
            <a:off x="0" y="1"/>
            <a:ext cx="12211507" cy="6868972"/>
            <a:chOff x="0" y="0"/>
            <a:chExt cx="12191999" cy="6857999"/>
          </a:xfrm>
        </p:grpSpPr>
        <p:sp>
          <p:nvSpPr>
            <p:cNvPr id="120" name="Google Shape;120;p179"/>
            <p:cNvSpPr/>
            <p:nvPr/>
          </p:nvSpPr>
          <p:spPr>
            <a:xfrm>
              <a:off x="379256" y="0"/>
              <a:ext cx="3202074" cy="2719638"/>
            </a:xfrm>
            <a:custGeom>
              <a:avLst/>
              <a:gdLst/>
              <a:ahLst/>
              <a:cxnLst/>
              <a:rect l="l" t="t" r="r" b="b"/>
              <a:pathLst>
                <a:path w="3202074" h="2719638" extrusionOk="0">
                  <a:moveTo>
                    <a:pt x="254092" y="1025906"/>
                  </a:moveTo>
                  <a:cubicBezTo>
                    <a:pt x="-139608" y="1415225"/>
                    <a:pt x="-66138" y="2100834"/>
                    <a:pt x="407508" y="2484374"/>
                  </a:cubicBezTo>
                  <a:cubicBezTo>
                    <a:pt x="881155" y="2867914"/>
                    <a:pt x="1520219" y="2758186"/>
                    <a:pt x="1865976" y="2331212"/>
                  </a:cubicBezTo>
                  <a:cubicBezTo>
                    <a:pt x="2211734" y="1904238"/>
                    <a:pt x="2707415" y="1438021"/>
                    <a:pt x="2999388" y="931545"/>
                  </a:cubicBezTo>
                  <a:cubicBezTo>
                    <a:pt x="3173886" y="628650"/>
                    <a:pt x="3243927" y="295910"/>
                    <a:pt x="3177125" y="0"/>
                  </a:cubicBezTo>
                  <a:lnTo>
                    <a:pt x="1063527" y="0"/>
                  </a:lnTo>
                  <a:cubicBezTo>
                    <a:pt x="787810" y="353759"/>
                    <a:pt x="541112" y="742252"/>
                    <a:pt x="254092" y="1025906"/>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1" name="Google Shape;121;p179"/>
            <p:cNvSpPr/>
            <p:nvPr/>
          </p:nvSpPr>
          <p:spPr>
            <a:xfrm>
              <a:off x="5819672" y="394425"/>
              <a:ext cx="5085005" cy="4898812"/>
            </a:xfrm>
            <a:custGeom>
              <a:avLst/>
              <a:gdLst/>
              <a:ahLst/>
              <a:cxnLst/>
              <a:rect l="l" t="t" r="r" b="b"/>
              <a:pathLst>
                <a:path w="5085005" h="4898812" extrusionOk="0">
                  <a:moveTo>
                    <a:pt x="949804" y="4311899"/>
                  </a:moveTo>
                  <a:cubicBezTo>
                    <a:pt x="1959010" y="5236142"/>
                    <a:pt x="3396777" y="5033577"/>
                    <a:pt x="4424080" y="3951727"/>
                  </a:cubicBezTo>
                  <a:cubicBezTo>
                    <a:pt x="5451383" y="2869878"/>
                    <a:pt x="5245389" y="1177920"/>
                    <a:pt x="4054002" y="478277"/>
                  </a:cubicBezTo>
                  <a:cubicBezTo>
                    <a:pt x="2862615" y="-221366"/>
                    <a:pt x="1548991" y="-196030"/>
                    <a:pt x="579727" y="838639"/>
                  </a:cubicBezTo>
                  <a:cubicBezTo>
                    <a:pt x="-389538" y="1873308"/>
                    <a:pt x="-59465" y="3387593"/>
                    <a:pt x="949804" y="431189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2" name="Google Shape;122;p179"/>
            <p:cNvSpPr/>
            <p:nvPr/>
          </p:nvSpPr>
          <p:spPr>
            <a:xfrm>
              <a:off x="10580560" y="0"/>
              <a:ext cx="1611439" cy="1077905"/>
            </a:xfrm>
            <a:custGeom>
              <a:avLst/>
              <a:gdLst/>
              <a:ahLst/>
              <a:cxnLst/>
              <a:rect l="l" t="t" r="r" b="b"/>
              <a:pathLst>
                <a:path w="1611439" h="1077905" extrusionOk="0">
                  <a:moveTo>
                    <a:pt x="1611440" y="0"/>
                  </a:moveTo>
                  <a:lnTo>
                    <a:pt x="0" y="0"/>
                  </a:lnTo>
                  <a:cubicBezTo>
                    <a:pt x="8699" y="348361"/>
                    <a:pt x="162560" y="700405"/>
                    <a:pt x="458660" y="862711"/>
                  </a:cubicBezTo>
                  <a:cubicBezTo>
                    <a:pt x="825373" y="1063752"/>
                    <a:pt x="1250759" y="1141349"/>
                    <a:pt x="1611440" y="1020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3" name="Google Shape;123;p179"/>
            <p:cNvSpPr/>
            <p:nvPr/>
          </p:nvSpPr>
          <p:spPr>
            <a:xfrm>
              <a:off x="8893492" y="3876233"/>
              <a:ext cx="3298507" cy="2981766"/>
            </a:xfrm>
            <a:custGeom>
              <a:avLst/>
              <a:gdLst/>
              <a:ahLst/>
              <a:cxnLst/>
              <a:rect l="l" t="t" r="r" b="b"/>
              <a:pathLst>
                <a:path w="3298507" h="2981766" extrusionOk="0">
                  <a:moveTo>
                    <a:pt x="3298507" y="2981767"/>
                  </a:moveTo>
                  <a:lnTo>
                    <a:pt x="3298507" y="2410"/>
                  </a:lnTo>
                  <a:cubicBezTo>
                    <a:pt x="2821559" y="-24831"/>
                    <a:pt x="2330894" y="179639"/>
                    <a:pt x="1937702" y="574545"/>
                  </a:cubicBezTo>
                  <a:cubicBezTo>
                    <a:pt x="1296352" y="1218816"/>
                    <a:pt x="812228" y="2112389"/>
                    <a:pt x="212471" y="2704971"/>
                  </a:cubicBezTo>
                  <a:cubicBezTo>
                    <a:pt x="129286" y="2787076"/>
                    <a:pt x="57785" y="2880167"/>
                    <a:pt x="0" y="29817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4" name="Google Shape;124;p179"/>
            <p:cNvSpPr/>
            <p:nvPr/>
          </p:nvSpPr>
          <p:spPr>
            <a:xfrm>
              <a:off x="9946085" y="184703"/>
              <a:ext cx="1262894" cy="1267301"/>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5" name="Google Shape;125;p179"/>
            <p:cNvSpPr/>
            <p:nvPr/>
          </p:nvSpPr>
          <p:spPr>
            <a:xfrm>
              <a:off x="8154070" y="6110888"/>
              <a:ext cx="1059589" cy="746920"/>
            </a:xfrm>
            <a:custGeom>
              <a:avLst/>
              <a:gdLst/>
              <a:ahLst/>
              <a:cxnLst/>
              <a:rect l="l" t="t" r="r" b="b"/>
              <a:pathLst>
                <a:path w="1059589" h="746920" extrusionOk="0">
                  <a:moveTo>
                    <a:pt x="842483" y="112937"/>
                  </a:moveTo>
                  <a:cubicBezTo>
                    <a:pt x="583974" y="-58513"/>
                    <a:pt x="284889" y="-36034"/>
                    <a:pt x="102390" y="189137"/>
                  </a:cubicBezTo>
                  <a:cubicBezTo>
                    <a:pt x="-2067" y="318105"/>
                    <a:pt x="-19911" y="546705"/>
                    <a:pt x="18824" y="746921"/>
                  </a:cubicBezTo>
                  <a:lnTo>
                    <a:pt x="1001804" y="746921"/>
                  </a:lnTo>
                  <a:cubicBezTo>
                    <a:pt x="1115596" y="539784"/>
                    <a:pt x="1060732" y="257463"/>
                    <a:pt x="842483" y="11293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6" name="Google Shape;126;p179"/>
            <p:cNvSpPr/>
            <p:nvPr/>
          </p:nvSpPr>
          <p:spPr>
            <a:xfrm>
              <a:off x="11021808" y="3814317"/>
              <a:ext cx="785039" cy="756266"/>
            </a:xfrm>
            <a:custGeom>
              <a:avLst/>
              <a:gdLst/>
              <a:ahLst/>
              <a:cxnLst/>
              <a:rect l="l" t="t" r="r" b="b"/>
              <a:pathLst>
                <a:path w="785039" h="756266" extrusionOk="0">
                  <a:moveTo>
                    <a:pt x="146635" y="665672"/>
                  </a:moveTo>
                  <a:cubicBezTo>
                    <a:pt x="302400" y="808356"/>
                    <a:pt x="524396" y="777050"/>
                    <a:pt x="682956" y="610046"/>
                  </a:cubicBezTo>
                  <a:cubicBezTo>
                    <a:pt x="841515" y="443041"/>
                    <a:pt x="809956" y="181865"/>
                    <a:pt x="625806" y="73851"/>
                  </a:cubicBezTo>
                  <a:cubicBezTo>
                    <a:pt x="441656" y="-34162"/>
                    <a:pt x="239091" y="-30289"/>
                    <a:pt x="89485" y="129478"/>
                  </a:cubicBezTo>
                  <a:cubicBezTo>
                    <a:pt x="-60121" y="289243"/>
                    <a:pt x="-9194" y="522733"/>
                    <a:pt x="146635" y="665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7" name="Google Shape;127;p179"/>
            <p:cNvSpPr/>
            <p:nvPr/>
          </p:nvSpPr>
          <p:spPr>
            <a:xfrm>
              <a:off x="11515977" y="4599209"/>
              <a:ext cx="188949" cy="181872"/>
            </a:xfrm>
            <a:custGeom>
              <a:avLst/>
              <a:gdLst/>
              <a:ahLst/>
              <a:cxnLst/>
              <a:rect l="l" t="t" r="r" b="b"/>
              <a:pathLst>
                <a:path w="257951" h="248290" extrusionOk="0">
                  <a:moveTo>
                    <a:pt x="48382" y="218533"/>
                  </a:moveTo>
                  <a:cubicBezTo>
                    <a:pt x="99182" y="265396"/>
                    <a:pt x="172397" y="255109"/>
                    <a:pt x="224468" y="200309"/>
                  </a:cubicBezTo>
                  <a:cubicBezTo>
                    <a:pt x="276537" y="145508"/>
                    <a:pt x="266123" y="59656"/>
                    <a:pt x="205418" y="24223"/>
                  </a:cubicBezTo>
                  <a:cubicBezTo>
                    <a:pt x="144711" y="-11210"/>
                    <a:pt x="78418" y="-9940"/>
                    <a:pt x="29269" y="42511"/>
                  </a:cubicBezTo>
                  <a:cubicBezTo>
                    <a:pt x="-19880" y="94962"/>
                    <a:pt x="-2799" y="171670"/>
                    <a:pt x="483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8" name="Google Shape;128;p179"/>
            <p:cNvSpPr/>
            <p:nvPr/>
          </p:nvSpPr>
          <p:spPr>
            <a:xfrm rot="1363546">
              <a:off x="10487027" y="2291608"/>
              <a:ext cx="1061767" cy="1022852"/>
            </a:xfrm>
            <a:custGeom>
              <a:avLst/>
              <a:gdLst/>
              <a:ahLst/>
              <a:cxnLst/>
              <a:rect l="l" t="t" r="r" b="b"/>
              <a:pathLst>
                <a:path w="785039" h="756266" extrusionOk="0">
                  <a:moveTo>
                    <a:pt x="146635" y="665671"/>
                  </a:moveTo>
                  <a:cubicBezTo>
                    <a:pt x="302400" y="808356"/>
                    <a:pt x="524396" y="777050"/>
                    <a:pt x="682956" y="610045"/>
                  </a:cubicBezTo>
                  <a:cubicBezTo>
                    <a:pt x="841515" y="443040"/>
                    <a:pt x="809956" y="181865"/>
                    <a:pt x="625806" y="73851"/>
                  </a:cubicBezTo>
                  <a:cubicBezTo>
                    <a:pt x="441656" y="-34162"/>
                    <a:pt x="239091" y="-30289"/>
                    <a:pt x="89485" y="129477"/>
                  </a:cubicBezTo>
                  <a:cubicBezTo>
                    <a:pt x="-60121" y="289243"/>
                    <a:pt x="-9194" y="522987"/>
                    <a:pt x="146635" y="66567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9" name="Google Shape;129;p179"/>
            <p:cNvSpPr/>
            <p:nvPr/>
          </p:nvSpPr>
          <p:spPr>
            <a:xfrm>
              <a:off x="10904678" y="5496467"/>
              <a:ext cx="257778" cy="248289"/>
            </a:xfrm>
            <a:custGeom>
              <a:avLst/>
              <a:gdLst/>
              <a:ahLst/>
              <a:cxnLst/>
              <a:rect l="l" t="t" r="r" b="b"/>
              <a:pathLst>
                <a:path w="257778" h="248289" extrusionOk="0">
                  <a:moveTo>
                    <a:pt x="48182" y="218533"/>
                  </a:moveTo>
                  <a:cubicBezTo>
                    <a:pt x="99300" y="265396"/>
                    <a:pt x="172198" y="255109"/>
                    <a:pt x="224267" y="200309"/>
                  </a:cubicBezTo>
                  <a:cubicBezTo>
                    <a:pt x="276338" y="145508"/>
                    <a:pt x="265924" y="59656"/>
                    <a:pt x="205535" y="24223"/>
                  </a:cubicBezTo>
                  <a:cubicBezTo>
                    <a:pt x="145147" y="-11210"/>
                    <a:pt x="78535" y="-9940"/>
                    <a:pt x="29386" y="42511"/>
                  </a:cubicBezTo>
                  <a:cubicBezTo>
                    <a:pt x="-19763" y="94962"/>
                    <a:pt x="-2999" y="171670"/>
                    <a:pt x="48182" y="21853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0" name="Google Shape;130;p179"/>
            <p:cNvSpPr/>
            <p:nvPr/>
          </p:nvSpPr>
          <p:spPr>
            <a:xfrm rot="1363546">
              <a:off x="10291954" y="3168162"/>
              <a:ext cx="336025" cy="348229"/>
            </a:xfrm>
            <a:custGeom>
              <a:avLst/>
              <a:gdLst/>
              <a:ahLst/>
              <a:cxnLst/>
              <a:rect l="l" t="t" r="r" b="b"/>
              <a:pathLst>
                <a:path w="248447" h="257470" extrusionOk="0">
                  <a:moveTo>
                    <a:pt x="15980" y="70836"/>
                  </a:moveTo>
                  <a:cubicBezTo>
                    <a:pt x="-19263" y="130589"/>
                    <a:pt x="5947" y="199741"/>
                    <a:pt x="70399" y="239301"/>
                  </a:cubicBezTo>
                  <a:cubicBezTo>
                    <a:pt x="134852" y="278862"/>
                    <a:pt x="216449" y="250795"/>
                    <a:pt x="238737" y="184374"/>
                  </a:cubicBezTo>
                  <a:cubicBezTo>
                    <a:pt x="261026" y="117953"/>
                    <a:pt x="245786" y="53056"/>
                    <a:pt x="184255" y="15845"/>
                  </a:cubicBezTo>
                  <a:cubicBezTo>
                    <a:pt x="122724" y="-21366"/>
                    <a:pt x="50905" y="11019"/>
                    <a:pt x="15980" y="7083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1" name="Google Shape;131;p179"/>
            <p:cNvSpPr/>
            <p:nvPr/>
          </p:nvSpPr>
          <p:spPr>
            <a:xfrm>
              <a:off x="11713296" y="1528436"/>
              <a:ext cx="478703" cy="756067"/>
            </a:xfrm>
            <a:custGeom>
              <a:avLst/>
              <a:gdLst/>
              <a:ahLst/>
              <a:cxnLst/>
              <a:rect l="l" t="t" r="r" b="b"/>
              <a:pathLst>
                <a:path w="478703" h="756067" extrusionOk="0">
                  <a:moveTo>
                    <a:pt x="478703" y="12772"/>
                  </a:moveTo>
                  <a:cubicBezTo>
                    <a:pt x="339003" y="-21391"/>
                    <a:pt x="199938" y="11502"/>
                    <a:pt x="89512" y="129358"/>
                  </a:cubicBezTo>
                  <a:cubicBezTo>
                    <a:pt x="-60158" y="289124"/>
                    <a:pt x="-9167" y="523058"/>
                    <a:pt x="146662" y="665552"/>
                  </a:cubicBezTo>
                  <a:cubicBezTo>
                    <a:pt x="242357" y="753245"/>
                    <a:pt x="363070" y="775089"/>
                    <a:pt x="478703" y="74029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2" name="Google Shape;132;p179"/>
            <p:cNvSpPr/>
            <p:nvPr/>
          </p:nvSpPr>
          <p:spPr>
            <a:xfrm>
              <a:off x="0" y="5745251"/>
              <a:ext cx="2832735" cy="1112748"/>
            </a:xfrm>
            <a:custGeom>
              <a:avLst/>
              <a:gdLst/>
              <a:ahLst/>
              <a:cxnLst/>
              <a:rect l="l" t="t" r="r" b="b"/>
              <a:pathLst>
                <a:path w="2832735" h="1112748" extrusionOk="0">
                  <a:moveTo>
                    <a:pt x="2251456" y="335127"/>
                  </a:moveTo>
                  <a:cubicBezTo>
                    <a:pt x="1482090" y="-174079"/>
                    <a:pt x="591122" y="-107277"/>
                    <a:pt x="46863" y="564807"/>
                  </a:cubicBezTo>
                  <a:cubicBezTo>
                    <a:pt x="30607" y="584873"/>
                    <a:pt x="14986" y="605320"/>
                    <a:pt x="0" y="626085"/>
                  </a:cubicBezTo>
                  <a:lnTo>
                    <a:pt x="0" y="1112749"/>
                  </a:lnTo>
                  <a:lnTo>
                    <a:pt x="2832735" y="1112749"/>
                  </a:lnTo>
                  <a:cubicBezTo>
                    <a:pt x="2735720" y="793598"/>
                    <a:pt x="2530069" y="518509"/>
                    <a:pt x="2251456" y="335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3" name="Google Shape;133;p179"/>
            <p:cNvSpPr/>
            <p:nvPr/>
          </p:nvSpPr>
          <p:spPr>
            <a:xfrm>
              <a:off x="0" y="5372101"/>
              <a:ext cx="999118" cy="1485898"/>
            </a:xfrm>
            <a:custGeom>
              <a:avLst/>
              <a:gdLst/>
              <a:ahLst/>
              <a:cxnLst/>
              <a:rect l="l" t="t" r="r" b="b"/>
              <a:pathLst>
                <a:path w="999118" h="1485898" extrusionOk="0">
                  <a:moveTo>
                    <a:pt x="644716" y="164463"/>
                  </a:moveTo>
                  <a:cubicBezTo>
                    <a:pt x="433642" y="40511"/>
                    <a:pt x="211455" y="-17274"/>
                    <a:pt x="0" y="4507"/>
                  </a:cubicBezTo>
                  <a:lnTo>
                    <a:pt x="0" y="1485898"/>
                  </a:lnTo>
                  <a:lnTo>
                    <a:pt x="630682" y="1485898"/>
                  </a:lnTo>
                  <a:cubicBezTo>
                    <a:pt x="681057" y="1447354"/>
                    <a:pt x="728301" y="1404872"/>
                    <a:pt x="771970" y="1358898"/>
                  </a:cubicBezTo>
                  <a:cubicBezTo>
                    <a:pt x="1125157" y="986788"/>
                    <a:pt x="1054100" y="404938"/>
                    <a:pt x="644716" y="1644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4" name="Google Shape;134;p179"/>
            <p:cNvSpPr/>
            <p:nvPr/>
          </p:nvSpPr>
          <p:spPr>
            <a:xfrm>
              <a:off x="2321033" y="6438530"/>
              <a:ext cx="755520" cy="419469"/>
            </a:xfrm>
            <a:custGeom>
              <a:avLst/>
              <a:gdLst/>
              <a:ahLst/>
              <a:cxnLst/>
              <a:rect l="l" t="t" r="r" b="b"/>
              <a:pathLst>
                <a:path w="755520" h="419469" extrusionOk="0">
                  <a:moveTo>
                    <a:pt x="478491" y="6275"/>
                  </a:moveTo>
                  <a:cubicBezTo>
                    <a:pt x="284181" y="-21665"/>
                    <a:pt x="41865" y="39803"/>
                    <a:pt x="7321" y="269546"/>
                  </a:cubicBezTo>
                  <a:cubicBezTo>
                    <a:pt x="-509" y="319139"/>
                    <a:pt x="-2065" y="369495"/>
                    <a:pt x="2685" y="419469"/>
                  </a:cubicBezTo>
                  <a:lnTo>
                    <a:pt x="753001" y="419469"/>
                  </a:lnTo>
                  <a:cubicBezTo>
                    <a:pt x="774655" y="231319"/>
                    <a:pt x="654513" y="31611"/>
                    <a:pt x="478491" y="62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5" name="Google Shape;135;p179"/>
            <p:cNvSpPr/>
            <p:nvPr/>
          </p:nvSpPr>
          <p:spPr>
            <a:xfrm>
              <a:off x="3060002" y="6367255"/>
              <a:ext cx="248016" cy="257519"/>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6" name="Google Shape;136;p179"/>
            <p:cNvSpPr/>
            <p:nvPr/>
          </p:nvSpPr>
          <p:spPr>
            <a:xfrm>
              <a:off x="1335624" y="5499047"/>
              <a:ext cx="653692" cy="629771"/>
            </a:xfrm>
            <a:custGeom>
              <a:avLst/>
              <a:gdLst/>
              <a:ahLst/>
              <a:cxnLst/>
              <a:rect l="l" t="t" r="r" b="b"/>
              <a:pathLst>
                <a:path w="653692" h="629771" extrusionOk="0">
                  <a:moveTo>
                    <a:pt x="122081" y="554344"/>
                  </a:moveTo>
                  <a:cubicBezTo>
                    <a:pt x="251875" y="673152"/>
                    <a:pt x="436660" y="647054"/>
                    <a:pt x="568740" y="508052"/>
                  </a:cubicBezTo>
                  <a:cubicBezTo>
                    <a:pt x="700821" y="369051"/>
                    <a:pt x="674277" y="151436"/>
                    <a:pt x="521115" y="61520"/>
                  </a:cubicBezTo>
                  <a:cubicBezTo>
                    <a:pt x="367953" y="-28396"/>
                    <a:pt x="199107" y="-25348"/>
                    <a:pt x="74520" y="108002"/>
                  </a:cubicBezTo>
                  <a:cubicBezTo>
                    <a:pt x="-50067" y="241352"/>
                    <a:pt x="-7649" y="435535"/>
                    <a:pt x="122081" y="55434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7" name="Google Shape;137;p179"/>
            <p:cNvSpPr/>
            <p:nvPr/>
          </p:nvSpPr>
          <p:spPr>
            <a:xfrm>
              <a:off x="1848308" y="6135276"/>
              <a:ext cx="257880" cy="248289"/>
            </a:xfrm>
            <a:custGeom>
              <a:avLst/>
              <a:gdLst/>
              <a:ahLst/>
              <a:cxnLst/>
              <a:rect l="l" t="t" r="r" b="b"/>
              <a:pathLst>
                <a:path w="257880" h="248289" extrusionOk="0">
                  <a:moveTo>
                    <a:pt x="48182" y="218533"/>
                  </a:moveTo>
                  <a:cubicBezTo>
                    <a:pt x="99363" y="265396"/>
                    <a:pt x="172198" y="255109"/>
                    <a:pt x="224268" y="200309"/>
                  </a:cubicBezTo>
                  <a:cubicBezTo>
                    <a:pt x="276338" y="145508"/>
                    <a:pt x="266241" y="59656"/>
                    <a:pt x="205535" y="24223"/>
                  </a:cubicBezTo>
                  <a:cubicBezTo>
                    <a:pt x="144829" y="-11210"/>
                    <a:pt x="78535" y="-9940"/>
                    <a:pt x="29386" y="42511"/>
                  </a:cubicBezTo>
                  <a:cubicBezTo>
                    <a:pt x="-19763" y="94962"/>
                    <a:pt x="-2999" y="171670"/>
                    <a:pt x="481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8" name="Google Shape;138;p179"/>
            <p:cNvSpPr/>
            <p:nvPr/>
          </p:nvSpPr>
          <p:spPr>
            <a:xfrm>
              <a:off x="2066201" y="5932859"/>
              <a:ext cx="128918" cy="124173"/>
            </a:xfrm>
            <a:custGeom>
              <a:avLst/>
              <a:gdLst/>
              <a:ahLst/>
              <a:cxnLst/>
              <a:rect l="l" t="t" r="r" b="b"/>
              <a:pathLst>
                <a:path w="128918" h="124173" extrusionOk="0">
                  <a:moveTo>
                    <a:pt x="24091" y="109293"/>
                  </a:moveTo>
                  <a:cubicBezTo>
                    <a:pt x="49491" y="132724"/>
                    <a:pt x="86131" y="127581"/>
                    <a:pt x="112166" y="100212"/>
                  </a:cubicBezTo>
                  <a:cubicBezTo>
                    <a:pt x="138201" y="72844"/>
                    <a:pt x="132994" y="29918"/>
                    <a:pt x="102768" y="12138"/>
                  </a:cubicBezTo>
                  <a:cubicBezTo>
                    <a:pt x="72542" y="-5642"/>
                    <a:pt x="39268" y="-4944"/>
                    <a:pt x="14693" y="21282"/>
                  </a:cubicBezTo>
                  <a:cubicBezTo>
                    <a:pt x="-9881" y="47507"/>
                    <a:pt x="-1499" y="85925"/>
                    <a:pt x="24091" y="10929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9" name="Google Shape;139;p179"/>
            <p:cNvSpPr/>
            <p:nvPr/>
          </p:nvSpPr>
          <p:spPr>
            <a:xfrm>
              <a:off x="11135868" y="5596064"/>
              <a:ext cx="1056131" cy="1261935"/>
            </a:xfrm>
            <a:custGeom>
              <a:avLst/>
              <a:gdLst/>
              <a:ahLst/>
              <a:cxnLst/>
              <a:rect l="l" t="t" r="r" b="b"/>
              <a:pathLst>
                <a:path w="1056131" h="1261935" extrusionOk="0">
                  <a:moveTo>
                    <a:pt x="1056132" y="0"/>
                  </a:moveTo>
                  <a:cubicBezTo>
                    <a:pt x="794956" y="64389"/>
                    <a:pt x="548132" y="207391"/>
                    <a:pt x="331152" y="438848"/>
                  </a:cubicBezTo>
                  <a:cubicBezTo>
                    <a:pt x="104139" y="681228"/>
                    <a:pt x="2032" y="969835"/>
                    <a:pt x="0" y="1261935"/>
                  </a:cubicBezTo>
                  <a:lnTo>
                    <a:pt x="1056132" y="1261935"/>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0" name="Google Shape;140;p179"/>
            <p:cNvSpPr/>
            <p:nvPr/>
          </p:nvSpPr>
          <p:spPr>
            <a:xfrm>
              <a:off x="11188871" y="1108964"/>
              <a:ext cx="380597" cy="362910"/>
            </a:xfrm>
            <a:custGeom>
              <a:avLst/>
              <a:gdLst/>
              <a:ahLst/>
              <a:cxnLst/>
              <a:rect l="l" t="t" r="r" b="b"/>
              <a:pathLst>
                <a:path w="380597" h="362910" extrusionOk="0">
                  <a:moveTo>
                    <a:pt x="74822" y="327914"/>
                  </a:moveTo>
                  <a:cubicBezTo>
                    <a:pt x="163722" y="376555"/>
                    <a:pt x="273577" y="380746"/>
                    <a:pt x="338792" y="300228"/>
                  </a:cubicBezTo>
                  <a:cubicBezTo>
                    <a:pt x="404006" y="219653"/>
                    <a:pt x="391560" y="101479"/>
                    <a:pt x="310979" y="36258"/>
                  </a:cubicBezTo>
                  <a:cubicBezTo>
                    <a:pt x="230397" y="-28956"/>
                    <a:pt x="118193" y="2095"/>
                    <a:pt x="46946" y="63944"/>
                  </a:cubicBezTo>
                  <a:cubicBezTo>
                    <a:pt x="-24302" y="125793"/>
                    <a:pt x="-14015" y="279273"/>
                    <a:pt x="74822"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1" name="Google Shape;141;p179"/>
            <p:cNvSpPr/>
            <p:nvPr/>
          </p:nvSpPr>
          <p:spPr>
            <a:xfrm>
              <a:off x="9658908" y="241897"/>
              <a:ext cx="230618" cy="219842"/>
            </a:xfrm>
            <a:custGeom>
              <a:avLst/>
              <a:gdLst/>
              <a:ahLst/>
              <a:cxnLst/>
              <a:rect l="l" t="t" r="r" b="b"/>
              <a:pathLst>
                <a:path w="230618" h="219842" extrusionOk="0">
                  <a:moveTo>
                    <a:pt x="45289" y="198729"/>
                  </a:moveTo>
                  <a:cubicBezTo>
                    <a:pt x="99136" y="228193"/>
                    <a:pt x="165939" y="230479"/>
                    <a:pt x="205309" y="181965"/>
                  </a:cubicBezTo>
                  <a:cubicBezTo>
                    <a:pt x="244806" y="133135"/>
                    <a:pt x="237249" y="61524"/>
                    <a:pt x="188418" y="22016"/>
                  </a:cubicBezTo>
                  <a:cubicBezTo>
                    <a:pt x="188418" y="22014"/>
                    <a:pt x="188418" y="22011"/>
                    <a:pt x="188418" y="22008"/>
                  </a:cubicBezTo>
                  <a:cubicBezTo>
                    <a:pt x="139586" y="-17552"/>
                    <a:pt x="71641" y="1244"/>
                    <a:pt x="28461" y="38772"/>
                  </a:cubicBezTo>
                  <a:cubicBezTo>
                    <a:pt x="-14719" y="76301"/>
                    <a:pt x="-8496" y="169265"/>
                    <a:pt x="45289"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142" name="Google Shape;142;p179"/>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a:endParaRPr/>
          </a:p>
        </p:txBody>
      </p:sp>
      <p:sp>
        <p:nvSpPr>
          <p:cNvPr id="143" name="Google Shape;143;p179"/>
          <p:cNvSpPr txBox="1">
            <a:spLocks noGrp="1"/>
          </p:cNvSpPr>
          <p:nvPr>
            <p:ph type="body" idx="1"/>
          </p:nvPr>
        </p:nvSpPr>
        <p:spPr>
          <a:xfrm>
            <a:off x="815267" y="1687700"/>
            <a:ext cx="2654800" cy="3817200"/>
          </a:xfrm>
          <a:prstGeom prst="rect">
            <a:avLst/>
          </a:prstGeom>
          <a:noFill/>
          <a:ln>
            <a:noFill/>
          </a:ln>
        </p:spPr>
        <p:txBody>
          <a:bodyPr spcFirstLastPara="1" wrap="square" lIns="0" tIns="0" rIns="0" bIns="0" anchor="t" anchorCtr="0">
            <a:noAutofit/>
          </a:bodyPr>
          <a:lstStyle>
            <a:lvl1pPr marL="609585" lvl="0" indent="-423323" algn="l">
              <a:lnSpc>
                <a:spcPct val="115000"/>
              </a:lnSpc>
              <a:spcBef>
                <a:spcPts val="800"/>
              </a:spcBef>
              <a:spcAft>
                <a:spcPts val="0"/>
              </a:spcAft>
              <a:buSzPts val="1400"/>
              <a:buChar char="⦁"/>
              <a:defRPr sz="1867"/>
            </a:lvl1pPr>
            <a:lvl2pPr marL="1219170" lvl="1" indent="-423323" algn="l">
              <a:lnSpc>
                <a:spcPct val="115000"/>
              </a:lnSpc>
              <a:spcBef>
                <a:spcPts val="0"/>
              </a:spcBef>
              <a:spcAft>
                <a:spcPts val="0"/>
              </a:spcAft>
              <a:buSzPts val="1400"/>
              <a:buChar char="⦁"/>
              <a:defRPr sz="1867"/>
            </a:lvl2pPr>
            <a:lvl3pPr marL="1828754" lvl="2" indent="-423323" algn="l">
              <a:lnSpc>
                <a:spcPct val="115000"/>
              </a:lnSpc>
              <a:spcBef>
                <a:spcPts val="0"/>
              </a:spcBef>
              <a:spcAft>
                <a:spcPts val="0"/>
              </a:spcAft>
              <a:buSzPts val="1400"/>
              <a:buChar char="⦁"/>
              <a:defRPr sz="1867"/>
            </a:lvl3pPr>
            <a:lvl4pPr marL="2438339" lvl="3" indent="-423323" algn="l">
              <a:lnSpc>
                <a:spcPct val="115000"/>
              </a:lnSpc>
              <a:spcBef>
                <a:spcPts val="0"/>
              </a:spcBef>
              <a:spcAft>
                <a:spcPts val="0"/>
              </a:spcAft>
              <a:buSzPts val="1400"/>
              <a:buChar char="●"/>
              <a:defRPr sz="1867"/>
            </a:lvl4pPr>
            <a:lvl5pPr marL="3047924" lvl="4" indent="-423323" algn="l">
              <a:lnSpc>
                <a:spcPct val="115000"/>
              </a:lnSpc>
              <a:spcBef>
                <a:spcPts val="0"/>
              </a:spcBef>
              <a:spcAft>
                <a:spcPts val="0"/>
              </a:spcAft>
              <a:buSzPts val="1400"/>
              <a:buChar char="○"/>
              <a:defRPr sz="1867"/>
            </a:lvl5pPr>
            <a:lvl6pPr marL="3657509" lvl="5" indent="-423323" algn="l">
              <a:lnSpc>
                <a:spcPct val="115000"/>
              </a:lnSpc>
              <a:spcBef>
                <a:spcPts val="0"/>
              </a:spcBef>
              <a:spcAft>
                <a:spcPts val="0"/>
              </a:spcAft>
              <a:buSzPts val="1400"/>
              <a:buChar char="■"/>
              <a:defRPr sz="1867"/>
            </a:lvl6pPr>
            <a:lvl7pPr marL="4267093" lvl="6" indent="-423323" algn="l">
              <a:lnSpc>
                <a:spcPct val="115000"/>
              </a:lnSpc>
              <a:spcBef>
                <a:spcPts val="0"/>
              </a:spcBef>
              <a:spcAft>
                <a:spcPts val="0"/>
              </a:spcAft>
              <a:buSzPts val="1400"/>
              <a:buChar char="●"/>
              <a:defRPr sz="1867"/>
            </a:lvl7pPr>
            <a:lvl8pPr marL="4876678" lvl="7" indent="-423323" algn="l">
              <a:lnSpc>
                <a:spcPct val="115000"/>
              </a:lnSpc>
              <a:spcBef>
                <a:spcPts val="0"/>
              </a:spcBef>
              <a:spcAft>
                <a:spcPts val="0"/>
              </a:spcAft>
              <a:buSzPts val="1400"/>
              <a:buChar char="○"/>
              <a:defRPr sz="1867"/>
            </a:lvl8pPr>
            <a:lvl9pPr marL="5486263" lvl="8" indent="-423323" algn="l">
              <a:lnSpc>
                <a:spcPct val="115000"/>
              </a:lnSpc>
              <a:spcBef>
                <a:spcPts val="0"/>
              </a:spcBef>
              <a:spcAft>
                <a:spcPts val="0"/>
              </a:spcAft>
              <a:buSzPts val="1400"/>
              <a:buChar char="■"/>
              <a:defRPr sz="1867"/>
            </a:lvl9pPr>
          </a:lstStyle>
          <a:p>
            <a:endParaRPr/>
          </a:p>
        </p:txBody>
      </p:sp>
      <p:sp>
        <p:nvSpPr>
          <p:cNvPr id="144" name="Google Shape;144;p179"/>
          <p:cNvSpPr txBox="1">
            <a:spLocks noGrp="1"/>
          </p:cNvSpPr>
          <p:nvPr>
            <p:ph type="body" idx="2"/>
          </p:nvPr>
        </p:nvSpPr>
        <p:spPr>
          <a:xfrm>
            <a:off x="3961547" y="1687700"/>
            <a:ext cx="2654800" cy="3817200"/>
          </a:xfrm>
          <a:prstGeom prst="rect">
            <a:avLst/>
          </a:prstGeom>
          <a:noFill/>
          <a:ln>
            <a:noFill/>
          </a:ln>
        </p:spPr>
        <p:txBody>
          <a:bodyPr spcFirstLastPara="1" wrap="square" lIns="0" tIns="0" rIns="0" bIns="0" anchor="t" anchorCtr="0">
            <a:noAutofit/>
          </a:bodyPr>
          <a:lstStyle>
            <a:lvl1pPr marL="609585" lvl="0" indent="-423323" algn="l">
              <a:lnSpc>
                <a:spcPct val="115000"/>
              </a:lnSpc>
              <a:spcBef>
                <a:spcPts val="800"/>
              </a:spcBef>
              <a:spcAft>
                <a:spcPts val="0"/>
              </a:spcAft>
              <a:buSzPts val="1400"/>
              <a:buChar char="⦁"/>
              <a:defRPr sz="1867"/>
            </a:lvl1pPr>
            <a:lvl2pPr marL="1219170" lvl="1" indent="-423323" algn="l">
              <a:lnSpc>
                <a:spcPct val="115000"/>
              </a:lnSpc>
              <a:spcBef>
                <a:spcPts val="0"/>
              </a:spcBef>
              <a:spcAft>
                <a:spcPts val="0"/>
              </a:spcAft>
              <a:buSzPts val="1400"/>
              <a:buChar char="⦁"/>
              <a:defRPr sz="1867"/>
            </a:lvl2pPr>
            <a:lvl3pPr marL="1828754" lvl="2" indent="-423323" algn="l">
              <a:lnSpc>
                <a:spcPct val="115000"/>
              </a:lnSpc>
              <a:spcBef>
                <a:spcPts val="0"/>
              </a:spcBef>
              <a:spcAft>
                <a:spcPts val="0"/>
              </a:spcAft>
              <a:buSzPts val="1400"/>
              <a:buChar char="⦁"/>
              <a:defRPr sz="1867"/>
            </a:lvl3pPr>
            <a:lvl4pPr marL="2438339" lvl="3" indent="-423323" algn="l">
              <a:lnSpc>
                <a:spcPct val="115000"/>
              </a:lnSpc>
              <a:spcBef>
                <a:spcPts val="0"/>
              </a:spcBef>
              <a:spcAft>
                <a:spcPts val="0"/>
              </a:spcAft>
              <a:buSzPts val="1400"/>
              <a:buChar char="●"/>
              <a:defRPr sz="1867"/>
            </a:lvl4pPr>
            <a:lvl5pPr marL="3047924" lvl="4" indent="-423323" algn="l">
              <a:lnSpc>
                <a:spcPct val="115000"/>
              </a:lnSpc>
              <a:spcBef>
                <a:spcPts val="0"/>
              </a:spcBef>
              <a:spcAft>
                <a:spcPts val="0"/>
              </a:spcAft>
              <a:buSzPts val="1400"/>
              <a:buChar char="○"/>
              <a:defRPr sz="1867"/>
            </a:lvl5pPr>
            <a:lvl6pPr marL="3657509" lvl="5" indent="-423323" algn="l">
              <a:lnSpc>
                <a:spcPct val="115000"/>
              </a:lnSpc>
              <a:spcBef>
                <a:spcPts val="0"/>
              </a:spcBef>
              <a:spcAft>
                <a:spcPts val="0"/>
              </a:spcAft>
              <a:buSzPts val="1400"/>
              <a:buChar char="■"/>
              <a:defRPr sz="1867"/>
            </a:lvl6pPr>
            <a:lvl7pPr marL="4267093" lvl="6" indent="-423323" algn="l">
              <a:lnSpc>
                <a:spcPct val="115000"/>
              </a:lnSpc>
              <a:spcBef>
                <a:spcPts val="0"/>
              </a:spcBef>
              <a:spcAft>
                <a:spcPts val="0"/>
              </a:spcAft>
              <a:buSzPts val="1400"/>
              <a:buChar char="●"/>
              <a:defRPr sz="1867"/>
            </a:lvl7pPr>
            <a:lvl8pPr marL="4876678" lvl="7" indent="-423323" algn="l">
              <a:lnSpc>
                <a:spcPct val="115000"/>
              </a:lnSpc>
              <a:spcBef>
                <a:spcPts val="0"/>
              </a:spcBef>
              <a:spcAft>
                <a:spcPts val="0"/>
              </a:spcAft>
              <a:buSzPts val="1400"/>
              <a:buChar char="○"/>
              <a:defRPr sz="1867"/>
            </a:lvl8pPr>
            <a:lvl9pPr marL="5486263" lvl="8" indent="-423323" algn="l">
              <a:lnSpc>
                <a:spcPct val="115000"/>
              </a:lnSpc>
              <a:spcBef>
                <a:spcPts val="0"/>
              </a:spcBef>
              <a:spcAft>
                <a:spcPts val="0"/>
              </a:spcAft>
              <a:buSzPts val="1400"/>
              <a:buChar char="■"/>
              <a:defRPr sz="1867"/>
            </a:lvl9pPr>
          </a:lstStyle>
          <a:p>
            <a:endParaRPr/>
          </a:p>
        </p:txBody>
      </p:sp>
      <p:sp>
        <p:nvSpPr>
          <p:cNvPr id="145" name="Google Shape;145;p179"/>
          <p:cNvSpPr txBox="1">
            <a:spLocks noGrp="1"/>
          </p:cNvSpPr>
          <p:nvPr>
            <p:ph type="body" idx="3"/>
          </p:nvPr>
        </p:nvSpPr>
        <p:spPr>
          <a:xfrm>
            <a:off x="7107828" y="1687700"/>
            <a:ext cx="2654800" cy="3817200"/>
          </a:xfrm>
          <a:prstGeom prst="rect">
            <a:avLst/>
          </a:prstGeom>
          <a:noFill/>
          <a:ln>
            <a:noFill/>
          </a:ln>
        </p:spPr>
        <p:txBody>
          <a:bodyPr spcFirstLastPara="1" wrap="square" lIns="0" tIns="0" rIns="0" bIns="0" anchor="t" anchorCtr="0">
            <a:noAutofit/>
          </a:bodyPr>
          <a:lstStyle>
            <a:lvl1pPr marL="609585" lvl="0" indent="-423323" algn="l">
              <a:lnSpc>
                <a:spcPct val="115000"/>
              </a:lnSpc>
              <a:spcBef>
                <a:spcPts val="800"/>
              </a:spcBef>
              <a:spcAft>
                <a:spcPts val="0"/>
              </a:spcAft>
              <a:buSzPts val="1400"/>
              <a:buChar char="⦁"/>
              <a:defRPr sz="1867"/>
            </a:lvl1pPr>
            <a:lvl2pPr marL="1219170" lvl="1" indent="-423323" algn="l">
              <a:lnSpc>
                <a:spcPct val="115000"/>
              </a:lnSpc>
              <a:spcBef>
                <a:spcPts val="0"/>
              </a:spcBef>
              <a:spcAft>
                <a:spcPts val="0"/>
              </a:spcAft>
              <a:buSzPts val="1400"/>
              <a:buChar char="⦁"/>
              <a:defRPr sz="1867"/>
            </a:lvl2pPr>
            <a:lvl3pPr marL="1828754" lvl="2" indent="-423323" algn="l">
              <a:lnSpc>
                <a:spcPct val="115000"/>
              </a:lnSpc>
              <a:spcBef>
                <a:spcPts val="0"/>
              </a:spcBef>
              <a:spcAft>
                <a:spcPts val="0"/>
              </a:spcAft>
              <a:buSzPts val="1400"/>
              <a:buChar char="⦁"/>
              <a:defRPr sz="1867"/>
            </a:lvl3pPr>
            <a:lvl4pPr marL="2438339" lvl="3" indent="-423323" algn="l">
              <a:lnSpc>
                <a:spcPct val="115000"/>
              </a:lnSpc>
              <a:spcBef>
                <a:spcPts val="0"/>
              </a:spcBef>
              <a:spcAft>
                <a:spcPts val="0"/>
              </a:spcAft>
              <a:buSzPts val="1400"/>
              <a:buChar char="●"/>
              <a:defRPr sz="1867"/>
            </a:lvl4pPr>
            <a:lvl5pPr marL="3047924" lvl="4" indent="-423323" algn="l">
              <a:lnSpc>
                <a:spcPct val="115000"/>
              </a:lnSpc>
              <a:spcBef>
                <a:spcPts val="0"/>
              </a:spcBef>
              <a:spcAft>
                <a:spcPts val="0"/>
              </a:spcAft>
              <a:buSzPts val="1400"/>
              <a:buChar char="○"/>
              <a:defRPr sz="1867"/>
            </a:lvl5pPr>
            <a:lvl6pPr marL="3657509" lvl="5" indent="-423323" algn="l">
              <a:lnSpc>
                <a:spcPct val="115000"/>
              </a:lnSpc>
              <a:spcBef>
                <a:spcPts val="0"/>
              </a:spcBef>
              <a:spcAft>
                <a:spcPts val="0"/>
              </a:spcAft>
              <a:buSzPts val="1400"/>
              <a:buChar char="■"/>
              <a:defRPr sz="1867"/>
            </a:lvl6pPr>
            <a:lvl7pPr marL="4267093" lvl="6" indent="-423323" algn="l">
              <a:lnSpc>
                <a:spcPct val="115000"/>
              </a:lnSpc>
              <a:spcBef>
                <a:spcPts val="0"/>
              </a:spcBef>
              <a:spcAft>
                <a:spcPts val="0"/>
              </a:spcAft>
              <a:buSzPts val="1400"/>
              <a:buChar char="●"/>
              <a:defRPr sz="1867"/>
            </a:lvl7pPr>
            <a:lvl8pPr marL="4876678" lvl="7" indent="-423323" algn="l">
              <a:lnSpc>
                <a:spcPct val="115000"/>
              </a:lnSpc>
              <a:spcBef>
                <a:spcPts val="0"/>
              </a:spcBef>
              <a:spcAft>
                <a:spcPts val="0"/>
              </a:spcAft>
              <a:buSzPts val="1400"/>
              <a:buChar char="○"/>
              <a:defRPr sz="1867"/>
            </a:lvl8pPr>
            <a:lvl9pPr marL="5486263" lvl="8" indent="-423323" algn="l">
              <a:lnSpc>
                <a:spcPct val="115000"/>
              </a:lnSpc>
              <a:spcBef>
                <a:spcPts val="0"/>
              </a:spcBef>
              <a:spcAft>
                <a:spcPts val="0"/>
              </a:spcAft>
              <a:buSzPts val="1400"/>
              <a:buChar char="■"/>
              <a:defRPr sz="1867"/>
            </a:lvl9pPr>
          </a:lstStyle>
          <a:p>
            <a:endParaRPr/>
          </a:p>
        </p:txBody>
      </p:sp>
      <p:sp>
        <p:nvSpPr>
          <p:cNvPr id="146" name="Google Shape;146;p179"/>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801663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176"/>
        <p:cNvGrpSpPr/>
        <p:nvPr/>
      </p:nvGrpSpPr>
      <p:grpSpPr>
        <a:xfrm>
          <a:off x="0" y="0"/>
          <a:ext cx="0" cy="0"/>
          <a:chOff x="0" y="0"/>
          <a:chExt cx="0" cy="0"/>
        </a:xfrm>
      </p:grpSpPr>
      <p:grpSp>
        <p:nvGrpSpPr>
          <p:cNvPr id="177" name="Google Shape;177;p181"/>
          <p:cNvGrpSpPr/>
          <p:nvPr/>
        </p:nvGrpSpPr>
        <p:grpSpPr>
          <a:xfrm>
            <a:off x="0" y="1"/>
            <a:ext cx="12211507" cy="6868972"/>
            <a:chOff x="0" y="0"/>
            <a:chExt cx="12192000" cy="6857999"/>
          </a:xfrm>
        </p:grpSpPr>
        <p:sp>
          <p:nvSpPr>
            <p:cNvPr id="178" name="Google Shape;178;p181"/>
            <p:cNvSpPr/>
            <p:nvPr/>
          </p:nvSpPr>
          <p:spPr>
            <a:xfrm>
              <a:off x="0" y="0"/>
              <a:ext cx="2159540" cy="3253090"/>
            </a:xfrm>
            <a:custGeom>
              <a:avLst/>
              <a:gdLst/>
              <a:ahLst/>
              <a:cxnLst/>
              <a:rect l="l" t="t" r="r" b="b"/>
              <a:pathLst>
                <a:path w="2159540" h="3253090" extrusionOk="0">
                  <a:moveTo>
                    <a:pt x="0" y="3240024"/>
                  </a:moveTo>
                  <a:cubicBezTo>
                    <a:pt x="573024" y="3314256"/>
                    <a:pt x="1186244" y="3070289"/>
                    <a:pt x="1673670" y="2557018"/>
                  </a:cubicBezTo>
                  <a:cubicBezTo>
                    <a:pt x="2428875" y="1761998"/>
                    <a:pt x="2277428" y="517970"/>
                    <a:pt x="1401699" y="3874"/>
                  </a:cubicBezTo>
                  <a:lnTo>
                    <a:pt x="1394968"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9" name="Google Shape;179;p181"/>
            <p:cNvSpPr/>
            <p:nvPr/>
          </p:nvSpPr>
          <p:spPr>
            <a:xfrm>
              <a:off x="11337681" y="105918"/>
              <a:ext cx="854318" cy="1629473"/>
            </a:xfrm>
            <a:custGeom>
              <a:avLst/>
              <a:gdLst/>
              <a:ahLst/>
              <a:cxnLst/>
              <a:rect l="l" t="t" r="r" b="b"/>
              <a:pathLst>
                <a:path w="854318" h="1629473" extrusionOk="0">
                  <a:moveTo>
                    <a:pt x="854318" y="0"/>
                  </a:moveTo>
                  <a:cubicBezTo>
                    <a:pt x="620257" y="19812"/>
                    <a:pt x="387657" y="130937"/>
                    <a:pt x="210999" y="284163"/>
                  </a:cubicBezTo>
                  <a:cubicBezTo>
                    <a:pt x="-109612" y="562420"/>
                    <a:pt x="-62813" y="1253681"/>
                    <a:pt x="337492" y="1473137"/>
                  </a:cubicBezTo>
                  <a:cubicBezTo>
                    <a:pt x="500687" y="1562545"/>
                    <a:pt x="679630" y="1618805"/>
                    <a:pt x="854318" y="162947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0" name="Google Shape;180;p181"/>
            <p:cNvSpPr/>
            <p:nvPr/>
          </p:nvSpPr>
          <p:spPr>
            <a:xfrm>
              <a:off x="9622028" y="4708770"/>
              <a:ext cx="2569971" cy="214922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1" name="Google Shape;181;p181"/>
            <p:cNvSpPr/>
            <p:nvPr/>
          </p:nvSpPr>
          <p:spPr>
            <a:xfrm>
              <a:off x="305263" y="0"/>
              <a:ext cx="1446400" cy="968569"/>
            </a:xfrm>
            <a:custGeom>
              <a:avLst/>
              <a:gdLst/>
              <a:ahLst/>
              <a:cxnLst/>
              <a:rect l="l" t="t" r="r" b="b"/>
              <a:pathLst>
                <a:path w="1446400" h="968569" extrusionOk="0">
                  <a:moveTo>
                    <a:pt x="264712" y="802323"/>
                  </a:moveTo>
                  <a:cubicBezTo>
                    <a:pt x="590086" y="1065594"/>
                    <a:pt x="1031221" y="1006030"/>
                    <a:pt x="1282744" y="695325"/>
                  </a:cubicBezTo>
                  <a:cubicBezTo>
                    <a:pt x="1440669" y="500380"/>
                    <a:pt x="1483404" y="225425"/>
                    <a:pt x="1414824" y="0"/>
                  </a:cubicBezTo>
                  <a:lnTo>
                    <a:pt x="51860" y="0"/>
                  </a:lnTo>
                  <a:cubicBezTo>
                    <a:pt x="-57233" y="300736"/>
                    <a:pt x="2140" y="589661"/>
                    <a:pt x="264712" y="80232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2" name="Google Shape;182;p181"/>
            <p:cNvSpPr/>
            <p:nvPr/>
          </p:nvSpPr>
          <p:spPr>
            <a:xfrm>
              <a:off x="181668" y="773563"/>
              <a:ext cx="301359" cy="302398"/>
            </a:xfrm>
            <a:custGeom>
              <a:avLst/>
              <a:gdLst/>
              <a:ahLst/>
              <a:cxnLst/>
              <a:rect l="l" t="t" r="r" b="b"/>
              <a:pathLst>
                <a:path w="301359" h="302398" extrusionOk="0">
                  <a:moveTo>
                    <a:pt x="55186" y="267837"/>
                  </a:moveTo>
                  <a:cubicBezTo>
                    <a:pt x="118095" y="320428"/>
                    <a:pt x="211724" y="312058"/>
                    <a:pt x="264312" y="249149"/>
                  </a:cubicBezTo>
                  <a:cubicBezTo>
                    <a:pt x="265319" y="247942"/>
                    <a:pt x="266307" y="246723"/>
                    <a:pt x="267276" y="245485"/>
                  </a:cubicBezTo>
                  <a:cubicBezTo>
                    <a:pt x="319664" y="180715"/>
                    <a:pt x="311218" y="74035"/>
                    <a:pt x="244988" y="33395"/>
                  </a:cubicBezTo>
                  <a:cubicBezTo>
                    <a:pt x="178757" y="-7245"/>
                    <a:pt x="81221" y="-22358"/>
                    <a:pt x="32898" y="55747"/>
                  </a:cubicBezTo>
                  <a:cubicBezTo>
                    <a:pt x="-15426" y="133852"/>
                    <a:pt x="-12568" y="212782"/>
                    <a:pt x="55186" y="2678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3" name="Google Shape;183;p181"/>
            <p:cNvSpPr/>
            <p:nvPr/>
          </p:nvSpPr>
          <p:spPr>
            <a:xfrm>
              <a:off x="10871839" y="986555"/>
              <a:ext cx="928947" cy="932303"/>
            </a:xfrm>
            <a:custGeom>
              <a:avLst/>
              <a:gdLst/>
              <a:ahLst/>
              <a:cxnLst/>
              <a:rect l="l" t="t" r="r" b="b"/>
              <a:pathLst>
                <a:path w="928947" h="932303" extrusionOk="0">
                  <a:moveTo>
                    <a:pt x="169604" y="825607"/>
                  </a:moveTo>
                  <a:cubicBezTo>
                    <a:pt x="378328" y="994644"/>
                    <a:pt x="661729" y="956290"/>
                    <a:pt x="823654" y="756773"/>
                  </a:cubicBezTo>
                  <a:cubicBezTo>
                    <a:pt x="985579" y="557256"/>
                    <a:pt x="959226" y="227501"/>
                    <a:pt x="755074" y="102723"/>
                  </a:cubicBezTo>
                  <a:cubicBezTo>
                    <a:pt x="550921" y="-22054"/>
                    <a:pt x="250249" y="-69044"/>
                    <a:pt x="101404" y="171557"/>
                  </a:cubicBezTo>
                  <a:cubicBezTo>
                    <a:pt x="-47439" y="412159"/>
                    <a:pt x="-38740" y="656634"/>
                    <a:pt x="169604" y="82560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4" name="Google Shape;184;p181"/>
            <p:cNvSpPr/>
            <p:nvPr/>
          </p:nvSpPr>
          <p:spPr>
            <a:xfrm>
              <a:off x="2028065" y="0"/>
              <a:ext cx="373336" cy="331526"/>
            </a:xfrm>
            <a:custGeom>
              <a:avLst/>
              <a:gdLst/>
              <a:ahLst/>
              <a:cxnLst/>
              <a:rect l="l" t="t" r="r" b="b"/>
              <a:pathLst>
                <a:path w="373336" h="331526" extrusionOk="0">
                  <a:moveTo>
                    <a:pt x="21270" y="229743"/>
                  </a:moveTo>
                  <a:cubicBezTo>
                    <a:pt x="69403" y="324993"/>
                    <a:pt x="178179" y="356743"/>
                    <a:pt x="268920" y="310706"/>
                  </a:cubicBezTo>
                  <a:cubicBezTo>
                    <a:pt x="359662" y="264668"/>
                    <a:pt x="403731" y="141161"/>
                    <a:pt x="350010" y="63056"/>
                  </a:cubicBezTo>
                  <a:cubicBezTo>
                    <a:pt x="333677" y="39233"/>
                    <a:pt x="313878" y="17980"/>
                    <a:pt x="291272" y="0"/>
                  </a:cubicBezTo>
                  <a:lnTo>
                    <a:pt x="78357" y="0"/>
                  </a:lnTo>
                  <a:cubicBezTo>
                    <a:pt x="3554" y="61468"/>
                    <a:pt x="-22481" y="143447"/>
                    <a:pt x="21270" y="22974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5" name="Google Shape;185;p181"/>
            <p:cNvSpPr/>
            <p:nvPr/>
          </p:nvSpPr>
          <p:spPr>
            <a:xfrm>
              <a:off x="2369848" y="273325"/>
              <a:ext cx="169729" cy="170275"/>
            </a:xfrm>
            <a:custGeom>
              <a:avLst/>
              <a:gdLst/>
              <a:ahLst/>
              <a:cxnLst/>
              <a:rect l="l" t="t" r="r" b="b"/>
              <a:pathLst>
                <a:path w="169729" h="170275" extrusionOk="0">
                  <a:moveTo>
                    <a:pt x="9687" y="123994"/>
                  </a:moveTo>
                  <a:cubicBezTo>
                    <a:pt x="29727" y="164944"/>
                    <a:pt x="79169" y="181894"/>
                    <a:pt x="120120" y="161853"/>
                  </a:cubicBezTo>
                  <a:cubicBezTo>
                    <a:pt x="120844" y="161499"/>
                    <a:pt x="121561" y="161136"/>
                    <a:pt x="122272" y="160761"/>
                  </a:cubicBezTo>
                  <a:cubicBezTo>
                    <a:pt x="163547" y="139869"/>
                    <a:pt x="183550" y="83735"/>
                    <a:pt x="159102" y="48239"/>
                  </a:cubicBezTo>
                  <a:cubicBezTo>
                    <a:pt x="134655" y="12742"/>
                    <a:pt x="88744" y="-17166"/>
                    <a:pt x="46517" y="11409"/>
                  </a:cubicBezTo>
                  <a:cubicBezTo>
                    <a:pt x="4289" y="39984"/>
                    <a:pt x="-12221" y="80814"/>
                    <a:pt x="9687" y="123994"/>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6" name="Google Shape;186;p181"/>
            <p:cNvSpPr/>
            <p:nvPr/>
          </p:nvSpPr>
          <p:spPr>
            <a:xfrm>
              <a:off x="9052624" y="6351471"/>
              <a:ext cx="779104" cy="506528"/>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7" name="Google Shape;187;p181"/>
            <p:cNvSpPr/>
            <p:nvPr/>
          </p:nvSpPr>
          <p:spPr>
            <a:xfrm>
              <a:off x="1426120" y="920796"/>
              <a:ext cx="1119129" cy="1077892"/>
            </a:xfrm>
            <a:custGeom>
              <a:avLst/>
              <a:gdLst/>
              <a:ahLst/>
              <a:cxnLst/>
              <a:rect l="l" t="t" r="r" b="b"/>
              <a:pathLst>
                <a:path w="1119129" h="1077892" extrusionOk="0">
                  <a:moveTo>
                    <a:pt x="209068" y="948834"/>
                  </a:moveTo>
                  <a:cubicBezTo>
                    <a:pt x="431318" y="1152034"/>
                    <a:pt x="747548" y="1107584"/>
                    <a:pt x="973671" y="869586"/>
                  </a:cubicBezTo>
                  <a:cubicBezTo>
                    <a:pt x="1199795" y="631588"/>
                    <a:pt x="1154392" y="259097"/>
                    <a:pt x="892201" y="105237"/>
                  </a:cubicBezTo>
                  <a:cubicBezTo>
                    <a:pt x="630009" y="-48624"/>
                    <a:pt x="340957" y="-43226"/>
                    <a:pt x="127597" y="184485"/>
                  </a:cubicBezTo>
                  <a:cubicBezTo>
                    <a:pt x="-85763" y="412196"/>
                    <a:pt x="-13055" y="745444"/>
                    <a:pt x="209068" y="94883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8" name="Google Shape;188;p181"/>
            <p:cNvSpPr/>
            <p:nvPr/>
          </p:nvSpPr>
          <p:spPr>
            <a:xfrm>
              <a:off x="11160703" y="4866386"/>
              <a:ext cx="577036" cy="555898"/>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9" name="Google Shape;189;p181"/>
            <p:cNvSpPr/>
            <p:nvPr/>
          </p:nvSpPr>
          <p:spPr>
            <a:xfrm>
              <a:off x="2352471" y="1985504"/>
              <a:ext cx="189466" cy="182642"/>
            </a:xfrm>
            <a:custGeom>
              <a:avLst/>
              <a:gdLst/>
              <a:ahLst/>
              <a:cxnLst/>
              <a:rect l="l" t="t" r="r" b="b"/>
              <a:pathLst>
                <a:path w="189466" h="182642" extrusionOk="0">
                  <a:moveTo>
                    <a:pt x="35446" y="160795"/>
                  </a:moveTo>
                  <a:cubicBezTo>
                    <a:pt x="73038" y="195212"/>
                    <a:pt x="126632" y="187656"/>
                    <a:pt x="164859" y="147333"/>
                  </a:cubicBezTo>
                  <a:cubicBezTo>
                    <a:pt x="203086" y="107011"/>
                    <a:pt x="195466" y="44019"/>
                    <a:pt x="151079" y="17920"/>
                  </a:cubicBezTo>
                  <a:cubicBezTo>
                    <a:pt x="106693" y="-8178"/>
                    <a:pt x="57734" y="-7480"/>
                    <a:pt x="21603" y="31382"/>
                  </a:cubicBezTo>
                  <a:cubicBezTo>
                    <a:pt x="-14529" y="70244"/>
                    <a:pt x="-2210" y="126505"/>
                    <a:pt x="35446" y="16079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0" name="Google Shape;190;p181"/>
            <p:cNvSpPr/>
            <p:nvPr/>
          </p:nvSpPr>
          <p:spPr>
            <a:xfrm>
              <a:off x="11524180" y="5443206"/>
              <a:ext cx="189464" cy="182642"/>
            </a:xfrm>
            <a:custGeom>
              <a:avLst/>
              <a:gdLst/>
              <a:ahLst/>
              <a:cxnLst/>
              <a:rect l="l" t="t" r="r" b="b"/>
              <a:pathLst>
                <a:path w="189464" h="182642" extrusionOk="0">
                  <a:moveTo>
                    <a:pt x="35360" y="160796"/>
                  </a:moveTo>
                  <a:cubicBezTo>
                    <a:pt x="72951" y="195212"/>
                    <a:pt x="126546" y="187656"/>
                    <a:pt x="164836" y="147334"/>
                  </a:cubicBezTo>
                  <a:cubicBezTo>
                    <a:pt x="203126" y="107011"/>
                    <a:pt x="195443" y="44019"/>
                    <a:pt x="150993" y="17921"/>
                  </a:cubicBezTo>
                  <a:cubicBezTo>
                    <a:pt x="106543" y="-8178"/>
                    <a:pt x="57648" y="-7479"/>
                    <a:pt x="21580" y="31383"/>
                  </a:cubicBezTo>
                  <a:cubicBezTo>
                    <a:pt x="-14488" y="70245"/>
                    <a:pt x="-2233" y="126315"/>
                    <a:pt x="35360" y="16079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1" name="Google Shape;191;p181"/>
            <p:cNvSpPr/>
            <p:nvPr/>
          </p:nvSpPr>
          <p:spPr>
            <a:xfrm>
              <a:off x="2512688" y="1837315"/>
              <a:ext cx="94839" cy="91318"/>
            </a:xfrm>
            <a:custGeom>
              <a:avLst/>
              <a:gdLst/>
              <a:ahLst/>
              <a:cxnLst/>
              <a:rect l="l" t="t" r="r" b="b"/>
              <a:pathLst>
                <a:path w="94839" h="91318" extrusionOk="0">
                  <a:moveTo>
                    <a:pt x="17660" y="80385"/>
                  </a:moveTo>
                  <a:cubicBezTo>
                    <a:pt x="36710" y="97593"/>
                    <a:pt x="63253" y="93847"/>
                    <a:pt x="82430" y="73654"/>
                  </a:cubicBezTo>
                  <a:cubicBezTo>
                    <a:pt x="98781" y="57569"/>
                    <a:pt x="99004" y="31280"/>
                    <a:pt x="82919" y="14923"/>
                  </a:cubicBezTo>
                  <a:cubicBezTo>
                    <a:pt x="80684" y="12656"/>
                    <a:pt x="78201" y="10649"/>
                    <a:pt x="75508" y="8947"/>
                  </a:cubicBezTo>
                  <a:cubicBezTo>
                    <a:pt x="53283" y="-4070"/>
                    <a:pt x="28836" y="-3753"/>
                    <a:pt x="10802" y="15678"/>
                  </a:cubicBezTo>
                  <a:cubicBezTo>
                    <a:pt x="-7232" y="35109"/>
                    <a:pt x="-1136" y="62859"/>
                    <a:pt x="17660" y="8038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2" name="Google Shape;192;p181"/>
            <p:cNvSpPr/>
            <p:nvPr/>
          </p:nvSpPr>
          <p:spPr>
            <a:xfrm>
              <a:off x="11074663" y="5899581"/>
              <a:ext cx="189465" cy="182642"/>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3" name="Google Shape;193;p181"/>
            <p:cNvSpPr/>
            <p:nvPr/>
          </p:nvSpPr>
          <p:spPr>
            <a:xfrm>
              <a:off x="11669025" y="2982853"/>
              <a:ext cx="522974" cy="555794"/>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4" name="Google Shape;194;p181"/>
            <p:cNvSpPr/>
            <p:nvPr/>
          </p:nvSpPr>
          <p:spPr>
            <a:xfrm>
              <a:off x="0" y="5664838"/>
              <a:ext cx="1038230" cy="1193161"/>
            </a:xfrm>
            <a:custGeom>
              <a:avLst/>
              <a:gdLst/>
              <a:ahLst/>
              <a:cxnLst/>
              <a:rect l="l" t="t" r="r" b="b"/>
              <a:pathLst>
                <a:path w="1038230" h="1193161" extrusionOk="0">
                  <a:moveTo>
                    <a:pt x="723900" y="163889"/>
                  </a:moveTo>
                  <a:cubicBezTo>
                    <a:pt x="509461" y="-9592"/>
                    <a:pt x="245936" y="-32389"/>
                    <a:pt x="0" y="35302"/>
                  </a:cubicBezTo>
                  <a:lnTo>
                    <a:pt x="0" y="1193161"/>
                  </a:lnTo>
                  <a:lnTo>
                    <a:pt x="952500" y="1193161"/>
                  </a:lnTo>
                  <a:cubicBezTo>
                    <a:pt x="1125398" y="838704"/>
                    <a:pt x="1030586" y="411825"/>
                    <a:pt x="723900" y="1638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5" name="Google Shape;195;p181"/>
            <p:cNvSpPr/>
            <p:nvPr/>
          </p:nvSpPr>
          <p:spPr>
            <a:xfrm>
              <a:off x="0" y="4897936"/>
              <a:ext cx="1068429" cy="1153631"/>
            </a:xfrm>
            <a:custGeom>
              <a:avLst/>
              <a:gdLst/>
              <a:ahLst/>
              <a:cxnLst/>
              <a:rect l="l" t="t" r="r" b="b"/>
              <a:pathLst>
                <a:path w="1068429" h="1153631" extrusionOk="0">
                  <a:moveTo>
                    <a:pt x="826516" y="125612"/>
                  </a:moveTo>
                  <a:cubicBezTo>
                    <a:pt x="538099" y="-65269"/>
                    <a:pt x="204153" y="-40187"/>
                    <a:pt x="0" y="211718"/>
                  </a:cubicBezTo>
                  <a:lnTo>
                    <a:pt x="0" y="211718"/>
                  </a:lnTo>
                  <a:lnTo>
                    <a:pt x="0" y="946730"/>
                  </a:lnTo>
                  <a:cubicBezTo>
                    <a:pt x="25459" y="980563"/>
                    <a:pt x="54926" y="1011183"/>
                    <a:pt x="87757" y="1037917"/>
                  </a:cubicBezTo>
                  <a:cubicBezTo>
                    <a:pt x="316357" y="1222955"/>
                    <a:pt x="680974" y="1180156"/>
                    <a:pt x="914083" y="951810"/>
                  </a:cubicBezTo>
                  <a:cubicBezTo>
                    <a:pt x="1147191" y="723464"/>
                    <a:pt x="1114870" y="316493"/>
                    <a:pt x="826516" y="12561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6" name="Google Shape;196;p181"/>
            <p:cNvSpPr/>
            <p:nvPr/>
          </p:nvSpPr>
          <p:spPr>
            <a:xfrm>
              <a:off x="10547338" y="2583702"/>
              <a:ext cx="866003" cy="834312"/>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7" name="Google Shape;197;p181"/>
            <p:cNvSpPr/>
            <p:nvPr/>
          </p:nvSpPr>
          <p:spPr>
            <a:xfrm>
              <a:off x="9622038" y="3540800"/>
              <a:ext cx="2228612" cy="2416024"/>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8" name="Google Shape;198;p181"/>
            <p:cNvSpPr/>
            <p:nvPr/>
          </p:nvSpPr>
          <p:spPr>
            <a:xfrm>
              <a:off x="228577" y="3606751"/>
              <a:ext cx="711488" cy="685378"/>
            </a:xfrm>
            <a:custGeom>
              <a:avLst/>
              <a:gdLst/>
              <a:ahLst/>
              <a:cxnLst/>
              <a:rect l="l" t="t" r="r" b="b"/>
              <a:pathLst>
                <a:path w="711488" h="685378" extrusionOk="0">
                  <a:moveTo>
                    <a:pt x="132928" y="603298"/>
                  </a:moveTo>
                  <a:cubicBezTo>
                    <a:pt x="274152" y="732584"/>
                    <a:pt x="475320" y="704200"/>
                    <a:pt x="619020" y="552879"/>
                  </a:cubicBezTo>
                  <a:cubicBezTo>
                    <a:pt x="762721" y="401558"/>
                    <a:pt x="733955" y="164767"/>
                    <a:pt x="567268" y="66914"/>
                  </a:cubicBezTo>
                  <a:cubicBezTo>
                    <a:pt x="400580" y="-30940"/>
                    <a:pt x="216748" y="-27448"/>
                    <a:pt x="81112" y="117269"/>
                  </a:cubicBezTo>
                  <a:cubicBezTo>
                    <a:pt x="-54524" y="261986"/>
                    <a:pt x="-8296" y="474012"/>
                    <a:pt x="132928" y="60329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9" name="Google Shape;199;p181"/>
            <p:cNvSpPr/>
            <p:nvPr/>
          </p:nvSpPr>
          <p:spPr>
            <a:xfrm>
              <a:off x="11245850" y="5946076"/>
              <a:ext cx="946150" cy="911923"/>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0" name="Google Shape;200;p181"/>
            <p:cNvSpPr/>
            <p:nvPr/>
          </p:nvSpPr>
          <p:spPr>
            <a:xfrm>
              <a:off x="11785200" y="1760054"/>
              <a:ext cx="279737" cy="266755"/>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1" name="Google Shape;201;p181"/>
            <p:cNvSpPr/>
            <p:nvPr/>
          </p:nvSpPr>
          <p:spPr>
            <a:xfrm>
              <a:off x="10660470" y="1122685"/>
              <a:ext cx="169519" cy="161673"/>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2" name="Google Shape;202;p181"/>
            <p:cNvSpPr/>
            <p:nvPr/>
          </p:nvSpPr>
          <p:spPr>
            <a:xfrm>
              <a:off x="0" y="1841488"/>
              <a:ext cx="1425953" cy="2110769"/>
            </a:xfrm>
            <a:custGeom>
              <a:avLst/>
              <a:gdLst/>
              <a:ahLst/>
              <a:cxnLst/>
              <a:rect l="l" t="t" r="r" b="b"/>
              <a:pathLst>
                <a:path w="1425953" h="2110769" extrusionOk="0">
                  <a:moveTo>
                    <a:pt x="1195515" y="146951"/>
                  </a:moveTo>
                  <a:cubicBezTo>
                    <a:pt x="928497" y="-69267"/>
                    <a:pt x="557594" y="-53646"/>
                    <a:pt x="320675" y="238899"/>
                  </a:cubicBezTo>
                  <a:lnTo>
                    <a:pt x="0" y="635012"/>
                  </a:lnTo>
                  <a:lnTo>
                    <a:pt x="0" y="2097861"/>
                  </a:lnTo>
                  <a:cubicBezTo>
                    <a:pt x="226378" y="2145867"/>
                    <a:pt x="483807" y="2058428"/>
                    <a:pt x="607505" y="1861324"/>
                  </a:cubicBezTo>
                  <a:cubicBezTo>
                    <a:pt x="785876" y="1577352"/>
                    <a:pt x="1071055" y="1288681"/>
                    <a:pt x="1287463" y="1021727"/>
                  </a:cubicBezTo>
                  <a:cubicBezTo>
                    <a:pt x="1503445" y="754716"/>
                    <a:pt x="1462291" y="363219"/>
                    <a:pt x="1195515" y="14695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3" name="Google Shape;203;p181"/>
            <p:cNvSpPr/>
            <p:nvPr/>
          </p:nvSpPr>
          <p:spPr>
            <a:xfrm>
              <a:off x="1175721" y="5807234"/>
              <a:ext cx="279751" cy="266869"/>
            </a:xfrm>
            <a:custGeom>
              <a:avLst/>
              <a:gdLst/>
              <a:ahLst/>
              <a:cxnLst/>
              <a:rect l="l" t="t" r="r" b="b"/>
              <a:pathLst>
                <a:path w="279751" h="266869" extrusionOk="0">
                  <a:moveTo>
                    <a:pt x="54972" y="241141"/>
                  </a:moveTo>
                  <a:cubicBezTo>
                    <a:pt x="120250" y="276891"/>
                    <a:pt x="201022" y="280003"/>
                    <a:pt x="249028" y="220757"/>
                  </a:cubicBezTo>
                  <a:cubicBezTo>
                    <a:pt x="296952" y="161550"/>
                    <a:pt x="287808" y="74701"/>
                    <a:pt x="228600" y="26777"/>
                  </a:cubicBezTo>
                  <a:cubicBezTo>
                    <a:pt x="228594" y="26771"/>
                    <a:pt x="228588" y="26771"/>
                    <a:pt x="228581" y="26765"/>
                  </a:cubicBezTo>
                  <a:cubicBezTo>
                    <a:pt x="169336" y="-21241"/>
                    <a:pt x="86913" y="1365"/>
                    <a:pt x="34525" y="47085"/>
                  </a:cubicBezTo>
                  <a:cubicBezTo>
                    <a:pt x="-17862" y="92805"/>
                    <a:pt x="-10306" y="205390"/>
                    <a:pt x="54972" y="2411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204" name="Google Shape;204;p181"/>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991234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05"/>
        <p:cNvGrpSpPr/>
        <p:nvPr/>
      </p:nvGrpSpPr>
      <p:grpSpPr>
        <a:xfrm>
          <a:off x="0" y="0"/>
          <a:ext cx="0" cy="0"/>
          <a:chOff x="0" y="0"/>
          <a:chExt cx="0" cy="0"/>
        </a:xfrm>
      </p:grpSpPr>
      <p:sp>
        <p:nvSpPr>
          <p:cNvPr id="206" name="Google Shape;206;p182"/>
          <p:cNvSpPr txBox="1">
            <a:spLocks noGrp="1"/>
          </p:cNvSpPr>
          <p:nvPr>
            <p:ph type="sldNum" idx="12"/>
          </p:nvPr>
        </p:nvSpPr>
        <p:spPr>
          <a:xfrm>
            <a:off x="11702021" y="6567009"/>
            <a:ext cx="412400" cy="2960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
        <p:nvSpPr>
          <p:cNvPr id="207" name="Google Shape;207;p182"/>
          <p:cNvSpPr txBox="1">
            <a:spLocks noGrp="1"/>
          </p:cNvSpPr>
          <p:nvPr>
            <p:ph type="body" idx="1"/>
          </p:nvPr>
        </p:nvSpPr>
        <p:spPr>
          <a:xfrm>
            <a:off x="2105333" y="6091967"/>
            <a:ext cx="7981200" cy="476000"/>
          </a:xfrm>
          <a:prstGeom prst="rect">
            <a:avLst/>
          </a:prstGeom>
          <a:noFill/>
          <a:ln>
            <a:noFill/>
          </a:ln>
        </p:spPr>
        <p:txBody>
          <a:bodyPr spcFirstLastPara="1" wrap="square" lIns="0" tIns="0" rIns="0" bIns="0" anchor="t" anchorCtr="0">
            <a:noAutofit/>
          </a:bodyPr>
          <a:lstStyle>
            <a:lvl1pPr marL="609585" lvl="0" indent="-304792" algn="ctr">
              <a:lnSpc>
                <a:spcPct val="115000"/>
              </a:lnSpc>
              <a:spcBef>
                <a:spcPts val="480"/>
              </a:spcBef>
              <a:spcAft>
                <a:spcPts val="0"/>
              </a:spcAft>
              <a:buSzPts val="1400"/>
              <a:buNone/>
              <a:defRPr sz="1867"/>
            </a:lvl1pPr>
          </a:lstStyle>
          <a:p>
            <a:endParaRPr/>
          </a:p>
        </p:txBody>
      </p:sp>
      <p:grpSp>
        <p:nvGrpSpPr>
          <p:cNvPr id="208" name="Google Shape;208;p182"/>
          <p:cNvGrpSpPr/>
          <p:nvPr/>
        </p:nvGrpSpPr>
        <p:grpSpPr>
          <a:xfrm>
            <a:off x="0" y="1"/>
            <a:ext cx="12210933" cy="6868839"/>
            <a:chOff x="0" y="0"/>
            <a:chExt cx="9158200" cy="5151629"/>
          </a:xfrm>
        </p:grpSpPr>
        <p:sp>
          <p:nvSpPr>
            <p:cNvPr id="209" name="Google Shape;209;p182"/>
            <p:cNvSpPr/>
            <p:nvPr/>
          </p:nvSpPr>
          <p:spPr>
            <a:xfrm>
              <a:off x="8070617" y="4241847"/>
              <a:ext cx="1085813" cy="90804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0" name="Google Shape;210;p182"/>
            <p:cNvSpPr/>
            <p:nvPr/>
          </p:nvSpPr>
          <p:spPr>
            <a:xfrm>
              <a:off x="7829551" y="4937303"/>
              <a:ext cx="329171" cy="214008"/>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1" name="Google Shape;211;p182"/>
            <p:cNvSpPr/>
            <p:nvPr/>
          </p:nvSpPr>
          <p:spPr>
            <a:xfrm>
              <a:off x="8722038" y="4308575"/>
              <a:ext cx="243798" cy="234867"/>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2" name="Google Shape;212;p182"/>
            <p:cNvSpPr/>
            <p:nvPr/>
          </p:nvSpPr>
          <p:spPr>
            <a:xfrm>
              <a:off x="8875921" y="4552778"/>
              <a:ext cx="80049" cy="77166"/>
            </a:xfrm>
            <a:custGeom>
              <a:avLst/>
              <a:gdLst/>
              <a:ahLst/>
              <a:cxnLst/>
              <a:rect l="l" t="t" r="r" b="b"/>
              <a:pathLst>
                <a:path w="189464" h="182642" extrusionOk="0">
                  <a:moveTo>
                    <a:pt x="35360" y="160796"/>
                  </a:moveTo>
                  <a:cubicBezTo>
                    <a:pt x="72951" y="195212"/>
                    <a:pt x="126546" y="187656"/>
                    <a:pt x="164836" y="147334"/>
                  </a:cubicBezTo>
                  <a:cubicBezTo>
                    <a:pt x="203126" y="107011"/>
                    <a:pt x="195443" y="44019"/>
                    <a:pt x="150993" y="17921"/>
                  </a:cubicBezTo>
                  <a:cubicBezTo>
                    <a:pt x="106543" y="-8178"/>
                    <a:pt x="57648" y="-7479"/>
                    <a:pt x="21580" y="31383"/>
                  </a:cubicBezTo>
                  <a:cubicBezTo>
                    <a:pt x="-14488" y="70245"/>
                    <a:pt x="-2233" y="126315"/>
                    <a:pt x="35360" y="16079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3" name="Google Shape;213;p182"/>
            <p:cNvSpPr/>
            <p:nvPr/>
          </p:nvSpPr>
          <p:spPr>
            <a:xfrm>
              <a:off x="8685611" y="4745990"/>
              <a:ext cx="80049" cy="77166"/>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4" name="Google Shape;214;p182"/>
            <p:cNvSpPr/>
            <p:nvPr/>
          </p:nvSpPr>
          <p:spPr>
            <a:xfrm>
              <a:off x="8937243" y="3511160"/>
              <a:ext cx="220957" cy="234823"/>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5" name="Google Shape;215;p182"/>
            <p:cNvSpPr/>
            <p:nvPr/>
          </p:nvSpPr>
          <p:spPr>
            <a:xfrm>
              <a:off x="8462361" y="3342175"/>
              <a:ext cx="365886" cy="352497"/>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6" name="Google Shape;216;p182"/>
            <p:cNvSpPr/>
            <p:nvPr/>
          </p:nvSpPr>
          <p:spPr>
            <a:xfrm>
              <a:off x="7908551" y="3618536"/>
              <a:ext cx="1104503" cy="1197384"/>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7" name="Google Shape;217;p182"/>
            <p:cNvSpPr/>
            <p:nvPr/>
          </p:nvSpPr>
          <p:spPr>
            <a:xfrm>
              <a:off x="8758086" y="4765674"/>
              <a:ext cx="399748" cy="385287"/>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8" name="Google Shape;218;p182"/>
            <p:cNvSpPr/>
            <p:nvPr/>
          </p:nvSpPr>
          <p:spPr>
            <a:xfrm>
              <a:off x="0" y="0"/>
              <a:ext cx="928602" cy="1398829"/>
            </a:xfrm>
            <a:custGeom>
              <a:avLst/>
              <a:gdLst/>
              <a:ahLst/>
              <a:cxnLst/>
              <a:rect l="l" t="t" r="r" b="b"/>
              <a:pathLst>
                <a:path w="2159540" h="3253090" extrusionOk="0">
                  <a:moveTo>
                    <a:pt x="0" y="3240024"/>
                  </a:moveTo>
                  <a:cubicBezTo>
                    <a:pt x="573024" y="3314256"/>
                    <a:pt x="1186244" y="3070289"/>
                    <a:pt x="1673670" y="2557018"/>
                  </a:cubicBezTo>
                  <a:cubicBezTo>
                    <a:pt x="2428875" y="1761998"/>
                    <a:pt x="2277428" y="517970"/>
                    <a:pt x="1401699" y="3874"/>
                  </a:cubicBezTo>
                  <a:lnTo>
                    <a:pt x="1394968"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19" name="Google Shape;219;p182"/>
            <p:cNvSpPr/>
            <p:nvPr/>
          </p:nvSpPr>
          <p:spPr>
            <a:xfrm>
              <a:off x="8726483" y="79572"/>
              <a:ext cx="431431" cy="822884"/>
            </a:xfrm>
            <a:custGeom>
              <a:avLst/>
              <a:gdLst/>
              <a:ahLst/>
              <a:cxnLst/>
              <a:rect l="l" t="t" r="r" b="b"/>
              <a:pathLst>
                <a:path w="854318" h="1629473" extrusionOk="0">
                  <a:moveTo>
                    <a:pt x="854318" y="0"/>
                  </a:moveTo>
                  <a:cubicBezTo>
                    <a:pt x="620257" y="19812"/>
                    <a:pt x="387657" y="130937"/>
                    <a:pt x="210999" y="284163"/>
                  </a:cubicBezTo>
                  <a:cubicBezTo>
                    <a:pt x="-109612" y="562420"/>
                    <a:pt x="-62813" y="1253681"/>
                    <a:pt x="337492" y="1473137"/>
                  </a:cubicBezTo>
                  <a:cubicBezTo>
                    <a:pt x="500687" y="1562545"/>
                    <a:pt x="679630" y="1618805"/>
                    <a:pt x="854318" y="162947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0" name="Google Shape;220;p182"/>
            <p:cNvSpPr/>
            <p:nvPr/>
          </p:nvSpPr>
          <p:spPr>
            <a:xfrm>
              <a:off x="131373" y="0"/>
              <a:ext cx="621952" cy="416485"/>
            </a:xfrm>
            <a:custGeom>
              <a:avLst/>
              <a:gdLst/>
              <a:ahLst/>
              <a:cxnLst/>
              <a:rect l="l" t="t" r="r" b="b"/>
              <a:pathLst>
                <a:path w="1446400" h="968569" extrusionOk="0">
                  <a:moveTo>
                    <a:pt x="264712" y="802323"/>
                  </a:moveTo>
                  <a:cubicBezTo>
                    <a:pt x="590086" y="1065594"/>
                    <a:pt x="1031221" y="1006030"/>
                    <a:pt x="1282744" y="695325"/>
                  </a:cubicBezTo>
                  <a:cubicBezTo>
                    <a:pt x="1440669" y="500380"/>
                    <a:pt x="1483404" y="225425"/>
                    <a:pt x="1414824" y="0"/>
                  </a:cubicBezTo>
                  <a:lnTo>
                    <a:pt x="51860" y="0"/>
                  </a:lnTo>
                  <a:cubicBezTo>
                    <a:pt x="-57233" y="300736"/>
                    <a:pt x="2140" y="589661"/>
                    <a:pt x="264712" y="80232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1" name="Google Shape;221;p182"/>
            <p:cNvSpPr/>
            <p:nvPr/>
          </p:nvSpPr>
          <p:spPr>
            <a:xfrm>
              <a:off x="78183" y="332909"/>
              <a:ext cx="129584" cy="130031"/>
            </a:xfrm>
            <a:custGeom>
              <a:avLst/>
              <a:gdLst/>
              <a:ahLst/>
              <a:cxnLst/>
              <a:rect l="l" t="t" r="r" b="b"/>
              <a:pathLst>
                <a:path w="301359" h="302398" extrusionOk="0">
                  <a:moveTo>
                    <a:pt x="55186" y="267837"/>
                  </a:moveTo>
                  <a:cubicBezTo>
                    <a:pt x="118095" y="320428"/>
                    <a:pt x="211724" y="312058"/>
                    <a:pt x="264312" y="249149"/>
                  </a:cubicBezTo>
                  <a:cubicBezTo>
                    <a:pt x="265319" y="247942"/>
                    <a:pt x="266307" y="246723"/>
                    <a:pt x="267276" y="245485"/>
                  </a:cubicBezTo>
                  <a:cubicBezTo>
                    <a:pt x="319664" y="180715"/>
                    <a:pt x="311218" y="74035"/>
                    <a:pt x="244988" y="33395"/>
                  </a:cubicBezTo>
                  <a:cubicBezTo>
                    <a:pt x="178757" y="-7245"/>
                    <a:pt x="81221" y="-22358"/>
                    <a:pt x="32898" y="55747"/>
                  </a:cubicBezTo>
                  <a:cubicBezTo>
                    <a:pt x="-15426" y="133852"/>
                    <a:pt x="-12568" y="212782"/>
                    <a:pt x="55186" y="2678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2" name="Google Shape;222;p182"/>
            <p:cNvSpPr/>
            <p:nvPr/>
          </p:nvSpPr>
          <p:spPr>
            <a:xfrm>
              <a:off x="8490844" y="525033"/>
              <a:ext cx="469118" cy="470813"/>
            </a:xfrm>
            <a:custGeom>
              <a:avLst/>
              <a:gdLst/>
              <a:ahLst/>
              <a:cxnLst/>
              <a:rect l="l" t="t" r="r" b="b"/>
              <a:pathLst>
                <a:path w="928947" h="932303" extrusionOk="0">
                  <a:moveTo>
                    <a:pt x="169604" y="825607"/>
                  </a:moveTo>
                  <a:cubicBezTo>
                    <a:pt x="378328" y="994644"/>
                    <a:pt x="661729" y="956290"/>
                    <a:pt x="823654" y="756773"/>
                  </a:cubicBezTo>
                  <a:cubicBezTo>
                    <a:pt x="985579" y="557256"/>
                    <a:pt x="959226" y="227501"/>
                    <a:pt x="755074" y="102723"/>
                  </a:cubicBezTo>
                  <a:cubicBezTo>
                    <a:pt x="550921" y="-22054"/>
                    <a:pt x="250249" y="-69044"/>
                    <a:pt x="101404" y="171557"/>
                  </a:cubicBezTo>
                  <a:cubicBezTo>
                    <a:pt x="-47439" y="412159"/>
                    <a:pt x="-38740" y="656634"/>
                    <a:pt x="169604" y="82560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3" name="Google Shape;223;p182"/>
            <p:cNvSpPr/>
            <p:nvPr/>
          </p:nvSpPr>
          <p:spPr>
            <a:xfrm>
              <a:off x="872798" y="0"/>
              <a:ext cx="160534" cy="142556"/>
            </a:xfrm>
            <a:custGeom>
              <a:avLst/>
              <a:gdLst/>
              <a:ahLst/>
              <a:cxnLst/>
              <a:rect l="l" t="t" r="r" b="b"/>
              <a:pathLst>
                <a:path w="373336" h="331526" extrusionOk="0">
                  <a:moveTo>
                    <a:pt x="21270" y="229743"/>
                  </a:moveTo>
                  <a:cubicBezTo>
                    <a:pt x="69403" y="324993"/>
                    <a:pt x="178179" y="356743"/>
                    <a:pt x="268920" y="310706"/>
                  </a:cubicBezTo>
                  <a:cubicBezTo>
                    <a:pt x="359662" y="264668"/>
                    <a:pt x="403731" y="141161"/>
                    <a:pt x="350010" y="63056"/>
                  </a:cubicBezTo>
                  <a:cubicBezTo>
                    <a:pt x="333677" y="39233"/>
                    <a:pt x="313878" y="17980"/>
                    <a:pt x="291272" y="0"/>
                  </a:cubicBezTo>
                  <a:lnTo>
                    <a:pt x="78357" y="0"/>
                  </a:lnTo>
                  <a:cubicBezTo>
                    <a:pt x="3554" y="61468"/>
                    <a:pt x="-22481" y="143447"/>
                    <a:pt x="21270" y="22974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4" name="Google Shape;224;p182"/>
            <p:cNvSpPr/>
            <p:nvPr/>
          </p:nvSpPr>
          <p:spPr>
            <a:xfrm>
              <a:off x="1019887" y="117627"/>
              <a:ext cx="72983" cy="73218"/>
            </a:xfrm>
            <a:custGeom>
              <a:avLst/>
              <a:gdLst/>
              <a:ahLst/>
              <a:cxnLst/>
              <a:rect l="l" t="t" r="r" b="b"/>
              <a:pathLst>
                <a:path w="169729" h="170275" extrusionOk="0">
                  <a:moveTo>
                    <a:pt x="9687" y="123994"/>
                  </a:moveTo>
                  <a:cubicBezTo>
                    <a:pt x="29727" y="164944"/>
                    <a:pt x="79169" y="181894"/>
                    <a:pt x="120120" y="161853"/>
                  </a:cubicBezTo>
                  <a:cubicBezTo>
                    <a:pt x="120844" y="161499"/>
                    <a:pt x="121561" y="161136"/>
                    <a:pt x="122272" y="160761"/>
                  </a:cubicBezTo>
                  <a:cubicBezTo>
                    <a:pt x="163547" y="139869"/>
                    <a:pt x="183550" y="83735"/>
                    <a:pt x="159102" y="48239"/>
                  </a:cubicBezTo>
                  <a:cubicBezTo>
                    <a:pt x="134655" y="12742"/>
                    <a:pt x="88744" y="-17166"/>
                    <a:pt x="46517" y="11409"/>
                  </a:cubicBezTo>
                  <a:cubicBezTo>
                    <a:pt x="4289" y="39984"/>
                    <a:pt x="-12221" y="80814"/>
                    <a:pt x="9687" y="123994"/>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5" name="Google Shape;225;p182"/>
            <p:cNvSpPr/>
            <p:nvPr/>
          </p:nvSpPr>
          <p:spPr>
            <a:xfrm>
              <a:off x="613745" y="396271"/>
              <a:ext cx="481225" cy="463494"/>
            </a:xfrm>
            <a:custGeom>
              <a:avLst/>
              <a:gdLst/>
              <a:ahLst/>
              <a:cxnLst/>
              <a:rect l="l" t="t" r="r" b="b"/>
              <a:pathLst>
                <a:path w="1119129" h="1077892" extrusionOk="0">
                  <a:moveTo>
                    <a:pt x="209068" y="948834"/>
                  </a:moveTo>
                  <a:cubicBezTo>
                    <a:pt x="431318" y="1152034"/>
                    <a:pt x="747548" y="1107584"/>
                    <a:pt x="973671" y="869586"/>
                  </a:cubicBezTo>
                  <a:cubicBezTo>
                    <a:pt x="1199795" y="631588"/>
                    <a:pt x="1154392" y="259097"/>
                    <a:pt x="892201" y="105237"/>
                  </a:cubicBezTo>
                  <a:cubicBezTo>
                    <a:pt x="630009" y="-48624"/>
                    <a:pt x="340957" y="-43226"/>
                    <a:pt x="127597" y="184485"/>
                  </a:cubicBezTo>
                  <a:cubicBezTo>
                    <a:pt x="-85763" y="412196"/>
                    <a:pt x="-13055" y="745444"/>
                    <a:pt x="209068" y="94883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6" name="Google Shape;226;p182"/>
            <p:cNvSpPr/>
            <p:nvPr/>
          </p:nvSpPr>
          <p:spPr>
            <a:xfrm>
              <a:off x="1012409" y="854477"/>
              <a:ext cx="81470" cy="78536"/>
            </a:xfrm>
            <a:custGeom>
              <a:avLst/>
              <a:gdLst/>
              <a:ahLst/>
              <a:cxnLst/>
              <a:rect l="l" t="t" r="r" b="b"/>
              <a:pathLst>
                <a:path w="189466" h="182642" extrusionOk="0">
                  <a:moveTo>
                    <a:pt x="35446" y="160795"/>
                  </a:moveTo>
                  <a:cubicBezTo>
                    <a:pt x="73038" y="195212"/>
                    <a:pt x="126632" y="187656"/>
                    <a:pt x="164859" y="147333"/>
                  </a:cubicBezTo>
                  <a:cubicBezTo>
                    <a:pt x="203086" y="107011"/>
                    <a:pt x="195466" y="44019"/>
                    <a:pt x="151079" y="17920"/>
                  </a:cubicBezTo>
                  <a:cubicBezTo>
                    <a:pt x="106693" y="-8178"/>
                    <a:pt x="57734" y="-7480"/>
                    <a:pt x="21603" y="31382"/>
                  </a:cubicBezTo>
                  <a:cubicBezTo>
                    <a:pt x="-14529" y="70244"/>
                    <a:pt x="-2210" y="126505"/>
                    <a:pt x="35446" y="16079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7" name="Google Shape;227;p182"/>
            <p:cNvSpPr/>
            <p:nvPr/>
          </p:nvSpPr>
          <p:spPr>
            <a:xfrm>
              <a:off x="1081360" y="790702"/>
              <a:ext cx="40781" cy="39267"/>
            </a:xfrm>
            <a:custGeom>
              <a:avLst/>
              <a:gdLst/>
              <a:ahLst/>
              <a:cxnLst/>
              <a:rect l="l" t="t" r="r" b="b"/>
              <a:pathLst>
                <a:path w="94839" h="91318" extrusionOk="0">
                  <a:moveTo>
                    <a:pt x="17660" y="80385"/>
                  </a:moveTo>
                  <a:cubicBezTo>
                    <a:pt x="36710" y="97593"/>
                    <a:pt x="63253" y="93847"/>
                    <a:pt x="82430" y="73654"/>
                  </a:cubicBezTo>
                  <a:cubicBezTo>
                    <a:pt x="98781" y="57569"/>
                    <a:pt x="99004" y="31280"/>
                    <a:pt x="82919" y="14923"/>
                  </a:cubicBezTo>
                  <a:cubicBezTo>
                    <a:pt x="80684" y="12656"/>
                    <a:pt x="78201" y="10649"/>
                    <a:pt x="75508" y="8947"/>
                  </a:cubicBezTo>
                  <a:cubicBezTo>
                    <a:pt x="53283" y="-4070"/>
                    <a:pt x="28836" y="-3753"/>
                    <a:pt x="10802" y="15678"/>
                  </a:cubicBezTo>
                  <a:cubicBezTo>
                    <a:pt x="-7232" y="35109"/>
                    <a:pt x="-1136" y="62859"/>
                    <a:pt x="17660" y="8038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8" name="Google Shape;228;p182"/>
            <p:cNvSpPr/>
            <p:nvPr/>
          </p:nvSpPr>
          <p:spPr>
            <a:xfrm>
              <a:off x="0" y="4534168"/>
              <a:ext cx="537284" cy="617461"/>
            </a:xfrm>
            <a:custGeom>
              <a:avLst/>
              <a:gdLst/>
              <a:ahLst/>
              <a:cxnLst/>
              <a:rect l="l" t="t" r="r" b="b"/>
              <a:pathLst>
                <a:path w="1038230" h="1193161" extrusionOk="0">
                  <a:moveTo>
                    <a:pt x="723900" y="163889"/>
                  </a:moveTo>
                  <a:cubicBezTo>
                    <a:pt x="509461" y="-9592"/>
                    <a:pt x="245936" y="-32389"/>
                    <a:pt x="0" y="35302"/>
                  </a:cubicBezTo>
                  <a:lnTo>
                    <a:pt x="0" y="1193161"/>
                  </a:lnTo>
                  <a:lnTo>
                    <a:pt x="952500" y="1193161"/>
                  </a:lnTo>
                  <a:cubicBezTo>
                    <a:pt x="1125398" y="838704"/>
                    <a:pt x="1030586" y="411825"/>
                    <a:pt x="723900" y="1638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29" name="Google Shape;229;p182"/>
            <p:cNvSpPr/>
            <p:nvPr/>
          </p:nvSpPr>
          <p:spPr>
            <a:xfrm>
              <a:off x="0" y="4137233"/>
              <a:ext cx="552912" cy="597004"/>
            </a:xfrm>
            <a:custGeom>
              <a:avLst/>
              <a:gdLst/>
              <a:ahLst/>
              <a:cxnLst/>
              <a:rect l="l" t="t" r="r" b="b"/>
              <a:pathLst>
                <a:path w="1068429" h="1153631" extrusionOk="0">
                  <a:moveTo>
                    <a:pt x="826516" y="125612"/>
                  </a:moveTo>
                  <a:cubicBezTo>
                    <a:pt x="538099" y="-65269"/>
                    <a:pt x="204153" y="-40187"/>
                    <a:pt x="0" y="211718"/>
                  </a:cubicBezTo>
                  <a:lnTo>
                    <a:pt x="0" y="211718"/>
                  </a:lnTo>
                  <a:lnTo>
                    <a:pt x="0" y="946730"/>
                  </a:lnTo>
                  <a:cubicBezTo>
                    <a:pt x="25459" y="980563"/>
                    <a:pt x="54926" y="1011183"/>
                    <a:pt x="87757" y="1037917"/>
                  </a:cubicBezTo>
                  <a:cubicBezTo>
                    <a:pt x="316357" y="1222955"/>
                    <a:pt x="680974" y="1180156"/>
                    <a:pt x="914083" y="951810"/>
                  </a:cubicBezTo>
                  <a:cubicBezTo>
                    <a:pt x="1147191" y="723464"/>
                    <a:pt x="1114870" y="316493"/>
                    <a:pt x="826516" y="12561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30" name="Google Shape;230;p182"/>
            <p:cNvSpPr/>
            <p:nvPr/>
          </p:nvSpPr>
          <p:spPr>
            <a:xfrm>
              <a:off x="98370" y="1552192"/>
              <a:ext cx="305940" cy="294713"/>
            </a:xfrm>
            <a:custGeom>
              <a:avLst/>
              <a:gdLst/>
              <a:ahLst/>
              <a:cxnLst/>
              <a:rect l="l" t="t" r="r" b="b"/>
              <a:pathLst>
                <a:path w="711488" h="685378" extrusionOk="0">
                  <a:moveTo>
                    <a:pt x="132928" y="603298"/>
                  </a:moveTo>
                  <a:cubicBezTo>
                    <a:pt x="274152" y="732584"/>
                    <a:pt x="475320" y="704200"/>
                    <a:pt x="619020" y="552879"/>
                  </a:cubicBezTo>
                  <a:cubicBezTo>
                    <a:pt x="762721" y="401558"/>
                    <a:pt x="733955" y="164767"/>
                    <a:pt x="567268" y="66914"/>
                  </a:cubicBezTo>
                  <a:cubicBezTo>
                    <a:pt x="400580" y="-30940"/>
                    <a:pt x="216748" y="-27448"/>
                    <a:pt x="81112" y="117269"/>
                  </a:cubicBezTo>
                  <a:cubicBezTo>
                    <a:pt x="-54524" y="261986"/>
                    <a:pt x="-8296" y="474012"/>
                    <a:pt x="132928" y="60329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31" name="Google Shape;231;p182"/>
            <p:cNvSpPr/>
            <p:nvPr/>
          </p:nvSpPr>
          <p:spPr>
            <a:xfrm>
              <a:off x="8952853" y="916299"/>
              <a:ext cx="141267" cy="134711"/>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32" name="Google Shape;232;p182"/>
            <p:cNvSpPr/>
            <p:nvPr/>
          </p:nvSpPr>
          <p:spPr>
            <a:xfrm>
              <a:off x="8383926" y="593893"/>
              <a:ext cx="85607" cy="81645"/>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33" name="Google Shape;233;p182"/>
            <p:cNvSpPr/>
            <p:nvPr/>
          </p:nvSpPr>
          <p:spPr>
            <a:xfrm>
              <a:off x="0" y="792498"/>
              <a:ext cx="613160" cy="907631"/>
            </a:xfrm>
            <a:custGeom>
              <a:avLst/>
              <a:gdLst/>
              <a:ahLst/>
              <a:cxnLst/>
              <a:rect l="l" t="t" r="r" b="b"/>
              <a:pathLst>
                <a:path w="1425953" h="2110769" extrusionOk="0">
                  <a:moveTo>
                    <a:pt x="1195515" y="146951"/>
                  </a:moveTo>
                  <a:cubicBezTo>
                    <a:pt x="928497" y="-69267"/>
                    <a:pt x="557594" y="-53646"/>
                    <a:pt x="320675" y="238899"/>
                  </a:cubicBezTo>
                  <a:lnTo>
                    <a:pt x="0" y="635012"/>
                  </a:lnTo>
                  <a:lnTo>
                    <a:pt x="0" y="2097861"/>
                  </a:lnTo>
                  <a:cubicBezTo>
                    <a:pt x="226378" y="2145867"/>
                    <a:pt x="483807" y="2058428"/>
                    <a:pt x="607505" y="1861324"/>
                  </a:cubicBezTo>
                  <a:cubicBezTo>
                    <a:pt x="785876" y="1577352"/>
                    <a:pt x="1071055" y="1288681"/>
                    <a:pt x="1287463" y="1021727"/>
                  </a:cubicBezTo>
                  <a:cubicBezTo>
                    <a:pt x="1503445" y="754716"/>
                    <a:pt x="1462291" y="363219"/>
                    <a:pt x="1195515" y="14695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34" name="Google Shape;234;p182"/>
            <p:cNvSpPr/>
            <p:nvPr/>
          </p:nvSpPr>
          <p:spPr>
            <a:xfrm>
              <a:off x="608531" y="4607869"/>
              <a:ext cx="144771" cy="138105"/>
            </a:xfrm>
            <a:custGeom>
              <a:avLst/>
              <a:gdLst/>
              <a:ahLst/>
              <a:cxnLst/>
              <a:rect l="l" t="t" r="r" b="b"/>
              <a:pathLst>
                <a:path w="279751" h="266869" extrusionOk="0">
                  <a:moveTo>
                    <a:pt x="54972" y="241141"/>
                  </a:moveTo>
                  <a:cubicBezTo>
                    <a:pt x="120250" y="276891"/>
                    <a:pt x="201022" y="280003"/>
                    <a:pt x="249028" y="220757"/>
                  </a:cubicBezTo>
                  <a:cubicBezTo>
                    <a:pt x="296952" y="161550"/>
                    <a:pt x="287808" y="74701"/>
                    <a:pt x="228600" y="26777"/>
                  </a:cubicBezTo>
                  <a:cubicBezTo>
                    <a:pt x="228594" y="26771"/>
                    <a:pt x="228588" y="26771"/>
                    <a:pt x="228581" y="26765"/>
                  </a:cubicBezTo>
                  <a:cubicBezTo>
                    <a:pt x="169336" y="-21241"/>
                    <a:pt x="86913" y="1365"/>
                    <a:pt x="34525" y="47085"/>
                  </a:cubicBezTo>
                  <a:cubicBezTo>
                    <a:pt x="-17862" y="92805"/>
                    <a:pt x="-10306" y="205390"/>
                    <a:pt x="54972" y="2411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235" name="Google Shape;235;p182"/>
          <p:cNvSpPr txBox="1">
            <a:spLocks noGrp="1"/>
          </p:cNvSpPr>
          <p:nvPr>
            <p:ph type="sldNum" idx="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705230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ubtitle">
  <p:cSld name="2_Subtitle">
    <p:bg>
      <p:bgPr>
        <a:solidFill>
          <a:schemeClr val="accent6"/>
        </a:solidFill>
        <a:effectLst/>
      </p:bgPr>
    </p:bg>
    <p:spTree>
      <p:nvGrpSpPr>
        <p:cNvPr id="1" name="Shape 36"/>
        <p:cNvGrpSpPr/>
        <p:nvPr/>
      </p:nvGrpSpPr>
      <p:grpSpPr>
        <a:xfrm>
          <a:off x="0" y="0"/>
          <a:ext cx="0" cy="0"/>
          <a:chOff x="0" y="0"/>
          <a:chExt cx="0" cy="0"/>
        </a:xfrm>
      </p:grpSpPr>
      <p:grpSp>
        <p:nvGrpSpPr>
          <p:cNvPr id="37" name="Google Shape;37;p39"/>
          <p:cNvGrpSpPr/>
          <p:nvPr/>
        </p:nvGrpSpPr>
        <p:grpSpPr>
          <a:xfrm>
            <a:off x="0" y="1"/>
            <a:ext cx="12192000" cy="6857999"/>
            <a:chOff x="0" y="0"/>
            <a:chExt cx="12191999" cy="6857999"/>
          </a:xfrm>
        </p:grpSpPr>
        <p:sp>
          <p:nvSpPr>
            <p:cNvPr id="38" name="Google Shape;38;p39"/>
            <p:cNvSpPr/>
            <p:nvPr/>
          </p:nvSpPr>
          <p:spPr>
            <a:xfrm>
              <a:off x="7058279" y="3298639"/>
              <a:ext cx="4870838" cy="3559360"/>
            </a:xfrm>
            <a:custGeom>
              <a:avLst/>
              <a:gdLst/>
              <a:ahLst/>
              <a:cxnLst/>
              <a:rect l="l" t="t" r="r" b="b"/>
              <a:pathLst>
                <a:path w="4870838" h="3559360" extrusionOk="0">
                  <a:moveTo>
                    <a:pt x="4328731" y="341498"/>
                  </a:moveTo>
                  <a:cubicBezTo>
                    <a:pt x="3651187" y="-207142"/>
                    <a:pt x="2750312" y="-69665"/>
                    <a:pt x="2108708" y="574606"/>
                  </a:cubicBezTo>
                  <a:cubicBezTo>
                    <a:pt x="1467104" y="1218877"/>
                    <a:pt x="983234" y="2112449"/>
                    <a:pt x="383539" y="2705032"/>
                  </a:cubicBezTo>
                  <a:cubicBezTo>
                    <a:pt x="147320" y="2938394"/>
                    <a:pt x="21589" y="3241733"/>
                    <a:pt x="0" y="3559360"/>
                  </a:cubicBezTo>
                  <a:lnTo>
                    <a:pt x="3827843" y="3559360"/>
                  </a:lnTo>
                  <a:cubicBezTo>
                    <a:pt x="4102544" y="3238876"/>
                    <a:pt x="4363402" y="2906326"/>
                    <a:pt x="4562285" y="2561458"/>
                  </a:cubicBezTo>
                  <a:cubicBezTo>
                    <a:pt x="5006721" y="1790504"/>
                    <a:pt x="5006213" y="890138"/>
                    <a:pt x="4328731" y="341498"/>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39" name="Google Shape;39;p39"/>
            <p:cNvSpPr/>
            <p:nvPr/>
          </p:nvSpPr>
          <p:spPr>
            <a:xfrm>
              <a:off x="7694308" y="870735"/>
              <a:ext cx="1060407" cy="1021442"/>
            </a:xfrm>
            <a:custGeom>
              <a:avLst/>
              <a:gdLst/>
              <a:ahLst/>
              <a:cxnLst/>
              <a:rect l="l" t="t" r="r" b="b"/>
              <a:pathLst>
                <a:path w="1060407" h="1021442" extrusionOk="0">
                  <a:moveTo>
                    <a:pt x="198043" y="899073"/>
                  </a:moveTo>
                  <a:cubicBezTo>
                    <a:pt x="408482" y="1091796"/>
                    <a:pt x="708265" y="1049505"/>
                    <a:pt x="922514" y="824016"/>
                  </a:cubicBezTo>
                  <a:cubicBezTo>
                    <a:pt x="1136763" y="598528"/>
                    <a:pt x="1093964" y="245595"/>
                    <a:pt x="845362" y="99735"/>
                  </a:cubicBezTo>
                  <a:cubicBezTo>
                    <a:pt x="596760" y="-46124"/>
                    <a:pt x="323011" y="-40918"/>
                    <a:pt x="120890" y="174856"/>
                  </a:cubicBezTo>
                  <a:cubicBezTo>
                    <a:pt x="-81230" y="390629"/>
                    <a:pt x="-12396" y="706351"/>
                    <a:pt x="198043" y="89907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0" name="Google Shape;40;p39"/>
            <p:cNvSpPr/>
            <p:nvPr/>
          </p:nvSpPr>
          <p:spPr>
            <a:xfrm>
              <a:off x="1162136" y="349276"/>
              <a:ext cx="7816743" cy="6508723"/>
            </a:xfrm>
            <a:custGeom>
              <a:avLst/>
              <a:gdLst/>
              <a:ahLst/>
              <a:cxnLst/>
              <a:rect l="l" t="t" r="r" b="b"/>
              <a:pathLst>
                <a:path w="7816743" h="6508723" extrusionOk="0">
                  <a:moveTo>
                    <a:pt x="6231931" y="735177"/>
                  </a:moveTo>
                  <a:cubicBezTo>
                    <a:pt x="4400464" y="-339942"/>
                    <a:pt x="2381164" y="-301715"/>
                    <a:pt x="891136" y="1289024"/>
                  </a:cubicBezTo>
                  <a:cubicBezTo>
                    <a:pt x="-557807" y="2835884"/>
                    <a:pt x="-117815" y="5079974"/>
                    <a:pt x="1334430" y="6508724"/>
                  </a:cubicBezTo>
                  <a:lnTo>
                    <a:pt x="6337785" y="6508724"/>
                  </a:lnTo>
                  <a:cubicBezTo>
                    <a:pt x="6500472" y="6373088"/>
                    <a:pt x="6655032" y="6228054"/>
                    <a:pt x="6800764" y="6074384"/>
                  </a:cubicBezTo>
                  <a:cubicBezTo>
                    <a:pt x="8379945" y="4411700"/>
                    <a:pt x="8063271" y="1810359"/>
                    <a:pt x="6231931" y="73517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1" name="Google Shape;41;p39"/>
            <p:cNvSpPr/>
            <p:nvPr/>
          </p:nvSpPr>
          <p:spPr>
            <a:xfrm>
              <a:off x="10452676" y="0"/>
              <a:ext cx="1739323" cy="1459231"/>
            </a:xfrm>
            <a:custGeom>
              <a:avLst/>
              <a:gdLst/>
              <a:ahLst/>
              <a:cxnLst/>
              <a:rect l="l" t="t" r="r" b="b"/>
              <a:pathLst>
                <a:path w="1739323" h="1459231" extrusionOk="0">
                  <a:moveTo>
                    <a:pt x="1739323" y="0"/>
                  </a:moveTo>
                  <a:lnTo>
                    <a:pt x="52446" y="0"/>
                  </a:lnTo>
                  <a:cubicBezTo>
                    <a:pt x="-86620" y="438150"/>
                    <a:pt x="51557" y="1020699"/>
                    <a:pt x="458846" y="1244029"/>
                  </a:cubicBezTo>
                  <a:cubicBezTo>
                    <a:pt x="869755" y="1469327"/>
                    <a:pt x="1354196" y="1539621"/>
                    <a:pt x="1739069" y="1348740"/>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2" name="Google Shape;42;p39"/>
            <p:cNvSpPr/>
            <p:nvPr/>
          </p:nvSpPr>
          <p:spPr>
            <a:xfrm>
              <a:off x="336446" y="0"/>
              <a:ext cx="500673" cy="253560"/>
            </a:xfrm>
            <a:custGeom>
              <a:avLst/>
              <a:gdLst/>
              <a:ahLst/>
              <a:cxnLst/>
              <a:rect l="l" t="t" r="r" b="b"/>
              <a:pathLst>
                <a:path w="500673" h="253560" extrusionOk="0">
                  <a:moveTo>
                    <a:pt x="421" y="0"/>
                  </a:moveTo>
                  <a:cubicBezTo>
                    <a:pt x="-3897" y="73660"/>
                    <a:pt x="24932" y="141923"/>
                    <a:pt x="91607" y="195961"/>
                  </a:cubicBezTo>
                  <a:cubicBezTo>
                    <a:pt x="204192" y="287084"/>
                    <a:pt x="356973" y="266700"/>
                    <a:pt x="444159" y="158750"/>
                  </a:cubicBezTo>
                  <a:cubicBezTo>
                    <a:pt x="479833" y="113426"/>
                    <a:pt x="499683" y="57669"/>
                    <a:pt x="500674"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3" name="Google Shape;43;p39"/>
            <p:cNvSpPr/>
            <p:nvPr/>
          </p:nvSpPr>
          <p:spPr>
            <a:xfrm>
              <a:off x="9780582" y="438990"/>
              <a:ext cx="1262883" cy="1267331"/>
            </a:xfrm>
            <a:custGeom>
              <a:avLst/>
              <a:gdLst/>
              <a:ahLst/>
              <a:cxnLst/>
              <a:rect l="l" t="t" r="r" b="b"/>
              <a:pathLst>
                <a:path w="1262883" h="1267331" extrusionOk="0">
                  <a:moveTo>
                    <a:pt x="231018" y="1122220"/>
                  </a:moveTo>
                  <a:cubicBezTo>
                    <a:pt x="514926" y="1352090"/>
                    <a:pt x="900435" y="1300020"/>
                    <a:pt x="1120018" y="1028494"/>
                  </a:cubicBezTo>
                  <a:cubicBezTo>
                    <a:pt x="1339600" y="756968"/>
                    <a:pt x="1304168" y="308531"/>
                    <a:pt x="1026799" y="139494"/>
                  </a:cubicBezTo>
                  <a:cubicBezTo>
                    <a:pt x="749432" y="-29543"/>
                    <a:pt x="339984" y="-94249"/>
                    <a:pt x="137799" y="233157"/>
                  </a:cubicBezTo>
                  <a:cubicBezTo>
                    <a:pt x="-64384" y="560563"/>
                    <a:pt x="-52891" y="892350"/>
                    <a:pt x="231018" y="112222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4" name="Google Shape;44;p39"/>
            <p:cNvSpPr/>
            <p:nvPr/>
          </p:nvSpPr>
          <p:spPr>
            <a:xfrm>
              <a:off x="3764241" y="370787"/>
              <a:ext cx="500809" cy="502458"/>
            </a:xfrm>
            <a:custGeom>
              <a:avLst/>
              <a:gdLst/>
              <a:ahLst/>
              <a:cxnLst/>
              <a:rect l="l" t="t" r="r" b="b"/>
              <a:pathLst>
                <a:path w="500809" h="502458" extrusionOk="0">
                  <a:moveTo>
                    <a:pt x="91543" y="444933"/>
                  </a:moveTo>
                  <a:cubicBezTo>
                    <a:pt x="204064" y="536056"/>
                    <a:pt x="356909" y="515418"/>
                    <a:pt x="444094" y="407786"/>
                  </a:cubicBezTo>
                  <a:cubicBezTo>
                    <a:pt x="531280" y="300153"/>
                    <a:pt x="517183" y="122417"/>
                    <a:pt x="407074" y="55297"/>
                  </a:cubicBezTo>
                  <a:cubicBezTo>
                    <a:pt x="296965" y="-11822"/>
                    <a:pt x="134659" y="-37349"/>
                    <a:pt x="54585" y="92762"/>
                  </a:cubicBezTo>
                  <a:cubicBezTo>
                    <a:pt x="-25488" y="222874"/>
                    <a:pt x="-20980" y="353811"/>
                    <a:pt x="91543" y="44493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5" name="Google Shape;45;p39"/>
            <p:cNvSpPr/>
            <p:nvPr/>
          </p:nvSpPr>
          <p:spPr>
            <a:xfrm>
              <a:off x="4317271" y="638028"/>
              <a:ext cx="227669" cy="228376"/>
            </a:xfrm>
            <a:custGeom>
              <a:avLst/>
              <a:gdLst/>
              <a:ahLst/>
              <a:cxnLst/>
              <a:rect l="l" t="t" r="r" b="b"/>
              <a:pathLst>
                <a:path w="227669" h="228376" extrusionOk="0">
                  <a:moveTo>
                    <a:pt x="41686" y="202267"/>
                  </a:moveTo>
                  <a:cubicBezTo>
                    <a:pt x="89203" y="241993"/>
                    <a:pt x="159923" y="235675"/>
                    <a:pt x="199648" y="188158"/>
                  </a:cubicBezTo>
                  <a:cubicBezTo>
                    <a:pt x="200410" y="187243"/>
                    <a:pt x="201160" y="186316"/>
                    <a:pt x="201896" y="185376"/>
                  </a:cubicBezTo>
                  <a:cubicBezTo>
                    <a:pt x="241520" y="136481"/>
                    <a:pt x="235107" y="55646"/>
                    <a:pt x="185069" y="25166"/>
                  </a:cubicBezTo>
                  <a:cubicBezTo>
                    <a:pt x="135031" y="-5314"/>
                    <a:pt x="61371" y="-16998"/>
                    <a:pt x="24858" y="41993"/>
                  </a:cubicBezTo>
                  <a:cubicBezTo>
                    <a:pt x="-11654" y="100985"/>
                    <a:pt x="-9495" y="160802"/>
                    <a:pt x="41686" y="20226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6" name="Google Shape;46;p39"/>
            <p:cNvSpPr/>
            <p:nvPr/>
          </p:nvSpPr>
          <p:spPr>
            <a:xfrm>
              <a:off x="7721789" y="5368431"/>
              <a:ext cx="1059635" cy="1149053"/>
            </a:xfrm>
            <a:custGeom>
              <a:avLst/>
              <a:gdLst/>
              <a:ahLst/>
              <a:cxnLst/>
              <a:rect l="l" t="t" r="r" b="b"/>
              <a:pathLst>
                <a:path w="1059635" h="1149053" extrusionOk="0">
                  <a:moveTo>
                    <a:pt x="187834" y="1094599"/>
                  </a:moveTo>
                  <a:cubicBezTo>
                    <a:pt x="373762" y="1245221"/>
                    <a:pt x="713042" y="1056816"/>
                    <a:pt x="921704" y="852601"/>
                  </a:cubicBezTo>
                  <a:cubicBezTo>
                    <a:pt x="1130365" y="648385"/>
                    <a:pt x="1100964" y="283958"/>
                    <a:pt x="842455" y="112825"/>
                  </a:cubicBezTo>
                  <a:cubicBezTo>
                    <a:pt x="583947" y="-58307"/>
                    <a:pt x="284862" y="-36209"/>
                    <a:pt x="102363" y="189026"/>
                  </a:cubicBezTo>
                  <a:cubicBezTo>
                    <a:pt x="-80136" y="414260"/>
                    <a:pt x="1842" y="944041"/>
                    <a:pt x="187834" y="109459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7" name="Google Shape;47;p39"/>
            <p:cNvSpPr/>
            <p:nvPr/>
          </p:nvSpPr>
          <p:spPr>
            <a:xfrm>
              <a:off x="10768437" y="3223348"/>
              <a:ext cx="257951" cy="248289"/>
            </a:xfrm>
            <a:custGeom>
              <a:avLst/>
              <a:gdLst/>
              <a:ahLst/>
              <a:cxnLst/>
              <a:rect l="l" t="t" r="r" b="b"/>
              <a:pathLst>
                <a:path w="257951" h="248289" extrusionOk="0">
                  <a:moveTo>
                    <a:pt x="209569" y="29757"/>
                  </a:moveTo>
                  <a:cubicBezTo>
                    <a:pt x="158769" y="-17106"/>
                    <a:pt x="85555" y="-6819"/>
                    <a:pt x="33484" y="47981"/>
                  </a:cubicBezTo>
                  <a:cubicBezTo>
                    <a:pt x="-18586" y="102782"/>
                    <a:pt x="-8172" y="188634"/>
                    <a:pt x="52534" y="224067"/>
                  </a:cubicBezTo>
                  <a:cubicBezTo>
                    <a:pt x="113240" y="259500"/>
                    <a:pt x="179534" y="258230"/>
                    <a:pt x="228683" y="205779"/>
                  </a:cubicBezTo>
                  <a:cubicBezTo>
                    <a:pt x="277832" y="153328"/>
                    <a:pt x="260751" y="76620"/>
                    <a:pt x="209569" y="2975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8" name="Google Shape;48;p39"/>
            <p:cNvSpPr/>
            <p:nvPr/>
          </p:nvSpPr>
          <p:spPr>
            <a:xfrm>
              <a:off x="10679436" y="3549882"/>
              <a:ext cx="128860" cy="124173"/>
            </a:xfrm>
            <a:custGeom>
              <a:avLst/>
              <a:gdLst/>
              <a:ahLst/>
              <a:cxnLst/>
              <a:rect l="l" t="t" r="r" b="b"/>
              <a:pathLst>
                <a:path w="128860" h="124173" extrusionOk="0">
                  <a:moveTo>
                    <a:pt x="104769" y="14881"/>
                  </a:moveTo>
                  <a:cubicBezTo>
                    <a:pt x="79369" y="-8551"/>
                    <a:pt x="42793" y="-3407"/>
                    <a:pt x="16758" y="23961"/>
                  </a:cubicBezTo>
                  <a:cubicBezTo>
                    <a:pt x="-9277" y="51330"/>
                    <a:pt x="-4070" y="94256"/>
                    <a:pt x="26093" y="112036"/>
                  </a:cubicBezTo>
                  <a:cubicBezTo>
                    <a:pt x="56255" y="129816"/>
                    <a:pt x="89593" y="129117"/>
                    <a:pt x="114167" y="102892"/>
                  </a:cubicBezTo>
                  <a:cubicBezTo>
                    <a:pt x="138742" y="76666"/>
                    <a:pt x="130359" y="38249"/>
                    <a:pt x="104769" y="1488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49" name="Google Shape;49;p39"/>
            <p:cNvSpPr/>
            <p:nvPr/>
          </p:nvSpPr>
          <p:spPr>
            <a:xfrm>
              <a:off x="7691333" y="1651273"/>
              <a:ext cx="785156" cy="756187"/>
            </a:xfrm>
            <a:custGeom>
              <a:avLst/>
              <a:gdLst/>
              <a:ahLst/>
              <a:cxnLst/>
              <a:rect l="l" t="t" r="r" b="b"/>
              <a:pathLst>
                <a:path w="785156" h="756187" extrusionOk="0">
                  <a:moveTo>
                    <a:pt x="146662" y="665587"/>
                  </a:moveTo>
                  <a:cubicBezTo>
                    <a:pt x="302491" y="808272"/>
                    <a:pt x="524423" y="776966"/>
                    <a:pt x="683047" y="610025"/>
                  </a:cubicBezTo>
                  <a:cubicBezTo>
                    <a:pt x="841670" y="443083"/>
                    <a:pt x="810047" y="181781"/>
                    <a:pt x="625897" y="73831"/>
                  </a:cubicBezTo>
                  <a:cubicBezTo>
                    <a:pt x="441747" y="-34119"/>
                    <a:pt x="239182" y="-30309"/>
                    <a:pt x="89512" y="129393"/>
                  </a:cubicBezTo>
                  <a:cubicBezTo>
                    <a:pt x="-60158" y="289096"/>
                    <a:pt x="-9167" y="522903"/>
                    <a:pt x="146662" y="66558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0" name="Google Shape;50;p39"/>
            <p:cNvSpPr/>
            <p:nvPr/>
          </p:nvSpPr>
          <p:spPr>
            <a:xfrm>
              <a:off x="1033657" y="2158563"/>
              <a:ext cx="257868" cy="248316"/>
            </a:xfrm>
            <a:custGeom>
              <a:avLst/>
              <a:gdLst/>
              <a:ahLst/>
              <a:cxnLst/>
              <a:rect l="l" t="t" r="r" b="b"/>
              <a:pathLst>
                <a:path w="257868" h="248316" extrusionOk="0">
                  <a:moveTo>
                    <a:pt x="48256" y="218559"/>
                  </a:moveTo>
                  <a:cubicBezTo>
                    <a:pt x="99437" y="265422"/>
                    <a:pt x="172335" y="255135"/>
                    <a:pt x="224405" y="200335"/>
                  </a:cubicBezTo>
                  <a:cubicBezTo>
                    <a:pt x="276475" y="145534"/>
                    <a:pt x="265997" y="59746"/>
                    <a:pt x="205355" y="24249"/>
                  </a:cubicBezTo>
                  <a:cubicBezTo>
                    <a:pt x="144712" y="-11247"/>
                    <a:pt x="78355" y="-9914"/>
                    <a:pt x="29269" y="42537"/>
                  </a:cubicBezTo>
                  <a:cubicBezTo>
                    <a:pt x="-19816" y="94988"/>
                    <a:pt x="-2862" y="171887"/>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1" name="Google Shape;51;p39"/>
            <p:cNvSpPr/>
            <p:nvPr/>
          </p:nvSpPr>
          <p:spPr>
            <a:xfrm>
              <a:off x="8891147" y="5496758"/>
              <a:ext cx="257868" cy="248316"/>
            </a:xfrm>
            <a:custGeom>
              <a:avLst/>
              <a:gdLst/>
              <a:ahLst/>
              <a:cxnLst/>
              <a:rect l="l" t="t" r="r" b="b"/>
              <a:pathLst>
                <a:path w="257868" h="248316" extrusionOk="0">
                  <a:moveTo>
                    <a:pt x="48256" y="218559"/>
                  </a:moveTo>
                  <a:cubicBezTo>
                    <a:pt x="99436" y="265422"/>
                    <a:pt x="172334" y="255135"/>
                    <a:pt x="224405" y="200335"/>
                  </a:cubicBezTo>
                  <a:cubicBezTo>
                    <a:pt x="276475" y="145534"/>
                    <a:pt x="265997" y="59746"/>
                    <a:pt x="205355" y="24249"/>
                  </a:cubicBezTo>
                  <a:cubicBezTo>
                    <a:pt x="144712" y="-11247"/>
                    <a:pt x="78355" y="-9914"/>
                    <a:pt x="29269" y="42537"/>
                  </a:cubicBezTo>
                  <a:cubicBezTo>
                    <a:pt x="-19816" y="94988"/>
                    <a:pt x="-2862" y="171760"/>
                    <a:pt x="48256" y="2185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2" name="Google Shape;52;p39"/>
            <p:cNvSpPr/>
            <p:nvPr/>
          </p:nvSpPr>
          <p:spPr>
            <a:xfrm>
              <a:off x="7568629" y="2410325"/>
              <a:ext cx="248378" cy="257380"/>
            </a:xfrm>
            <a:custGeom>
              <a:avLst/>
              <a:gdLst/>
              <a:ahLst/>
              <a:cxnLst/>
              <a:rect l="l" t="t" r="r" b="b"/>
              <a:pathLst>
                <a:path w="248378" h="257380" extrusionOk="0">
                  <a:moveTo>
                    <a:pt x="15937" y="70746"/>
                  </a:moveTo>
                  <a:cubicBezTo>
                    <a:pt x="-19242" y="130563"/>
                    <a:pt x="5967" y="199651"/>
                    <a:pt x="70420" y="239212"/>
                  </a:cubicBezTo>
                  <a:cubicBezTo>
                    <a:pt x="134873" y="278772"/>
                    <a:pt x="216470" y="250705"/>
                    <a:pt x="238695" y="184284"/>
                  </a:cubicBezTo>
                  <a:cubicBezTo>
                    <a:pt x="260920" y="117863"/>
                    <a:pt x="245743" y="52966"/>
                    <a:pt x="184276" y="15819"/>
                  </a:cubicBezTo>
                  <a:cubicBezTo>
                    <a:pt x="122808" y="-21329"/>
                    <a:pt x="51370" y="10993"/>
                    <a:pt x="15937" y="7074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3" name="Google Shape;53;p39"/>
            <p:cNvSpPr/>
            <p:nvPr/>
          </p:nvSpPr>
          <p:spPr>
            <a:xfrm>
              <a:off x="8026741" y="2119783"/>
              <a:ext cx="2247585" cy="2436081"/>
            </a:xfrm>
            <a:custGeom>
              <a:avLst/>
              <a:gdLst/>
              <a:ahLst/>
              <a:cxnLst/>
              <a:rect l="l" t="t" r="r" b="b"/>
              <a:pathLst>
                <a:path w="2247585" h="2436081" extrusionOk="0">
                  <a:moveTo>
                    <a:pt x="1997623" y="157326"/>
                  </a:moveTo>
                  <a:cubicBezTo>
                    <a:pt x="2310043" y="410247"/>
                    <a:pt x="2310234" y="825473"/>
                    <a:pt x="2105255" y="1180946"/>
                  </a:cubicBezTo>
                  <a:cubicBezTo>
                    <a:pt x="1900278" y="1536420"/>
                    <a:pt x="1552361" y="1863698"/>
                    <a:pt x="1309664" y="2163355"/>
                  </a:cubicBezTo>
                  <a:cubicBezTo>
                    <a:pt x="1066967" y="2463011"/>
                    <a:pt x="618403" y="2540101"/>
                    <a:pt x="286044" y="2271305"/>
                  </a:cubicBezTo>
                  <a:cubicBezTo>
                    <a:pt x="-46315" y="2002509"/>
                    <a:pt x="-98131" y="1520926"/>
                    <a:pt x="178475" y="1247685"/>
                  </a:cubicBezTo>
                  <a:cubicBezTo>
                    <a:pt x="455081" y="974444"/>
                    <a:pt x="678156" y="562329"/>
                    <a:pt x="974003" y="265213"/>
                  </a:cubicBezTo>
                  <a:cubicBezTo>
                    <a:pt x="1269850" y="-31904"/>
                    <a:pt x="1685266" y="-95658"/>
                    <a:pt x="1997623" y="15732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4" name="Google Shape;54;p39"/>
            <p:cNvSpPr/>
            <p:nvPr/>
          </p:nvSpPr>
          <p:spPr>
            <a:xfrm>
              <a:off x="11023321" y="1490281"/>
              <a:ext cx="380539" cy="362910"/>
            </a:xfrm>
            <a:custGeom>
              <a:avLst/>
              <a:gdLst/>
              <a:ahLst/>
              <a:cxnLst/>
              <a:rect l="l" t="t" r="r" b="b"/>
              <a:pathLst>
                <a:path w="380539" h="362910" extrusionOk="0">
                  <a:moveTo>
                    <a:pt x="74764" y="327914"/>
                  </a:moveTo>
                  <a:cubicBezTo>
                    <a:pt x="163664" y="376555"/>
                    <a:pt x="273519" y="380746"/>
                    <a:pt x="338734" y="300228"/>
                  </a:cubicBezTo>
                  <a:cubicBezTo>
                    <a:pt x="403948" y="219653"/>
                    <a:pt x="391502" y="101479"/>
                    <a:pt x="310921" y="36258"/>
                  </a:cubicBezTo>
                  <a:cubicBezTo>
                    <a:pt x="230339" y="-28956"/>
                    <a:pt x="118197" y="2095"/>
                    <a:pt x="46951" y="63944"/>
                  </a:cubicBezTo>
                  <a:cubicBezTo>
                    <a:pt x="-24296" y="125793"/>
                    <a:pt x="-14009" y="279273"/>
                    <a:pt x="74764" y="327914"/>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5" name="Google Shape;55;p39"/>
            <p:cNvSpPr/>
            <p:nvPr/>
          </p:nvSpPr>
          <p:spPr>
            <a:xfrm>
              <a:off x="9493305" y="623215"/>
              <a:ext cx="230695" cy="219950"/>
            </a:xfrm>
            <a:custGeom>
              <a:avLst/>
              <a:gdLst/>
              <a:ahLst/>
              <a:cxnLst/>
              <a:rect l="l" t="t" r="r" b="b"/>
              <a:pathLst>
                <a:path w="230695" h="219950" extrusionOk="0">
                  <a:moveTo>
                    <a:pt x="45347" y="198729"/>
                  </a:moveTo>
                  <a:cubicBezTo>
                    <a:pt x="99131" y="228193"/>
                    <a:pt x="165997" y="230796"/>
                    <a:pt x="205303" y="181965"/>
                  </a:cubicBezTo>
                  <a:cubicBezTo>
                    <a:pt x="244864" y="133197"/>
                    <a:pt x="237371" y="61620"/>
                    <a:pt x="188603" y="22091"/>
                  </a:cubicBezTo>
                  <a:cubicBezTo>
                    <a:pt x="188539" y="22065"/>
                    <a:pt x="188539" y="22034"/>
                    <a:pt x="188476" y="22008"/>
                  </a:cubicBezTo>
                  <a:cubicBezTo>
                    <a:pt x="139644" y="-17552"/>
                    <a:pt x="71636" y="1244"/>
                    <a:pt x="28456" y="38772"/>
                  </a:cubicBezTo>
                  <a:cubicBezTo>
                    <a:pt x="-14724" y="76301"/>
                    <a:pt x="-8501" y="169265"/>
                    <a:pt x="45347" y="198729"/>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6" name="Google Shape;56;p39"/>
            <p:cNvSpPr/>
            <p:nvPr/>
          </p:nvSpPr>
          <p:spPr>
            <a:xfrm>
              <a:off x="5358816" y="0"/>
              <a:ext cx="2951872" cy="1913961"/>
            </a:xfrm>
            <a:custGeom>
              <a:avLst/>
              <a:gdLst/>
              <a:ahLst/>
              <a:cxnLst/>
              <a:rect l="l" t="t" r="r" b="b"/>
              <a:pathLst>
                <a:path w="2951872" h="1913961" extrusionOk="0">
                  <a:moveTo>
                    <a:pt x="449592" y="0"/>
                  </a:moveTo>
                  <a:lnTo>
                    <a:pt x="223532" y="279400"/>
                  </a:lnTo>
                  <a:cubicBezTo>
                    <a:pt x="-158167" y="750634"/>
                    <a:pt x="-12117" y="1271080"/>
                    <a:pt x="368883" y="1664526"/>
                  </a:cubicBezTo>
                  <a:cubicBezTo>
                    <a:pt x="749883" y="2057972"/>
                    <a:pt x="1472069" y="1968500"/>
                    <a:pt x="1754453" y="1518920"/>
                  </a:cubicBezTo>
                  <a:cubicBezTo>
                    <a:pt x="2036838" y="1069340"/>
                    <a:pt x="2488831" y="612077"/>
                    <a:pt x="2831223" y="189294"/>
                  </a:cubicBezTo>
                  <a:cubicBezTo>
                    <a:pt x="2878467" y="130971"/>
                    <a:pt x="2918980" y="67466"/>
                    <a:pt x="295187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7" name="Google Shape;57;p39"/>
            <p:cNvSpPr/>
            <p:nvPr/>
          </p:nvSpPr>
          <p:spPr>
            <a:xfrm>
              <a:off x="636781" y="0"/>
              <a:ext cx="2404015" cy="2080478"/>
            </a:xfrm>
            <a:custGeom>
              <a:avLst/>
              <a:gdLst/>
              <a:ahLst/>
              <a:cxnLst/>
              <a:rect l="l" t="t" r="r" b="b"/>
              <a:pathLst>
                <a:path w="2404015" h="2080478" extrusionOk="0">
                  <a:moveTo>
                    <a:pt x="262188" y="112205"/>
                  </a:moveTo>
                  <a:cubicBezTo>
                    <a:pt x="-122940" y="734949"/>
                    <a:pt x="-100207" y="1366711"/>
                    <a:pt x="439988" y="1804226"/>
                  </a:cubicBezTo>
                  <a:cubicBezTo>
                    <a:pt x="980182" y="2241741"/>
                    <a:pt x="1713861" y="2142681"/>
                    <a:pt x="2131945" y="1626426"/>
                  </a:cubicBezTo>
                  <a:cubicBezTo>
                    <a:pt x="2524312" y="1141921"/>
                    <a:pt x="2489133" y="360807"/>
                    <a:pt x="2046855" y="0"/>
                  </a:cubicBezTo>
                  <a:lnTo>
                    <a:pt x="342261" y="0"/>
                  </a:lnTo>
                  <a:cubicBezTo>
                    <a:pt x="313115" y="35585"/>
                    <a:pt x="286362" y="73069"/>
                    <a:pt x="262188" y="11220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8" name="Google Shape;58;p39"/>
            <p:cNvSpPr/>
            <p:nvPr/>
          </p:nvSpPr>
          <p:spPr>
            <a:xfrm>
              <a:off x="10591182" y="3281293"/>
              <a:ext cx="1600817" cy="1997697"/>
            </a:xfrm>
            <a:custGeom>
              <a:avLst/>
              <a:gdLst/>
              <a:ahLst/>
              <a:cxnLst/>
              <a:rect l="l" t="t" r="r" b="b"/>
              <a:pathLst>
                <a:path w="1600817" h="1997697" extrusionOk="0">
                  <a:moveTo>
                    <a:pt x="1600817" y="169233"/>
                  </a:moveTo>
                  <a:cubicBezTo>
                    <a:pt x="1196449" y="-124772"/>
                    <a:pt x="660255" y="-25140"/>
                    <a:pt x="269603" y="386149"/>
                  </a:cubicBezTo>
                  <a:cubicBezTo>
                    <a:pt x="-149497" y="827284"/>
                    <a:pt x="-65359" y="1517402"/>
                    <a:pt x="420543" y="1802644"/>
                  </a:cubicBezTo>
                  <a:cubicBezTo>
                    <a:pt x="815005" y="2034228"/>
                    <a:pt x="1242424" y="2071122"/>
                    <a:pt x="1600817" y="1850903"/>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59" name="Google Shape;59;p39"/>
            <p:cNvSpPr/>
            <p:nvPr/>
          </p:nvSpPr>
          <p:spPr>
            <a:xfrm>
              <a:off x="9490709" y="5556126"/>
              <a:ext cx="2701290" cy="1301873"/>
            </a:xfrm>
            <a:custGeom>
              <a:avLst/>
              <a:gdLst/>
              <a:ahLst/>
              <a:cxnLst/>
              <a:rect l="l" t="t" r="r" b="b"/>
              <a:pathLst>
                <a:path w="2701290" h="1301873" extrusionOk="0">
                  <a:moveTo>
                    <a:pt x="2701290" y="637156"/>
                  </a:moveTo>
                  <a:cubicBezTo>
                    <a:pt x="2602484" y="488070"/>
                    <a:pt x="2470849" y="363598"/>
                    <a:pt x="2316480" y="273301"/>
                  </a:cubicBezTo>
                  <a:cubicBezTo>
                    <a:pt x="1635696" y="-126368"/>
                    <a:pt x="885063" y="-112144"/>
                    <a:pt x="331216" y="479104"/>
                  </a:cubicBezTo>
                  <a:cubicBezTo>
                    <a:pt x="104140" y="721357"/>
                    <a:pt x="2032" y="1009774"/>
                    <a:pt x="0" y="1301874"/>
                  </a:cubicBezTo>
                  <a:lnTo>
                    <a:pt x="2701290" y="1301874"/>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0" name="Google Shape;60;p39"/>
            <p:cNvSpPr/>
            <p:nvPr/>
          </p:nvSpPr>
          <p:spPr>
            <a:xfrm>
              <a:off x="0" y="4521200"/>
              <a:ext cx="963988" cy="1891601"/>
            </a:xfrm>
            <a:custGeom>
              <a:avLst/>
              <a:gdLst/>
              <a:ahLst/>
              <a:cxnLst/>
              <a:rect l="l" t="t" r="r" b="b"/>
              <a:pathLst>
                <a:path w="963988" h="1891601" extrusionOk="0">
                  <a:moveTo>
                    <a:pt x="565150" y="183134"/>
                  </a:moveTo>
                  <a:cubicBezTo>
                    <a:pt x="380302" y="74803"/>
                    <a:pt x="188151" y="11366"/>
                    <a:pt x="0" y="0"/>
                  </a:cubicBezTo>
                  <a:lnTo>
                    <a:pt x="0" y="1891602"/>
                  </a:lnTo>
                  <a:cubicBezTo>
                    <a:pt x="248539" y="1872552"/>
                    <a:pt x="500063" y="1746695"/>
                    <a:pt x="708152" y="1527620"/>
                  </a:cubicBezTo>
                  <a:cubicBezTo>
                    <a:pt x="1105789" y="1108901"/>
                    <a:pt x="1026033" y="453898"/>
                    <a:pt x="565150" y="183134"/>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61" name="Google Shape;61;p39"/>
            <p:cNvSpPr/>
            <p:nvPr/>
          </p:nvSpPr>
          <p:spPr>
            <a:xfrm>
              <a:off x="0" y="5613285"/>
              <a:ext cx="1873164" cy="1244714"/>
            </a:xfrm>
            <a:custGeom>
              <a:avLst/>
              <a:gdLst/>
              <a:ahLst/>
              <a:cxnLst/>
              <a:rect l="l" t="t" r="r" b="b"/>
              <a:pathLst>
                <a:path w="1873164" h="1244714" extrusionOk="0">
                  <a:moveTo>
                    <a:pt x="1435989" y="226936"/>
                  </a:moveTo>
                  <a:cubicBezTo>
                    <a:pt x="941007" y="-100660"/>
                    <a:pt x="371793" y="-76085"/>
                    <a:pt x="0" y="316980"/>
                  </a:cubicBezTo>
                  <a:lnTo>
                    <a:pt x="0" y="1244715"/>
                  </a:lnTo>
                  <a:lnTo>
                    <a:pt x="1852549" y="1244715"/>
                  </a:lnTo>
                  <a:cubicBezTo>
                    <a:pt x="1929892" y="874129"/>
                    <a:pt x="1789303" y="460807"/>
                    <a:pt x="1435989" y="2269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62" name="Google Shape;62;p39"/>
          <p:cNvSpPr txBox="1">
            <a:spLocks noGrp="1"/>
          </p:cNvSpPr>
          <p:nvPr>
            <p:ph type="ctrTitle"/>
          </p:nvPr>
        </p:nvSpPr>
        <p:spPr>
          <a:xfrm>
            <a:off x="1893100" y="2619133"/>
            <a:ext cx="6100000" cy="1546400"/>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1pPr>
            <a:lvl2pPr lvl="1"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2pPr>
            <a:lvl3pPr lvl="2"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3pPr>
            <a:lvl4pPr lvl="3"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4pPr>
            <a:lvl5pPr lvl="4"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5pPr>
            <a:lvl6pPr lvl="5"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6pPr>
            <a:lvl7pPr lvl="6"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7pPr>
            <a:lvl8pPr lvl="7"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8pPr>
            <a:lvl9pPr lvl="8" algn="l">
              <a:lnSpc>
                <a:spcPct val="80000"/>
              </a:lnSpc>
              <a:spcBef>
                <a:spcPts val="0"/>
              </a:spcBef>
              <a:spcAft>
                <a:spcPts val="0"/>
              </a:spcAft>
              <a:buSzPts val="4400"/>
              <a:buFont typeface="Zilla Slab SemiBold"/>
              <a:buNone/>
              <a:defRPr sz="5867" b="0">
                <a:latin typeface="Zilla Slab SemiBold"/>
                <a:ea typeface="Zilla Slab SemiBold"/>
                <a:cs typeface="Zilla Slab SemiBold"/>
                <a:sym typeface="Zilla Slab SemiBold"/>
              </a:defRPr>
            </a:lvl9pPr>
          </a:lstStyle>
          <a:p>
            <a:endParaRPr/>
          </a:p>
        </p:txBody>
      </p:sp>
      <p:sp>
        <p:nvSpPr>
          <p:cNvPr id="63" name="Google Shape;63;p39"/>
          <p:cNvSpPr txBox="1">
            <a:spLocks noGrp="1"/>
          </p:cNvSpPr>
          <p:nvPr>
            <p:ph type="subTitle" idx="1"/>
          </p:nvPr>
        </p:nvSpPr>
        <p:spPr>
          <a:xfrm>
            <a:off x="1893100" y="4294733"/>
            <a:ext cx="6100000" cy="10464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chemeClr val="accent5"/>
              </a:buClr>
              <a:buSzPts val="2000"/>
              <a:buNone/>
              <a:defRPr>
                <a:solidFill>
                  <a:schemeClr val="accent5"/>
                </a:solidFill>
              </a:defRPr>
            </a:lvl1pPr>
            <a:lvl2pPr lvl="1" algn="l">
              <a:lnSpc>
                <a:spcPct val="115000"/>
              </a:lnSpc>
              <a:spcBef>
                <a:spcPts val="0"/>
              </a:spcBef>
              <a:spcAft>
                <a:spcPts val="0"/>
              </a:spcAft>
              <a:buClr>
                <a:schemeClr val="accent5"/>
              </a:buClr>
              <a:buSzPts val="3000"/>
              <a:buNone/>
              <a:defRPr sz="4000">
                <a:solidFill>
                  <a:schemeClr val="accent5"/>
                </a:solidFill>
              </a:defRPr>
            </a:lvl2pPr>
            <a:lvl3pPr lvl="2" algn="l">
              <a:lnSpc>
                <a:spcPct val="115000"/>
              </a:lnSpc>
              <a:spcBef>
                <a:spcPts val="0"/>
              </a:spcBef>
              <a:spcAft>
                <a:spcPts val="0"/>
              </a:spcAft>
              <a:buClr>
                <a:schemeClr val="accent5"/>
              </a:buClr>
              <a:buSzPts val="3000"/>
              <a:buNone/>
              <a:defRPr sz="4000">
                <a:solidFill>
                  <a:schemeClr val="accent5"/>
                </a:solidFill>
              </a:defRPr>
            </a:lvl3pPr>
            <a:lvl4pPr lvl="3" algn="l">
              <a:lnSpc>
                <a:spcPct val="115000"/>
              </a:lnSpc>
              <a:spcBef>
                <a:spcPts val="0"/>
              </a:spcBef>
              <a:spcAft>
                <a:spcPts val="0"/>
              </a:spcAft>
              <a:buClr>
                <a:schemeClr val="accent5"/>
              </a:buClr>
              <a:buSzPts val="3000"/>
              <a:buNone/>
              <a:defRPr sz="4000">
                <a:solidFill>
                  <a:schemeClr val="accent5"/>
                </a:solidFill>
              </a:defRPr>
            </a:lvl4pPr>
            <a:lvl5pPr lvl="4" algn="l">
              <a:lnSpc>
                <a:spcPct val="115000"/>
              </a:lnSpc>
              <a:spcBef>
                <a:spcPts val="0"/>
              </a:spcBef>
              <a:spcAft>
                <a:spcPts val="0"/>
              </a:spcAft>
              <a:buClr>
                <a:schemeClr val="accent5"/>
              </a:buClr>
              <a:buSzPts val="3000"/>
              <a:buNone/>
              <a:defRPr sz="4000">
                <a:solidFill>
                  <a:schemeClr val="accent5"/>
                </a:solidFill>
              </a:defRPr>
            </a:lvl5pPr>
            <a:lvl6pPr lvl="5" algn="l">
              <a:lnSpc>
                <a:spcPct val="115000"/>
              </a:lnSpc>
              <a:spcBef>
                <a:spcPts val="0"/>
              </a:spcBef>
              <a:spcAft>
                <a:spcPts val="0"/>
              </a:spcAft>
              <a:buClr>
                <a:schemeClr val="accent5"/>
              </a:buClr>
              <a:buSzPts val="3000"/>
              <a:buNone/>
              <a:defRPr sz="4000">
                <a:solidFill>
                  <a:schemeClr val="accent5"/>
                </a:solidFill>
              </a:defRPr>
            </a:lvl6pPr>
            <a:lvl7pPr lvl="6" algn="l">
              <a:lnSpc>
                <a:spcPct val="115000"/>
              </a:lnSpc>
              <a:spcBef>
                <a:spcPts val="0"/>
              </a:spcBef>
              <a:spcAft>
                <a:spcPts val="0"/>
              </a:spcAft>
              <a:buClr>
                <a:schemeClr val="accent5"/>
              </a:buClr>
              <a:buSzPts val="3000"/>
              <a:buNone/>
              <a:defRPr sz="4000">
                <a:solidFill>
                  <a:schemeClr val="accent5"/>
                </a:solidFill>
              </a:defRPr>
            </a:lvl7pPr>
            <a:lvl8pPr lvl="7" algn="l">
              <a:lnSpc>
                <a:spcPct val="115000"/>
              </a:lnSpc>
              <a:spcBef>
                <a:spcPts val="0"/>
              </a:spcBef>
              <a:spcAft>
                <a:spcPts val="0"/>
              </a:spcAft>
              <a:buClr>
                <a:schemeClr val="accent5"/>
              </a:buClr>
              <a:buSzPts val="3000"/>
              <a:buNone/>
              <a:defRPr sz="4000">
                <a:solidFill>
                  <a:schemeClr val="accent5"/>
                </a:solidFill>
              </a:defRPr>
            </a:lvl8pPr>
            <a:lvl9pPr lvl="8" algn="l">
              <a:lnSpc>
                <a:spcPct val="115000"/>
              </a:lnSpc>
              <a:spcBef>
                <a:spcPts val="0"/>
              </a:spcBef>
              <a:spcAft>
                <a:spcPts val="0"/>
              </a:spcAft>
              <a:buClr>
                <a:schemeClr val="accent5"/>
              </a:buClr>
              <a:buSzPts val="3000"/>
              <a:buNone/>
              <a:defRPr sz="4000">
                <a:solidFill>
                  <a:schemeClr val="accent5"/>
                </a:solidFill>
              </a:defRPr>
            </a:lvl9pPr>
          </a:lstStyle>
          <a:p>
            <a:endParaRPr/>
          </a:p>
        </p:txBody>
      </p:sp>
    </p:spTree>
    <p:extLst>
      <p:ext uri="{BB962C8B-B14F-4D97-AF65-F5344CB8AC3E}">
        <p14:creationId xmlns:p14="http://schemas.microsoft.com/office/powerpoint/2010/main" val="30695817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 1 column" type="tx">
  <p:cSld name="2_Title + 1 column">
    <p:spTree>
      <p:nvGrpSpPr>
        <p:cNvPr id="1" name="Shape 93"/>
        <p:cNvGrpSpPr/>
        <p:nvPr/>
      </p:nvGrpSpPr>
      <p:grpSpPr>
        <a:xfrm>
          <a:off x="0" y="0"/>
          <a:ext cx="0" cy="0"/>
          <a:chOff x="0" y="0"/>
          <a:chExt cx="0" cy="0"/>
        </a:xfrm>
      </p:grpSpPr>
      <p:grpSp>
        <p:nvGrpSpPr>
          <p:cNvPr id="94" name="Google Shape;94;p41"/>
          <p:cNvGrpSpPr/>
          <p:nvPr/>
        </p:nvGrpSpPr>
        <p:grpSpPr>
          <a:xfrm>
            <a:off x="0" y="1"/>
            <a:ext cx="12211507" cy="6868972"/>
            <a:chOff x="0" y="0"/>
            <a:chExt cx="12191999" cy="6857999"/>
          </a:xfrm>
        </p:grpSpPr>
        <p:sp>
          <p:nvSpPr>
            <p:cNvPr id="95" name="Google Shape;95;p41"/>
            <p:cNvSpPr/>
            <p:nvPr/>
          </p:nvSpPr>
          <p:spPr>
            <a:xfrm>
              <a:off x="379256" y="0"/>
              <a:ext cx="3202074" cy="2719638"/>
            </a:xfrm>
            <a:custGeom>
              <a:avLst/>
              <a:gdLst/>
              <a:ahLst/>
              <a:cxnLst/>
              <a:rect l="l" t="t" r="r" b="b"/>
              <a:pathLst>
                <a:path w="3202074" h="2719638" extrusionOk="0">
                  <a:moveTo>
                    <a:pt x="254092" y="1025906"/>
                  </a:moveTo>
                  <a:cubicBezTo>
                    <a:pt x="-139608" y="1415225"/>
                    <a:pt x="-66138" y="2100834"/>
                    <a:pt x="407508" y="2484374"/>
                  </a:cubicBezTo>
                  <a:cubicBezTo>
                    <a:pt x="881155" y="2867914"/>
                    <a:pt x="1520219" y="2758186"/>
                    <a:pt x="1865976" y="2331212"/>
                  </a:cubicBezTo>
                  <a:cubicBezTo>
                    <a:pt x="2211734" y="1904238"/>
                    <a:pt x="2707415" y="1438021"/>
                    <a:pt x="2999388" y="931545"/>
                  </a:cubicBezTo>
                  <a:cubicBezTo>
                    <a:pt x="3173886" y="628650"/>
                    <a:pt x="3243927" y="295910"/>
                    <a:pt x="3177125" y="0"/>
                  </a:cubicBezTo>
                  <a:lnTo>
                    <a:pt x="1063527" y="0"/>
                  </a:lnTo>
                  <a:cubicBezTo>
                    <a:pt x="787810" y="353759"/>
                    <a:pt x="541112" y="742252"/>
                    <a:pt x="254092" y="1025906"/>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6" name="Google Shape;96;p41"/>
            <p:cNvSpPr/>
            <p:nvPr/>
          </p:nvSpPr>
          <p:spPr>
            <a:xfrm>
              <a:off x="5098126" y="509973"/>
              <a:ext cx="5085005" cy="4898812"/>
            </a:xfrm>
            <a:custGeom>
              <a:avLst/>
              <a:gdLst/>
              <a:ahLst/>
              <a:cxnLst/>
              <a:rect l="l" t="t" r="r" b="b"/>
              <a:pathLst>
                <a:path w="5085005" h="4898812" extrusionOk="0">
                  <a:moveTo>
                    <a:pt x="949804" y="4311899"/>
                  </a:moveTo>
                  <a:cubicBezTo>
                    <a:pt x="1959010" y="5236142"/>
                    <a:pt x="3396777" y="5033577"/>
                    <a:pt x="4424080" y="3951727"/>
                  </a:cubicBezTo>
                  <a:cubicBezTo>
                    <a:pt x="5451383" y="2869878"/>
                    <a:pt x="5245389" y="1177920"/>
                    <a:pt x="4054002" y="478277"/>
                  </a:cubicBezTo>
                  <a:cubicBezTo>
                    <a:pt x="2862615" y="-221366"/>
                    <a:pt x="1548991" y="-196030"/>
                    <a:pt x="579727" y="838639"/>
                  </a:cubicBezTo>
                  <a:cubicBezTo>
                    <a:pt x="-389538" y="1873308"/>
                    <a:pt x="-59465" y="3387593"/>
                    <a:pt x="949804" y="431189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7" name="Google Shape;97;p41"/>
            <p:cNvSpPr/>
            <p:nvPr/>
          </p:nvSpPr>
          <p:spPr>
            <a:xfrm>
              <a:off x="10580560" y="0"/>
              <a:ext cx="1611439" cy="1077905"/>
            </a:xfrm>
            <a:custGeom>
              <a:avLst/>
              <a:gdLst/>
              <a:ahLst/>
              <a:cxnLst/>
              <a:rect l="l" t="t" r="r" b="b"/>
              <a:pathLst>
                <a:path w="1611439" h="1077905" extrusionOk="0">
                  <a:moveTo>
                    <a:pt x="1611440" y="0"/>
                  </a:moveTo>
                  <a:lnTo>
                    <a:pt x="0" y="0"/>
                  </a:lnTo>
                  <a:cubicBezTo>
                    <a:pt x="8699" y="348361"/>
                    <a:pt x="162560" y="700405"/>
                    <a:pt x="458660" y="862711"/>
                  </a:cubicBezTo>
                  <a:cubicBezTo>
                    <a:pt x="825373" y="1063752"/>
                    <a:pt x="1250759" y="1141349"/>
                    <a:pt x="1611440" y="1020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8" name="Google Shape;98;p41"/>
            <p:cNvSpPr/>
            <p:nvPr/>
          </p:nvSpPr>
          <p:spPr>
            <a:xfrm>
              <a:off x="8893492" y="3876233"/>
              <a:ext cx="3298507" cy="2981766"/>
            </a:xfrm>
            <a:custGeom>
              <a:avLst/>
              <a:gdLst/>
              <a:ahLst/>
              <a:cxnLst/>
              <a:rect l="l" t="t" r="r" b="b"/>
              <a:pathLst>
                <a:path w="3298507" h="2981766" extrusionOk="0">
                  <a:moveTo>
                    <a:pt x="3298507" y="2981767"/>
                  </a:moveTo>
                  <a:lnTo>
                    <a:pt x="3298507" y="2410"/>
                  </a:lnTo>
                  <a:cubicBezTo>
                    <a:pt x="2821559" y="-24831"/>
                    <a:pt x="2330894" y="179639"/>
                    <a:pt x="1937702" y="574545"/>
                  </a:cubicBezTo>
                  <a:cubicBezTo>
                    <a:pt x="1296352" y="1218816"/>
                    <a:pt x="812228" y="2112389"/>
                    <a:pt x="212471" y="2704971"/>
                  </a:cubicBezTo>
                  <a:cubicBezTo>
                    <a:pt x="129286" y="2787076"/>
                    <a:pt x="57785" y="2880167"/>
                    <a:pt x="0" y="298176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99" name="Google Shape;99;p41"/>
            <p:cNvSpPr/>
            <p:nvPr/>
          </p:nvSpPr>
          <p:spPr>
            <a:xfrm>
              <a:off x="9946085" y="184703"/>
              <a:ext cx="1262894" cy="1267301"/>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0" name="Google Shape;100;p41"/>
            <p:cNvSpPr/>
            <p:nvPr/>
          </p:nvSpPr>
          <p:spPr>
            <a:xfrm>
              <a:off x="8154070" y="6110888"/>
              <a:ext cx="1059589" cy="746920"/>
            </a:xfrm>
            <a:custGeom>
              <a:avLst/>
              <a:gdLst/>
              <a:ahLst/>
              <a:cxnLst/>
              <a:rect l="l" t="t" r="r" b="b"/>
              <a:pathLst>
                <a:path w="1059589" h="746920" extrusionOk="0">
                  <a:moveTo>
                    <a:pt x="842483" y="112937"/>
                  </a:moveTo>
                  <a:cubicBezTo>
                    <a:pt x="583974" y="-58513"/>
                    <a:pt x="284889" y="-36034"/>
                    <a:pt x="102390" y="189137"/>
                  </a:cubicBezTo>
                  <a:cubicBezTo>
                    <a:pt x="-2067" y="318105"/>
                    <a:pt x="-19911" y="546705"/>
                    <a:pt x="18824" y="746921"/>
                  </a:cubicBezTo>
                  <a:lnTo>
                    <a:pt x="1001804" y="746921"/>
                  </a:lnTo>
                  <a:cubicBezTo>
                    <a:pt x="1115596" y="539784"/>
                    <a:pt x="1060732" y="257463"/>
                    <a:pt x="842483" y="11293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1" name="Google Shape;101;p41"/>
            <p:cNvSpPr/>
            <p:nvPr/>
          </p:nvSpPr>
          <p:spPr>
            <a:xfrm>
              <a:off x="11021808" y="3814317"/>
              <a:ext cx="785039" cy="756266"/>
            </a:xfrm>
            <a:custGeom>
              <a:avLst/>
              <a:gdLst/>
              <a:ahLst/>
              <a:cxnLst/>
              <a:rect l="l" t="t" r="r" b="b"/>
              <a:pathLst>
                <a:path w="785039" h="756266" extrusionOk="0">
                  <a:moveTo>
                    <a:pt x="146635" y="665672"/>
                  </a:moveTo>
                  <a:cubicBezTo>
                    <a:pt x="302400" y="808356"/>
                    <a:pt x="524396" y="777050"/>
                    <a:pt x="682956" y="610046"/>
                  </a:cubicBezTo>
                  <a:cubicBezTo>
                    <a:pt x="841515" y="443041"/>
                    <a:pt x="809956" y="181865"/>
                    <a:pt x="625806" y="73851"/>
                  </a:cubicBezTo>
                  <a:cubicBezTo>
                    <a:pt x="441656" y="-34162"/>
                    <a:pt x="239091" y="-30289"/>
                    <a:pt x="89485" y="129478"/>
                  </a:cubicBezTo>
                  <a:cubicBezTo>
                    <a:pt x="-60121" y="289243"/>
                    <a:pt x="-9194" y="522733"/>
                    <a:pt x="146635" y="665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2" name="Google Shape;102;p41"/>
            <p:cNvSpPr/>
            <p:nvPr/>
          </p:nvSpPr>
          <p:spPr>
            <a:xfrm>
              <a:off x="11515984" y="4599211"/>
              <a:ext cx="257951" cy="248290"/>
            </a:xfrm>
            <a:custGeom>
              <a:avLst/>
              <a:gdLst/>
              <a:ahLst/>
              <a:cxnLst/>
              <a:rect l="l" t="t" r="r" b="b"/>
              <a:pathLst>
                <a:path w="257951" h="248290" extrusionOk="0">
                  <a:moveTo>
                    <a:pt x="48382" y="218533"/>
                  </a:moveTo>
                  <a:cubicBezTo>
                    <a:pt x="99182" y="265396"/>
                    <a:pt x="172397" y="255109"/>
                    <a:pt x="224468" y="200309"/>
                  </a:cubicBezTo>
                  <a:cubicBezTo>
                    <a:pt x="276537" y="145508"/>
                    <a:pt x="266123" y="59656"/>
                    <a:pt x="205418" y="24223"/>
                  </a:cubicBezTo>
                  <a:cubicBezTo>
                    <a:pt x="144711" y="-11210"/>
                    <a:pt x="78418" y="-9940"/>
                    <a:pt x="29269" y="42511"/>
                  </a:cubicBezTo>
                  <a:cubicBezTo>
                    <a:pt x="-19880" y="94962"/>
                    <a:pt x="-2799" y="171670"/>
                    <a:pt x="483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3" name="Google Shape;103;p41"/>
            <p:cNvSpPr/>
            <p:nvPr/>
          </p:nvSpPr>
          <p:spPr>
            <a:xfrm>
              <a:off x="9279368" y="1460372"/>
              <a:ext cx="785039" cy="756266"/>
            </a:xfrm>
            <a:custGeom>
              <a:avLst/>
              <a:gdLst/>
              <a:ahLst/>
              <a:cxnLst/>
              <a:rect l="l" t="t" r="r" b="b"/>
              <a:pathLst>
                <a:path w="785039" h="756266" extrusionOk="0">
                  <a:moveTo>
                    <a:pt x="146635" y="665671"/>
                  </a:moveTo>
                  <a:cubicBezTo>
                    <a:pt x="302400" y="808356"/>
                    <a:pt x="524396" y="777050"/>
                    <a:pt x="682956" y="610045"/>
                  </a:cubicBezTo>
                  <a:cubicBezTo>
                    <a:pt x="841515" y="443040"/>
                    <a:pt x="809956" y="181865"/>
                    <a:pt x="625806" y="73851"/>
                  </a:cubicBezTo>
                  <a:cubicBezTo>
                    <a:pt x="441656" y="-34162"/>
                    <a:pt x="239091" y="-30289"/>
                    <a:pt x="89485" y="129477"/>
                  </a:cubicBezTo>
                  <a:cubicBezTo>
                    <a:pt x="-60121" y="289243"/>
                    <a:pt x="-9194" y="522987"/>
                    <a:pt x="146635" y="66567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4" name="Google Shape;104;p41"/>
            <p:cNvSpPr/>
            <p:nvPr/>
          </p:nvSpPr>
          <p:spPr>
            <a:xfrm>
              <a:off x="10904678" y="5496467"/>
              <a:ext cx="257778" cy="248289"/>
            </a:xfrm>
            <a:custGeom>
              <a:avLst/>
              <a:gdLst/>
              <a:ahLst/>
              <a:cxnLst/>
              <a:rect l="l" t="t" r="r" b="b"/>
              <a:pathLst>
                <a:path w="257778" h="248289" extrusionOk="0">
                  <a:moveTo>
                    <a:pt x="48182" y="218533"/>
                  </a:moveTo>
                  <a:cubicBezTo>
                    <a:pt x="99300" y="265396"/>
                    <a:pt x="172198" y="255109"/>
                    <a:pt x="224267" y="200309"/>
                  </a:cubicBezTo>
                  <a:cubicBezTo>
                    <a:pt x="276338" y="145508"/>
                    <a:pt x="265924" y="59656"/>
                    <a:pt x="205535" y="24223"/>
                  </a:cubicBezTo>
                  <a:cubicBezTo>
                    <a:pt x="145147" y="-11210"/>
                    <a:pt x="78535" y="-9940"/>
                    <a:pt x="29386" y="42511"/>
                  </a:cubicBezTo>
                  <a:cubicBezTo>
                    <a:pt x="-19763" y="94962"/>
                    <a:pt x="-2999" y="171670"/>
                    <a:pt x="48182" y="21853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5" name="Google Shape;105;p41"/>
            <p:cNvSpPr/>
            <p:nvPr/>
          </p:nvSpPr>
          <p:spPr>
            <a:xfrm>
              <a:off x="9321695" y="2238468"/>
              <a:ext cx="248447" cy="257470"/>
            </a:xfrm>
            <a:custGeom>
              <a:avLst/>
              <a:gdLst/>
              <a:ahLst/>
              <a:cxnLst/>
              <a:rect l="l" t="t" r="r" b="b"/>
              <a:pathLst>
                <a:path w="248447" h="257470" extrusionOk="0">
                  <a:moveTo>
                    <a:pt x="15980" y="70836"/>
                  </a:moveTo>
                  <a:cubicBezTo>
                    <a:pt x="-19263" y="130589"/>
                    <a:pt x="5947" y="199741"/>
                    <a:pt x="70399" y="239301"/>
                  </a:cubicBezTo>
                  <a:cubicBezTo>
                    <a:pt x="134852" y="278862"/>
                    <a:pt x="216449" y="250795"/>
                    <a:pt x="238737" y="184374"/>
                  </a:cubicBezTo>
                  <a:cubicBezTo>
                    <a:pt x="261026" y="117953"/>
                    <a:pt x="245786" y="53056"/>
                    <a:pt x="184255" y="15845"/>
                  </a:cubicBezTo>
                  <a:cubicBezTo>
                    <a:pt x="122724" y="-21366"/>
                    <a:pt x="50905" y="11019"/>
                    <a:pt x="15980" y="7083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6" name="Google Shape;106;p41"/>
            <p:cNvSpPr/>
            <p:nvPr/>
          </p:nvSpPr>
          <p:spPr>
            <a:xfrm>
              <a:off x="11713296" y="1528436"/>
              <a:ext cx="478703" cy="756067"/>
            </a:xfrm>
            <a:custGeom>
              <a:avLst/>
              <a:gdLst/>
              <a:ahLst/>
              <a:cxnLst/>
              <a:rect l="l" t="t" r="r" b="b"/>
              <a:pathLst>
                <a:path w="478703" h="756067" extrusionOk="0">
                  <a:moveTo>
                    <a:pt x="478703" y="12772"/>
                  </a:moveTo>
                  <a:cubicBezTo>
                    <a:pt x="339003" y="-21391"/>
                    <a:pt x="199938" y="11502"/>
                    <a:pt x="89512" y="129358"/>
                  </a:cubicBezTo>
                  <a:cubicBezTo>
                    <a:pt x="-60158" y="289124"/>
                    <a:pt x="-9167" y="523058"/>
                    <a:pt x="146662" y="665552"/>
                  </a:cubicBezTo>
                  <a:cubicBezTo>
                    <a:pt x="242357" y="753245"/>
                    <a:pt x="363070" y="775089"/>
                    <a:pt x="478703" y="74029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7" name="Google Shape;107;p41"/>
            <p:cNvSpPr/>
            <p:nvPr/>
          </p:nvSpPr>
          <p:spPr>
            <a:xfrm>
              <a:off x="0" y="5745251"/>
              <a:ext cx="2832735" cy="1112748"/>
            </a:xfrm>
            <a:custGeom>
              <a:avLst/>
              <a:gdLst/>
              <a:ahLst/>
              <a:cxnLst/>
              <a:rect l="l" t="t" r="r" b="b"/>
              <a:pathLst>
                <a:path w="2832735" h="1112748" extrusionOk="0">
                  <a:moveTo>
                    <a:pt x="2251456" y="335127"/>
                  </a:moveTo>
                  <a:cubicBezTo>
                    <a:pt x="1482090" y="-174079"/>
                    <a:pt x="591122" y="-107277"/>
                    <a:pt x="46863" y="564807"/>
                  </a:cubicBezTo>
                  <a:cubicBezTo>
                    <a:pt x="30607" y="584873"/>
                    <a:pt x="14986" y="605320"/>
                    <a:pt x="0" y="626085"/>
                  </a:cubicBezTo>
                  <a:lnTo>
                    <a:pt x="0" y="1112749"/>
                  </a:lnTo>
                  <a:lnTo>
                    <a:pt x="2832735" y="1112749"/>
                  </a:lnTo>
                  <a:cubicBezTo>
                    <a:pt x="2735720" y="793598"/>
                    <a:pt x="2530069" y="518509"/>
                    <a:pt x="2251456" y="3351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8" name="Google Shape;108;p41"/>
            <p:cNvSpPr/>
            <p:nvPr/>
          </p:nvSpPr>
          <p:spPr>
            <a:xfrm>
              <a:off x="8998247" y="2197363"/>
              <a:ext cx="2807421" cy="3042981"/>
            </a:xfrm>
            <a:custGeom>
              <a:avLst/>
              <a:gdLst/>
              <a:ahLst/>
              <a:cxnLst/>
              <a:rect l="l" t="t" r="r" b="b"/>
              <a:pathLst>
                <a:path w="2807421" h="3042981" extrusionOk="0">
                  <a:moveTo>
                    <a:pt x="2495253" y="196586"/>
                  </a:moveTo>
                  <a:cubicBezTo>
                    <a:pt x="2885460" y="512562"/>
                    <a:pt x="2885651" y="1031167"/>
                    <a:pt x="2629619" y="1475222"/>
                  </a:cubicBezTo>
                  <a:cubicBezTo>
                    <a:pt x="2373587" y="1919278"/>
                    <a:pt x="1939057" y="2328027"/>
                    <a:pt x="1635908" y="2702360"/>
                  </a:cubicBezTo>
                  <a:cubicBezTo>
                    <a:pt x="1332759" y="3076692"/>
                    <a:pt x="772308" y="3173022"/>
                    <a:pt x="357272" y="2836789"/>
                  </a:cubicBezTo>
                  <a:cubicBezTo>
                    <a:pt x="-57765" y="2500557"/>
                    <a:pt x="-122598" y="1899529"/>
                    <a:pt x="222842" y="1558153"/>
                  </a:cubicBezTo>
                  <a:cubicBezTo>
                    <a:pt x="568282" y="1216777"/>
                    <a:pt x="847047" y="702110"/>
                    <a:pt x="1216617" y="330952"/>
                  </a:cubicBezTo>
                  <a:cubicBezTo>
                    <a:pt x="1586187" y="-40205"/>
                    <a:pt x="2104792" y="-119199"/>
                    <a:pt x="2495253" y="1965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09" name="Google Shape;109;p41"/>
            <p:cNvSpPr/>
            <p:nvPr/>
          </p:nvSpPr>
          <p:spPr>
            <a:xfrm>
              <a:off x="0" y="5372101"/>
              <a:ext cx="999118" cy="1485898"/>
            </a:xfrm>
            <a:custGeom>
              <a:avLst/>
              <a:gdLst/>
              <a:ahLst/>
              <a:cxnLst/>
              <a:rect l="l" t="t" r="r" b="b"/>
              <a:pathLst>
                <a:path w="999118" h="1485898" extrusionOk="0">
                  <a:moveTo>
                    <a:pt x="644716" y="164463"/>
                  </a:moveTo>
                  <a:cubicBezTo>
                    <a:pt x="433642" y="40511"/>
                    <a:pt x="211455" y="-17274"/>
                    <a:pt x="0" y="4507"/>
                  </a:cubicBezTo>
                  <a:lnTo>
                    <a:pt x="0" y="1485898"/>
                  </a:lnTo>
                  <a:lnTo>
                    <a:pt x="630682" y="1485898"/>
                  </a:lnTo>
                  <a:cubicBezTo>
                    <a:pt x="681057" y="1447354"/>
                    <a:pt x="728301" y="1404872"/>
                    <a:pt x="771970" y="1358898"/>
                  </a:cubicBezTo>
                  <a:cubicBezTo>
                    <a:pt x="1125157" y="986788"/>
                    <a:pt x="1054100" y="404938"/>
                    <a:pt x="644716" y="1644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0" name="Google Shape;110;p41"/>
            <p:cNvSpPr/>
            <p:nvPr/>
          </p:nvSpPr>
          <p:spPr>
            <a:xfrm>
              <a:off x="2321033" y="6438530"/>
              <a:ext cx="755520" cy="419469"/>
            </a:xfrm>
            <a:custGeom>
              <a:avLst/>
              <a:gdLst/>
              <a:ahLst/>
              <a:cxnLst/>
              <a:rect l="l" t="t" r="r" b="b"/>
              <a:pathLst>
                <a:path w="755520" h="419469" extrusionOk="0">
                  <a:moveTo>
                    <a:pt x="478491" y="6275"/>
                  </a:moveTo>
                  <a:cubicBezTo>
                    <a:pt x="284181" y="-21665"/>
                    <a:pt x="41865" y="39803"/>
                    <a:pt x="7321" y="269546"/>
                  </a:cubicBezTo>
                  <a:cubicBezTo>
                    <a:pt x="-509" y="319139"/>
                    <a:pt x="-2065" y="369495"/>
                    <a:pt x="2685" y="419469"/>
                  </a:cubicBezTo>
                  <a:lnTo>
                    <a:pt x="753001" y="419469"/>
                  </a:lnTo>
                  <a:cubicBezTo>
                    <a:pt x="774655" y="231319"/>
                    <a:pt x="654513" y="31611"/>
                    <a:pt x="478491" y="627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1" name="Google Shape;111;p41"/>
            <p:cNvSpPr/>
            <p:nvPr/>
          </p:nvSpPr>
          <p:spPr>
            <a:xfrm>
              <a:off x="3060002" y="6367255"/>
              <a:ext cx="248016" cy="257519"/>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2" name="Google Shape;112;p41"/>
            <p:cNvSpPr/>
            <p:nvPr/>
          </p:nvSpPr>
          <p:spPr>
            <a:xfrm>
              <a:off x="1335624" y="5499047"/>
              <a:ext cx="653692" cy="629771"/>
            </a:xfrm>
            <a:custGeom>
              <a:avLst/>
              <a:gdLst/>
              <a:ahLst/>
              <a:cxnLst/>
              <a:rect l="l" t="t" r="r" b="b"/>
              <a:pathLst>
                <a:path w="653692" h="629771" extrusionOk="0">
                  <a:moveTo>
                    <a:pt x="122081" y="554344"/>
                  </a:moveTo>
                  <a:cubicBezTo>
                    <a:pt x="251875" y="673152"/>
                    <a:pt x="436660" y="647054"/>
                    <a:pt x="568740" y="508052"/>
                  </a:cubicBezTo>
                  <a:cubicBezTo>
                    <a:pt x="700821" y="369051"/>
                    <a:pt x="674277" y="151436"/>
                    <a:pt x="521115" y="61520"/>
                  </a:cubicBezTo>
                  <a:cubicBezTo>
                    <a:pt x="367953" y="-28396"/>
                    <a:pt x="199107" y="-25348"/>
                    <a:pt x="74520" y="108002"/>
                  </a:cubicBezTo>
                  <a:cubicBezTo>
                    <a:pt x="-50067" y="241352"/>
                    <a:pt x="-7649" y="435535"/>
                    <a:pt x="122081" y="55434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3" name="Google Shape;113;p41"/>
            <p:cNvSpPr/>
            <p:nvPr/>
          </p:nvSpPr>
          <p:spPr>
            <a:xfrm>
              <a:off x="1848308" y="6135276"/>
              <a:ext cx="257880" cy="248289"/>
            </a:xfrm>
            <a:custGeom>
              <a:avLst/>
              <a:gdLst/>
              <a:ahLst/>
              <a:cxnLst/>
              <a:rect l="l" t="t" r="r" b="b"/>
              <a:pathLst>
                <a:path w="257880" h="248289" extrusionOk="0">
                  <a:moveTo>
                    <a:pt x="48182" y="218533"/>
                  </a:moveTo>
                  <a:cubicBezTo>
                    <a:pt x="99363" y="265396"/>
                    <a:pt x="172198" y="255109"/>
                    <a:pt x="224268" y="200309"/>
                  </a:cubicBezTo>
                  <a:cubicBezTo>
                    <a:pt x="276338" y="145508"/>
                    <a:pt x="266241" y="59656"/>
                    <a:pt x="205535" y="24223"/>
                  </a:cubicBezTo>
                  <a:cubicBezTo>
                    <a:pt x="144829" y="-11210"/>
                    <a:pt x="78535" y="-9940"/>
                    <a:pt x="29386" y="42511"/>
                  </a:cubicBezTo>
                  <a:cubicBezTo>
                    <a:pt x="-19763" y="94962"/>
                    <a:pt x="-2999" y="171670"/>
                    <a:pt x="48182" y="21853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4" name="Google Shape;114;p41"/>
            <p:cNvSpPr/>
            <p:nvPr/>
          </p:nvSpPr>
          <p:spPr>
            <a:xfrm>
              <a:off x="2066201" y="5932859"/>
              <a:ext cx="128918" cy="124173"/>
            </a:xfrm>
            <a:custGeom>
              <a:avLst/>
              <a:gdLst/>
              <a:ahLst/>
              <a:cxnLst/>
              <a:rect l="l" t="t" r="r" b="b"/>
              <a:pathLst>
                <a:path w="128918" h="124173" extrusionOk="0">
                  <a:moveTo>
                    <a:pt x="24091" y="109293"/>
                  </a:moveTo>
                  <a:cubicBezTo>
                    <a:pt x="49491" y="132724"/>
                    <a:pt x="86131" y="127581"/>
                    <a:pt x="112166" y="100212"/>
                  </a:cubicBezTo>
                  <a:cubicBezTo>
                    <a:pt x="138201" y="72844"/>
                    <a:pt x="132994" y="29918"/>
                    <a:pt x="102768" y="12138"/>
                  </a:cubicBezTo>
                  <a:cubicBezTo>
                    <a:pt x="72542" y="-5642"/>
                    <a:pt x="39268" y="-4944"/>
                    <a:pt x="14693" y="21282"/>
                  </a:cubicBezTo>
                  <a:cubicBezTo>
                    <a:pt x="-9881" y="47507"/>
                    <a:pt x="-1499" y="85925"/>
                    <a:pt x="24091" y="10929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5" name="Google Shape;115;p41"/>
            <p:cNvSpPr/>
            <p:nvPr/>
          </p:nvSpPr>
          <p:spPr>
            <a:xfrm>
              <a:off x="11135868" y="5596064"/>
              <a:ext cx="1056131" cy="1261935"/>
            </a:xfrm>
            <a:custGeom>
              <a:avLst/>
              <a:gdLst/>
              <a:ahLst/>
              <a:cxnLst/>
              <a:rect l="l" t="t" r="r" b="b"/>
              <a:pathLst>
                <a:path w="1056131" h="1261935" extrusionOk="0">
                  <a:moveTo>
                    <a:pt x="1056132" y="0"/>
                  </a:moveTo>
                  <a:cubicBezTo>
                    <a:pt x="794956" y="64389"/>
                    <a:pt x="548132" y="207391"/>
                    <a:pt x="331152" y="438848"/>
                  </a:cubicBezTo>
                  <a:cubicBezTo>
                    <a:pt x="104139" y="681228"/>
                    <a:pt x="2032" y="969835"/>
                    <a:pt x="0" y="1261935"/>
                  </a:cubicBezTo>
                  <a:lnTo>
                    <a:pt x="1056132" y="1261935"/>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6" name="Google Shape;116;p41"/>
            <p:cNvSpPr/>
            <p:nvPr/>
          </p:nvSpPr>
          <p:spPr>
            <a:xfrm>
              <a:off x="11188871" y="1108964"/>
              <a:ext cx="380597" cy="362910"/>
            </a:xfrm>
            <a:custGeom>
              <a:avLst/>
              <a:gdLst/>
              <a:ahLst/>
              <a:cxnLst/>
              <a:rect l="l" t="t" r="r" b="b"/>
              <a:pathLst>
                <a:path w="380597" h="362910" extrusionOk="0">
                  <a:moveTo>
                    <a:pt x="74822" y="327914"/>
                  </a:moveTo>
                  <a:cubicBezTo>
                    <a:pt x="163722" y="376555"/>
                    <a:pt x="273577" y="380746"/>
                    <a:pt x="338792" y="300228"/>
                  </a:cubicBezTo>
                  <a:cubicBezTo>
                    <a:pt x="404006" y="219653"/>
                    <a:pt x="391560" y="101479"/>
                    <a:pt x="310979" y="36258"/>
                  </a:cubicBezTo>
                  <a:cubicBezTo>
                    <a:pt x="230397" y="-28956"/>
                    <a:pt x="118193" y="2095"/>
                    <a:pt x="46946" y="63944"/>
                  </a:cubicBezTo>
                  <a:cubicBezTo>
                    <a:pt x="-24302" y="125793"/>
                    <a:pt x="-14015" y="279273"/>
                    <a:pt x="74822" y="32791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17" name="Google Shape;117;p41"/>
            <p:cNvSpPr/>
            <p:nvPr/>
          </p:nvSpPr>
          <p:spPr>
            <a:xfrm>
              <a:off x="9658908" y="241897"/>
              <a:ext cx="230618" cy="219842"/>
            </a:xfrm>
            <a:custGeom>
              <a:avLst/>
              <a:gdLst/>
              <a:ahLst/>
              <a:cxnLst/>
              <a:rect l="l" t="t" r="r" b="b"/>
              <a:pathLst>
                <a:path w="230618" h="219842" extrusionOk="0">
                  <a:moveTo>
                    <a:pt x="45289" y="198729"/>
                  </a:moveTo>
                  <a:cubicBezTo>
                    <a:pt x="99136" y="228193"/>
                    <a:pt x="165939" y="230479"/>
                    <a:pt x="205309" y="181965"/>
                  </a:cubicBezTo>
                  <a:cubicBezTo>
                    <a:pt x="244806" y="133135"/>
                    <a:pt x="237249" y="61524"/>
                    <a:pt x="188418" y="22016"/>
                  </a:cubicBezTo>
                  <a:cubicBezTo>
                    <a:pt x="188418" y="22014"/>
                    <a:pt x="188418" y="22011"/>
                    <a:pt x="188418" y="22008"/>
                  </a:cubicBezTo>
                  <a:cubicBezTo>
                    <a:pt x="139586" y="-17552"/>
                    <a:pt x="71641" y="1244"/>
                    <a:pt x="28461" y="38772"/>
                  </a:cubicBezTo>
                  <a:cubicBezTo>
                    <a:pt x="-14719" y="76301"/>
                    <a:pt x="-8496" y="169265"/>
                    <a:pt x="45289" y="19872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118" name="Google Shape;118;p41"/>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a:lvl1pPr>
            <a:lvl2pPr lvl="1" algn="l">
              <a:lnSpc>
                <a:spcPct val="90000"/>
              </a:lnSpc>
              <a:spcBef>
                <a:spcPts val="0"/>
              </a:spcBef>
              <a:spcAft>
                <a:spcPts val="0"/>
              </a:spcAft>
              <a:buSzPts val="2800"/>
              <a:buNone/>
              <a:defRPr/>
            </a:lvl2pPr>
            <a:lvl3pPr lvl="2" algn="l">
              <a:lnSpc>
                <a:spcPct val="90000"/>
              </a:lnSpc>
              <a:spcBef>
                <a:spcPts val="0"/>
              </a:spcBef>
              <a:spcAft>
                <a:spcPts val="0"/>
              </a:spcAft>
              <a:buSzPts val="2800"/>
              <a:buNone/>
              <a:defRPr/>
            </a:lvl3pPr>
            <a:lvl4pPr lvl="3" algn="l">
              <a:lnSpc>
                <a:spcPct val="90000"/>
              </a:lnSpc>
              <a:spcBef>
                <a:spcPts val="0"/>
              </a:spcBef>
              <a:spcAft>
                <a:spcPts val="0"/>
              </a:spcAft>
              <a:buSzPts val="2800"/>
              <a:buNone/>
              <a:defRPr/>
            </a:lvl4pPr>
            <a:lvl5pPr lvl="4" algn="l">
              <a:lnSpc>
                <a:spcPct val="90000"/>
              </a:lnSpc>
              <a:spcBef>
                <a:spcPts val="0"/>
              </a:spcBef>
              <a:spcAft>
                <a:spcPts val="0"/>
              </a:spcAft>
              <a:buSzPts val="2800"/>
              <a:buNone/>
              <a:defRPr/>
            </a:lvl5pPr>
            <a:lvl6pPr lvl="5" algn="l">
              <a:lnSpc>
                <a:spcPct val="90000"/>
              </a:lnSpc>
              <a:spcBef>
                <a:spcPts val="0"/>
              </a:spcBef>
              <a:spcAft>
                <a:spcPts val="0"/>
              </a:spcAft>
              <a:buSzPts val="2800"/>
              <a:buNone/>
              <a:defRPr/>
            </a:lvl6pPr>
            <a:lvl7pPr lvl="6" algn="l">
              <a:lnSpc>
                <a:spcPct val="90000"/>
              </a:lnSpc>
              <a:spcBef>
                <a:spcPts val="0"/>
              </a:spcBef>
              <a:spcAft>
                <a:spcPts val="0"/>
              </a:spcAft>
              <a:buSzPts val="2800"/>
              <a:buNone/>
              <a:defRPr/>
            </a:lvl7pPr>
            <a:lvl8pPr lvl="7" algn="l">
              <a:lnSpc>
                <a:spcPct val="90000"/>
              </a:lnSpc>
              <a:spcBef>
                <a:spcPts val="0"/>
              </a:spcBef>
              <a:spcAft>
                <a:spcPts val="0"/>
              </a:spcAft>
              <a:buSzPts val="2800"/>
              <a:buNone/>
              <a:defRPr/>
            </a:lvl8pPr>
            <a:lvl9pPr lvl="8" algn="l">
              <a:lnSpc>
                <a:spcPct val="90000"/>
              </a:lnSpc>
              <a:spcBef>
                <a:spcPts val="0"/>
              </a:spcBef>
              <a:spcAft>
                <a:spcPts val="0"/>
              </a:spcAft>
              <a:buSzPts val="2800"/>
              <a:buNone/>
              <a:defRPr/>
            </a:lvl9pPr>
          </a:lstStyle>
          <a:p>
            <a:endParaRPr/>
          </a:p>
        </p:txBody>
      </p:sp>
      <p:sp>
        <p:nvSpPr>
          <p:cNvPr id="119" name="Google Shape;119;p41"/>
          <p:cNvSpPr txBox="1">
            <a:spLocks noGrp="1"/>
          </p:cNvSpPr>
          <p:nvPr>
            <p:ph type="body" idx="1"/>
          </p:nvPr>
        </p:nvSpPr>
        <p:spPr>
          <a:xfrm>
            <a:off x="815200" y="1687711"/>
            <a:ext cx="7853200" cy="3714800"/>
          </a:xfrm>
          <a:prstGeom prst="rect">
            <a:avLst/>
          </a:prstGeom>
          <a:noFill/>
          <a:ln>
            <a:noFill/>
          </a:ln>
        </p:spPr>
        <p:txBody>
          <a:bodyPr spcFirstLastPara="1" wrap="square" lIns="0" tIns="0" rIns="0" bIns="0" anchor="t" anchorCtr="0">
            <a:noAutofit/>
          </a:bodyPr>
          <a:lstStyle>
            <a:lvl1pPr marL="609585" lvl="0" indent="-474121" algn="l">
              <a:lnSpc>
                <a:spcPct val="115000"/>
              </a:lnSpc>
              <a:spcBef>
                <a:spcPts val="800"/>
              </a:spcBef>
              <a:spcAft>
                <a:spcPts val="0"/>
              </a:spcAft>
              <a:buSzPts val="2000"/>
              <a:buChar char="⦁"/>
              <a:defRPr/>
            </a:lvl1pPr>
            <a:lvl2pPr marL="1219170" lvl="1" indent="-474121" algn="l">
              <a:lnSpc>
                <a:spcPct val="115000"/>
              </a:lnSpc>
              <a:spcBef>
                <a:spcPts val="0"/>
              </a:spcBef>
              <a:spcAft>
                <a:spcPts val="0"/>
              </a:spcAft>
              <a:buSzPts val="2000"/>
              <a:buChar char="⦁"/>
              <a:defRPr/>
            </a:lvl2pPr>
            <a:lvl3pPr marL="1828754" lvl="2" indent="-474121" algn="l">
              <a:lnSpc>
                <a:spcPct val="115000"/>
              </a:lnSpc>
              <a:spcBef>
                <a:spcPts val="0"/>
              </a:spcBef>
              <a:spcAft>
                <a:spcPts val="0"/>
              </a:spcAft>
              <a:buSzPts val="2000"/>
              <a:buChar char="⦁"/>
              <a:defRPr/>
            </a:lvl3pPr>
            <a:lvl4pPr marL="2438339" lvl="3" indent="-474121" algn="l">
              <a:lnSpc>
                <a:spcPct val="115000"/>
              </a:lnSpc>
              <a:spcBef>
                <a:spcPts val="0"/>
              </a:spcBef>
              <a:spcAft>
                <a:spcPts val="0"/>
              </a:spcAft>
              <a:buSzPts val="2000"/>
              <a:buChar char="●"/>
              <a:defRPr/>
            </a:lvl4pPr>
            <a:lvl5pPr marL="3047924" lvl="4" indent="-474121" algn="l">
              <a:lnSpc>
                <a:spcPct val="115000"/>
              </a:lnSpc>
              <a:spcBef>
                <a:spcPts val="0"/>
              </a:spcBef>
              <a:spcAft>
                <a:spcPts val="0"/>
              </a:spcAft>
              <a:buSzPts val="2000"/>
              <a:buChar char="○"/>
              <a:defRPr/>
            </a:lvl5pPr>
            <a:lvl6pPr marL="3657509" lvl="5" indent="-474121" algn="l">
              <a:lnSpc>
                <a:spcPct val="115000"/>
              </a:lnSpc>
              <a:spcBef>
                <a:spcPts val="0"/>
              </a:spcBef>
              <a:spcAft>
                <a:spcPts val="0"/>
              </a:spcAft>
              <a:buSzPts val="2000"/>
              <a:buChar char="■"/>
              <a:defRPr/>
            </a:lvl6pPr>
            <a:lvl7pPr marL="4267093" lvl="6" indent="-474121" algn="l">
              <a:lnSpc>
                <a:spcPct val="115000"/>
              </a:lnSpc>
              <a:spcBef>
                <a:spcPts val="0"/>
              </a:spcBef>
              <a:spcAft>
                <a:spcPts val="0"/>
              </a:spcAft>
              <a:buSzPts val="2000"/>
              <a:buChar char="●"/>
              <a:defRPr/>
            </a:lvl7pPr>
            <a:lvl8pPr marL="4876678" lvl="7" indent="-474121" algn="l">
              <a:lnSpc>
                <a:spcPct val="115000"/>
              </a:lnSpc>
              <a:spcBef>
                <a:spcPts val="0"/>
              </a:spcBef>
              <a:spcAft>
                <a:spcPts val="0"/>
              </a:spcAft>
              <a:buSzPts val="2000"/>
              <a:buChar char="○"/>
              <a:defRPr/>
            </a:lvl8pPr>
            <a:lvl9pPr marL="5486263" lvl="8" indent="-474121" algn="l">
              <a:lnSpc>
                <a:spcPct val="115000"/>
              </a:lnSpc>
              <a:spcBef>
                <a:spcPts val="0"/>
              </a:spcBef>
              <a:spcAft>
                <a:spcPts val="0"/>
              </a:spcAft>
              <a:buSzPts val="2000"/>
              <a:buChar char="■"/>
              <a:defRPr/>
            </a:lvl9pPr>
          </a:lstStyle>
          <a:p>
            <a:endParaRPr/>
          </a:p>
        </p:txBody>
      </p:sp>
      <p:sp>
        <p:nvSpPr>
          <p:cNvPr id="120" name="Google Shape;120;p41"/>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6767935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147"/>
        <p:cNvGrpSpPr/>
        <p:nvPr/>
      </p:nvGrpSpPr>
      <p:grpSpPr>
        <a:xfrm>
          <a:off x="0" y="0"/>
          <a:ext cx="0" cy="0"/>
          <a:chOff x="0" y="0"/>
          <a:chExt cx="0" cy="0"/>
        </a:xfrm>
      </p:grpSpPr>
      <p:sp>
        <p:nvSpPr>
          <p:cNvPr id="148" name="Google Shape;148;p43"/>
          <p:cNvSpPr txBox="1">
            <a:spLocks noGrp="1"/>
          </p:cNvSpPr>
          <p:nvPr>
            <p:ph type="sldNum" idx="12"/>
          </p:nvPr>
        </p:nvSpPr>
        <p:spPr>
          <a:xfrm>
            <a:off x="11702021" y="6567009"/>
            <a:ext cx="412400" cy="2960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GB" smtClean="0"/>
              <a:pPr/>
              <a:t>‹#›</a:t>
            </a:fld>
            <a:endParaRPr lang="en-GB"/>
          </a:p>
        </p:txBody>
      </p:sp>
      <p:sp>
        <p:nvSpPr>
          <p:cNvPr id="149" name="Google Shape;149;p43"/>
          <p:cNvSpPr txBox="1">
            <a:spLocks noGrp="1"/>
          </p:cNvSpPr>
          <p:nvPr>
            <p:ph type="body" idx="1"/>
          </p:nvPr>
        </p:nvSpPr>
        <p:spPr>
          <a:xfrm>
            <a:off x="2105333" y="6091967"/>
            <a:ext cx="7981200" cy="476000"/>
          </a:xfrm>
          <a:prstGeom prst="rect">
            <a:avLst/>
          </a:prstGeom>
          <a:noFill/>
          <a:ln>
            <a:noFill/>
          </a:ln>
        </p:spPr>
        <p:txBody>
          <a:bodyPr spcFirstLastPara="1" wrap="square" lIns="0" tIns="0" rIns="0" bIns="0" anchor="t" anchorCtr="0">
            <a:noAutofit/>
          </a:bodyPr>
          <a:lstStyle>
            <a:lvl1pPr marL="609585" lvl="0" indent="-304792" algn="ctr">
              <a:lnSpc>
                <a:spcPct val="115000"/>
              </a:lnSpc>
              <a:spcBef>
                <a:spcPts val="480"/>
              </a:spcBef>
              <a:spcAft>
                <a:spcPts val="0"/>
              </a:spcAft>
              <a:buSzPts val="1400"/>
              <a:buNone/>
              <a:defRPr sz="1867"/>
            </a:lvl1pPr>
          </a:lstStyle>
          <a:p>
            <a:endParaRPr/>
          </a:p>
        </p:txBody>
      </p:sp>
      <p:grpSp>
        <p:nvGrpSpPr>
          <p:cNvPr id="150" name="Google Shape;150;p43"/>
          <p:cNvGrpSpPr/>
          <p:nvPr/>
        </p:nvGrpSpPr>
        <p:grpSpPr>
          <a:xfrm>
            <a:off x="0" y="1"/>
            <a:ext cx="12210933" cy="6868839"/>
            <a:chOff x="0" y="0"/>
            <a:chExt cx="9158200" cy="5151629"/>
          </a:xfrm>
        </p:grpSpPr>
        <p:sp>
          <p:nvSpPr>
            <p:cNvPr id="151" name="Google Shape;151;p43"/>
            <p:cNvSpPr/>
            <p:nvPr/>
          </p:nvSpPr>
          <p:spPr>
            <a:xfrm>
              <a:off x="8070617" y="4241847"/>
              <a:ext cx="1085813" cy="90804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2" name="Google Shape;152;p43"/>
            <p:cNvSpPr/>
            <p:nvPr/>
          </p:nvSpPr>
          <p:spPr>
            <a:xfrm>
              <a:off x="7829551" y="4937303"/>
              <a:ext cx="329171" cy="214008"/>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3" name="Google Shape;153;p43"/>
            <p:cNvSpPr/>
            <p:nvPr/>
          </p:nvSpPr>
          <p:spPr>
            <a:xfrm>
              <a:off x="8722038" y="4308575"/>
              <a:ext cx="243798" cy="234867"/>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4" name="Google Shape;154;p43"/>
            <p:cNvSpPr/>
            <p:nvPr/>
          </p:nvSpPr>
          <p:spPr>
            <a:xfrm>
              <a:off x="8875921" y="4552778"/>
              <a:ext cx="80049" cy="77166"/>
            </a:xfrm>
            <a:custGeom>
              <a:avLst/>
              <a:gdLst/>
              <a:ahLst/>
              <a:cxnLst/>
              <a:rect l="l" t="t" r="r" b="b"/>
              <a:pathLst>
                <a:path w="189464" h="182642" extrusionOk="0">
                  <a:moveTo>
                    <a:pt x="35360" y="160796"/>
                  </a:moveTo>
                  <a:cubicBezTo>
                    <a:pt x="72951" y="195212"/>
                    <a:pt x="126546" y="187656"/>
                    <a:pt x="164836" y="147334"/>
                  </a:cubicBezTo>
                  <a:cubicBezTo>
                    <a:pt x="203126" y="107011"/>
                    <a:pt x="195443" y="44019"/>
                    <a:pt x="150993" y="17921"/>
                  </a:cubicBezTo>
                  <a:cubicBezTo>
                    <a:pt x="106543" y="-8178"/>
                    <a:pt x="57648" y="-7479"/>
                    <a:pt x="21580" y="31383"/>
                  </a:cubicBezTo>
                  <a:cubicBezTo>
                    <a:pt x="-14488" y="70245"/>
                    <a:pt x="-2233" y="126315"/>
                    <a:pt x="35360" y="16079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5" name="Google Shape;155;p43"/>
            <p:cNvSpPr/>
            <p:nvPr/>
          </p:nvSpPr>
          <p:spPr>
            <a:xfrm>
              <a:off x="8685611" y="4745990"/>
              <a:ext cx="80049" cy="77166"/>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6" name="Google Shape;156;p43"/>
            <p:cNvSpPr/>
            <p:nvPr/>
          </p:nvSpPr>
          <p:spPr>
            <a:xfrm>
              <a:off x="8937243" y="3511160"/>
              <a:ext cx="220957" cy="234823"/>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7" name="Google Shape;157;p43"/>
            <p:cNvSpPr/>
            <p:nvPr/>
          </p:nvSpPr>
          <p:spPr>
            <a:xfrm>
              <a:off x="8462361" y="3342175"/>
              <a:ext cx="365886" cy="352497"/>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8" name="Google Shape;158;p43"/>
            <p:cNvSpPr/>
            <p:nvPr/>
          </p:nvSpPr>
          <p:spPr>
            <a:xfrm>
              <a:off x="7908551" y="3618536"/>
              <a:ext cx="1104503" cy="1197384"/>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59" name="Google Shape;159;p43"/>
            <p:cNvSpPr/>
            <p:nvPr/>
          </p:nvSpPr>
          <p:spPr>
            <a:xfrm>
              <a:off x="8758086" y="4765674"/>
              <a:ext cx="399748" cy="385287"/>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0" name="Google Shape;160;p43"/>
            <p:cNvSpPr/>
            <p:nvPr/>
          </p:nvSpPr>
          <p:spPr>
            <a:xfrm>
              <a:off x="0" y="0"/>
              <a:ext cx="928602" cy="1398829"/>
            </a:xfrm>
            <a:custGeom>
              <a:avLst/>
              <a:gdLst/>
              <a:ahLst/>
              <a:cxnLst/>
              <a:rect l="l" t="t" r="r" b="b"/>
              <a:pathLst>
                <a:path w="2159540" h="3253090" extrusionOk="0">
                  <a:moveTo>
                    <a:pt x="0" y="3240024"/>
                  </a:moveTo>
                  <a:cubicBezTo>
                    <a:pt x="573024" y="3314256"/>
                    <a:pt x="1186244" y="3070289"/>
                    <a:pt x="1673670" y="2557018"/>
                  </a:cubicBezTo>
                  <a:cubicBezTo>
                    <a:pt x="2428875" y="1761998"/>
                    <a:pt x="2277428" y="517970"/>
                    <a:pt x="1401699" y="3874"/>
                  </a:cubicBezTo>
                  <a:lnTo>
                    <a:pt x="1394968"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1" name="Google Shape;161;p43"/>
            <p:cNvSpPr/>
            <p:nvPr/>
          </p:nvSpPr>
          <p:spPr>
            <a:xfrm>
              <a:off x="8726483" y="79572"/>
              <a:ext cx="431431" cy="822884"/>
            </a:xfrm>
            <a:custGeom>
              <a:avLst/>
              <a:gdLst/>
              <a:ahLst/>
              <a:cxnLst/>
              <a:rect l="l" t="t" r="r" b="b"/>
              <a:pathLst>
                <a:path w="854318" h="1629473" extrusionOk="0">
                  <a:moveTo>
                    <a:pt x="854318" y="0"/>
                  </a:moveTo>
                  <a:cubicBezTo>
                    <a:pt x="620257" y="19812"/>
                    <a:pt x="387657" y="130937"/>
                    <a:pt x="210999" y="284163"/>
                  </a:cubicBezTo>
                  <a:cubicBezTo>
                    <a:pt x="-109612" y="562420"/>
                    <a:pt x="-62813" y="1253681"/>
                    <a:pt x="337492" y="1473137"/>
                  </a:cubicBezTo>
                  <a:cubicBezTo>
                    <a:pt x="500687" y="1562545"/>
                    <a:pt x="679630" y="1618805"/>
                    <a:pt x="854318" y="162947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2" name="Google Shape;162;p43"/>
            <p:cNvSpPr/>
            <p:nvPr/>
          </p:nvSpPr>
          <p:spPr>
            <a:xfrm>
              <a:off x="131373" y="0"/>
              <a:ext cx="621952" cy="416485"/>
            </a:xfrm>
            <a:custGeom>
              <a:avLst/>
              <a:gdLst/>
              <a:ahLst/>
              <a:cxnLst/>
              <a:rect l="l" t="t" r="r" b="b"/>
              <a:pathLst>
                <a:path w="1446400" h="968569" extrusionOk="0">
                  <a:moveTo>
                    <a:pt x="264712" y="802323"/>
                  </a:moveTo>
                  <a:cubicBezTo>
                    <a:pt x="590086" y="1065594"/>
                    <a:pt x="1031221" y="1006030"/>
                    <a:pt x="1282744" y="695325"/>
                  </a:cubicBezTo>
                  <a:cubicBezTo>
                    <a:pt x="1440669" y="500380"/>
                    <a:pt x="1483404" y="225425"/>
                    <a:pt x="1414824" y="0"/>
                  </a:cubicBezTo>
                  <a:lnTo>
                    <a:pt x="51860" y="0"/>
                  </a:lnTo>
                  <a:cubicBezTo>
                    <a:pt x="-57233" y="300736"/>
                    <a:pt x="2140" y="589661"/>
                    <a:pt x="264712" y="80232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3" name="Google Shape;163;p43"/>
            <p:cNvSpPr/>
            <p:nvPr/>
          </p:nvSpPr>
          <p:spPr>
            <a:xfrm>
              <a:off x="78183" y="332909"/>
              <a:ext cx="129584" cy="130031"/>
            </a:xfrm>
            <a:custGeom>
              <a:avLst/>
              <a:gdLst/>
              <a:ahLst/>
              <a:cxnLst/>
              <a:rect l="l" t="t" r="r" b="b"/>
              <a:pathLst>
                <a:path w="301359" h="302398" extrusionOk="0">
                  <a:moveTo>
                    <a:pt x="55186" y="267837"/>
                  </a:moveTo>
                  <a:cubicBezTo>
                    <a:pt x="118095" y="320428"/>
                    <a:pt x="211724" y="312058"/>
                    <a:pt x="264312" y="249149"/>
                  </a:cubicBezTo>
                  <a:cubicBezTo>
                    <a:pt x="265319" y="247942"/>
                    <a:pt x="266307" y="246723"/>
                    <a:pt x="267276" y="245485"/>
                  </a:cubicBezTo>
                  <a:cubicBezTo>
                    <a:pt x="319664" y="180715"/>
                    <a:pt x="311218" y="74035"/>
                    <a:pt x="244988" y="33395"/>
                  </a:cubicBezTo>
                  <a:cubicBezTo>
                    <a:pt x="178757" y="-7245"/>
                    <a:pt x="81221" y="-22358"/>
                    <a:pt x="32898" y="55747"/>
                  </a:cubicBezTo>
                  <a:cubicBezTo>
                    <a:pt x="-15426" y="133852"/>
                    <a:pt x="-12568" y="212782"/>
                    <a:pt x="55186" y="2678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4" name="Google Shape;164;p43"/>
            <p:cNvSpPr/>
            <p:nvPr/>
          </p:nvSpPr>
          <p:spPr>
            <a:xfrm>
              <a:off x="8490844" y="525033"/>
              <a:ext cx="469118" cy="470813"/>
            </a:xfrm>
            <a:custGeom>
              <a:avLst/>
              <a:gdLst/>
              <a:ahLst/>
              <a:cxnLst/>
              <a:rect l="l" t="t" r="r" b="b"/>
              <a:pathLst>
                <a:path w="928947" h="932303" extrusionOk="0">
                  <a:moveTo>
                    <a:pt x="169604" y="825607"/>
                  </a:moveTo>
                  <a:cubicBezTo>
                    <a:pt x="378328" y="994644"/>
                    <a:pt x="661729" y="956290"/>
                    <a:pt x="823654" y="756773"/>
                  </a:cubicBezTo>
                  <a:cubicBezTo>
                    <a:pt x="985579" y="557256"/>
                    <a:pt x="959226" y="227501"/>
                    <a:pt x="755074" y="102723"/>
                  </a:cubicBezTo>
                  <a:cubicBezTo>
                    <a:pt x="550921" y="-22054"/>
                    <a:pt x="250249" y="-69044"/>
                    <a:pt x="101404" y="171557"/>
                  </a:cubicBezTo>
                  <a:cubicBezTo>
                    <a:pt x="-47439" y="412159"/>
                    <a:pt x="-38740" y="656634"/>
                    <a:pt x="169604" y="82560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5" name="Google Shape;165;p43"/>
            <p:cNvSpPr/>
            <p:nvPr/>
          </p:nvSpPr>
          <p:spPr>
            <a:xfrm>
              <a:off x="872798" y="0"/>
              <a:ext cx="160534" cy="142556"/>
            </a:xfrm>
            <a:custGeom>
              <a:avLst/>
              <a:gdLst/>
              <a:ahLst/>
              <a:cxnLst/>
              <a:rect l="l" t="t" r="r" b="b"/>
              <a:pathLst>
                <a:path w="373336" h="331526" extrusionOk="0">
                  <a:moveTo>
                    <a:pt x="21270" y="229743"/>
                  </a:moveTo>
                  <a:cubicBezTo>
                    <a:pt x="69403" y="324993"/>
                    <a:pt x="178179" y="356743"/>
                    <a:pt x="268920" y="310706"/>
                  </a:cubicBezTo>
                  <a:cubicBezTo>
                    <a:pt x="359662" y="264668"/>
                    <a:pt x="403731" y="141161"/>
                    <a:pt x="350010" y="63056"/>
                  </a:cubicBezTo>
                  <a:cubicBezTo>
                    <a:pt x="333677" y="39233"/>
                    <a:pt x="313878" y="17980"/>
                    <a:pt x="291272" y="0"/>
                  </a:cubicBezTo>
                  <a:lnTo>
                    <a:pt x="78357" y="0"/>
                  </a:lnTo>
                  <a:cubicBezTo>
                    <a:pt x="3554" y="61468"/>
                    <a:pt x="-22481" y="143447"/>
                    <a:pt x="21270" y="22974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6" name="Google Shape;166;p43"/>
            <p:cNvSpPr/>
            <p:nvPr/>
          </p:nvSpPr>
          <p:spPr>
            <a:xfrm>
              <a:off x="1019887" y="117627"/>
              <a:ext cx="72983" cy="73218"/>
            </a:xfrm>
            <a:custGeom>
              <a:avLst/>
              <a:gdLst/>
              <a:ahLst/>
              <a:cxnLst/>
              <a:rect l="l" t="t" r="r" b="b"/>
              <a:pathLst>
                <a:path w="169729" h="170275" extrusionOk="0">
                  <a:moveTo>
                    <a:pt x="9687" y="123994"/>
                  </a:moveTo>
                  <a:cubicBezTo>
                    <a:pt x="29727" y="164944"/>
                    <a:pt x="79169" y="181894"/>
                    <a:pt x="120120" y="161853"/>
                  </a:cubicBezTo>
                  <a:cubicBezTo>
                    <a:pt x="120844" y="161499"/>
                    <a:pt x="121561" y="161136"/>
                    <a:pt x="122272" y="160761"/>
                  </a:cubicBezTo>
                  <a:cubicBezTo>
                    <a:pt x="163547" y="139869"/>
                    <a:pt x="183550" y="83735"/>
                    <a:pt x="159102" y="48239"/>
                  </a:cubicBezTo>
                  <a:cubicBezTo>
                    <a:pt x="134655" y="12742"/>
                    <a:pt x="88744" y="-17166"/>
                    <a:pt x="46517" y="11409"/>
                  </a:cubicBezTo>
                  <a:cubicBezTo>
                    <a:pt x="4289" y="39984"/>
                    <a:pt x="-12221" y="80814"/>
                    <a:pt x="9687" y="123994"/>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7" name="Google Shape;167;p43"/>
            <p:cNvSpPr/>
            <p:nvPr/>
          </p:nvSpPr>
          <p:spPr>
            <a:xfrm>
              <a:off x="613745" y="396271"/>
              <a:ext cx="481225" cy="463494"/>
            </a:xfrm>
            <a:custGeom>
              <a:avLst/>
              <a:gdLst/>
              <a:ahLst/>
              <a:cxnLst/>
              <a:rect l="l" t="t" r="r" b="b"/>
              <a:pathLst>
                <a:path w="1119129" h="1077892" extrusionOk="0">
                  <a:moveTo>
                    <a:pt x="209068" y="948834"/>
                  </a:moveTo>
                  <a:cubicBezTo>
                    <a:pt x="431318" y="1152034"/>
                    <a:pt x="747548" y="1107584"/>
                    <a:pt x="973671" y="869586"/>
                  </a:cubicBezTo>
                  <a:cubicBezTo>
                    <a:pt x="1199795" y="631588"/>
                    <a:pt x="1154392" y="259097"/>
                    <a:pt x="892201" y="105237"/>
                  </a:cubicBezTo>
                  <a:cubicBezTo>
                    <a:pt x="630009" y="-48624"/>
                    <a:pt x="340957" y="-43226"/>
                    <a:pt x="127597" y="184485"/>
                  </a:cubicBezTo>
                  <a:cubicBezTo>
                    <a:pt x="-85763" y="412196"/>
                    <a:pt x="-13055" y="745444"/>
                    <a:pt x="209068" y="94883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8" name="Google Shape;168;p43"/>
            <p:cNvSpPr/>
            <p:nvPr/>
          </p:nvSpPr>
          <p:spPr>
            <a:xfrm>
              <a:off x="1012409" y="854477"/>
              <a:ext cx="81470" cy="78536"/>
            </a:xfrm>
            <a:custGeom>
              <a:avLst/>
              <a:gdLst/>
              <a:ahLst/>
              <a:cxnLst/>
              <a:rect l="l" t="t" r="r" b="b"/>
              <a:pathLst>
                <a:path w="189466" h="182642" extrusionOk="0">
                  <a:moveTo>
                    <a:pt x="35446" y="160795"/>
                  </a:moveTo>
                  <a:cubicBezTo>
                    <a:pt x="73038" y="195212"/>
                    <a:pt x="126632" y="187656"/>
                    <a:pt x="164859" y="147333"/>
                  </a:cubicBezTo>
                  <a:cubicBezTo>
                    <a:pt x="203086" y="107011"/>
                    <a:pt x="195466" y="44019"/>
                    <a:pt x="151079" y="17920"/>
                  </a:cubicBezTo>
                  <a:cubicBezTo>
                    <a:pt x="106693" y="-8178"/>
                    <a:pt x="57734" y="-7480"/>
                    <a:pt x="21603" y="31382"/>
                  </a:cubicBezTo>
                  <a:cubicBezTo>
                    <a:pt x="-14529" y="70244"/>
                    <a:pt x="-2210" y="126505"/>
                    <a:pt x="35446" y="16079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69" name="Google Shape;169;p43"/>
            <p:cNvSpPr/>
            <p:nvPr/>
          </p:nvSpPr>
          <p:spPr>
            <a:xfrm>
              <a:off x="1081360" y="790702"/>
              <a:ext cx="40781" cy="39267"/>
            </a:xfrm>
            <a:custGeom>
              <a:avLst/>
              <a:gdLst/>
              <a:ahLst/>
              <a:cxnLst/>
              <a:rect l="l" t="t" r="r" b="b"/>
              <a:pathLst>
                <a:path w="94839" h="91318" extrusionOk="0">
                  <a:moveTo>
                    <a:pt x="17660" y="80385"/>
                  </a:moveTo>
                  <a:cubicBezTo>
                    <a:pt x="36710" y="97593"/>
                    <a:pt x="63253" y="93847"/>
                    <a:pt x="82430" y="73654"/>
                  </a:cubicBezTo>
                  <a:cubicBezTo>
                    <a:pt x="98781" y="57569"/>
                    <a:pt x="99004" y="31280"/>
                    <a:pt x="82919" y="14923"/>
                  </a:cubicBezTo>
                  <a:cubicBezTo>
                    <a:pt x="80684" y="12656"/>
                    <a:pt x="78201" y="10649"/>
                    <a:pt x="75508" y="8947"/>
                  </a:cubicBezTo>
                  <a:cubicBezTo>
                    <a:pt x="53283" y="-4070"/>
                    <a:pt x="28836" y="-3753"/>
                    <a:pt x="10802" y="15678"/>
                  </a:cubicBezTo>
                  <a:cubicBezTo>
                    <a:pt x="-7232" y="35109"/>
                    <a:pt x="-1136" y="62859"/>
                    <a:pt x="17660" y="8038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0" name="Google Shape;170;p43"/>
            <p:cNvSpPr/>
            <p:nvPr/>
          </p:nvSpPr>
          <p:spPr>
            <a:xfrm>
              <a:off x="0" y="4534168"/>
              <a:ext cx="537284" cy="617461"/>
            </a:xfrm>
            <a:custGeom>
              <a:avLst/>
              <a:gdLst/>
              <a:ahLst/>
              <a:cxnLst/>
              <a:rect l="l" t="t" r="r" b="b"/>
              <a:pathLst>
                <a:path w="1038230" h="1193161" extrusionOk="0">
                  <a:moveTo>
                    <a:pt x="723900" y="163889"/>
                  </a:moveTo>
                  <a:cubicBezTo>
                    <a:pt x="509461" y="-9592"/>
                    <a:pt x="245936" y="-32389"/>
                    <a:pt x="0" y="35302"/>
                  </a:cubicBezTo>
                  <a:lnTo>
                    <a:pt x="0" y="1193161"/>
                  </a:lnTo>
                  <a:lnTo>
                    <a:pt x="952500" y="1193161"/>
                  </a:lnTo>
                  <a:cubicBezTo>
                    <a:pt x="1125398" y="838704"/>
                    <a:pt x="1030586" y="411825"/>
                    <a:pt x="723900" y="1638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1" name="Google Shape;171;p43"/>
            <p:cNvSpPr/>
            <p:nvPr/>
          </p:nvSpPr>
          <p:spPr>
            <a:xfrm>
              <a:off x="0" y="4137233"/>
              <a:ext cx="552912" cy="597004"/>
            </a:xfrm>
            <a:custGeom>
              <a:avLst/>
              <a:gdLst/>
              <a:ahLst/>
              <a:cxnLst/>
              <a:rect l="l" t="t" r="r" b="b"/>
              <a:pathLst>
                <a:path w="1068429" h="1153631" extrusionOk="0">
                  <a:moveTo>
                    <a:pt x="826516" y="125612"/>
                  </a:moveTo>
                  <a:cubicBezTo>
                    <a:pt x="538099" y="-65269"/>
                    <a:pt x="204153" y="-40187"/>
                    <a:pt x="0" y="211718"/>
                  </a:cubicBezTo>
                  <a:lnTo>
                    <a:pt x="0" y="211718"/>
                  </a:lnTo>
                  <a:lnTo>
                    <a:pt x="0" y="946730"/>
                  </a:lnTo>
                  <a:cubicBezTo>
                    <a:pt x="25459" y="980563"/>
                    <a:pt x="54926" y="1011183"/>
                    <a:pt x="87757" y="1037917"/>
                  </a:cubicBezTo>
                  <a:cubicBezTo>
                    <a:pt x="316357" y="1222955"/>
                    <a:pt x="680974" y="1180156"/>
                    <a:pt x="914083" y="951810"/>
                  </a:cubicBezTo>
                  <a:cubicBezTo>
                    <a:pt x="1147191" y="723464"/>
                    <a:pt x="1114870" y="316493"/>
                    <a:pt x="826516" y="12561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2" name="Google Shape;172;p43"/>
            <p:cNvSpPr/>
            <p:nvPr/>
          </p:nvSpPr>
          <p:spPr>
            <a:xfrm>
              <a:off x="98370" y="1552192"/>
              <a:ext cx="305940" cy="294713"/>
            </a:xfrm>
            <a:custGeom>
              <a:avLst/>
              <a:gdLst/>
              <a:ahLst/>
              <a:cxnLst/>
              <a:rect l="l" t="t" r="r" b="b"/>
              <a:pathLst>
                <a:path w="711488" h="685378" extrusionOk="0">
                  <a:moveTo>
                    <a:pt x="132928" y="603298"/>
                  </a:moveTo>
                  <a:cubicBezTo>
                    <a:pt x="274152" y="732584"/>
                    <a:pt x="475320" y="704200"/>
                    <a:pt x="619020" y="552879"/>
                  </a:cubicBezTo>
                  <a:cubicBezTo>
                    <a:pt x="762721" y="401558"/>
                    <a:pt x="733955" y="164767"/>
                    <a:pt x="567268" y="66914"/>
                  </a:cubicBezTo>
                  <a:cubicBezTo>
                    <a:pt x="400580" y="-30940"/>
                    <a:pt x="216748" y="-27448"/>
                    <a:pt x="81112" y="117269"/>
                  </a:cubicBezTo>
                  <a:cubicBezTo>
                    <a:pt x="-54524" y="261986"/>
                    <a:pt x="-8296" y="474012"/>
                    <a:pt x="132928" y="60329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3" name="Google Shape;173;p43"/>
            <p:cNvSpPr/>
            <p:nvPr/>
          </p:nvSpPr>
          <p:spPr>
            <a:xfrm>
              <a:off x="8952853" y="916299"/>
              <a:ext cx="141267" cy="134711"/>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4" name="Google Shape;174;p43"/>
            <p:cNvSpPr/>
            <p:nvPr/>
          </p:nvSpPr>
          <p:spPr>
            <a:xfrm>
              <a:off x="8383926" y="593893"/>
              <a:ext cx="85607" cy="81645"/>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5" name="Google Shape;175;p43"/>
            <p:cNvSpPr/>
            <p:nvPr/>
          </p:nvSpPr>
          <p:spPr>
            <a:xfrm>
              <a:off x="0" y="792498"/>
              <a:ext cx="613160" cy="907631"/>
            </a:xfrm>
            <a:custGeom>
              <a:avLst/>
              <a:gdLst/>
              <a:ahLst/>
              <a:cxnLst/>
              <a:rect l="l" t="t" r="r" b="b"/>
              <a:pathLst>
                <a:path w="1425953" h="2110769" extrusionOk="0">
                  <a:moveTo>
                    <a:pt x="1195515" y="146951"/>
                  </a:moveTo>
                  <a:cubicBezTo>
                    <a:pt x="928497" y="-69267"/>
                    <a:pt x="557594" y="-53646"/>
                    <a:pt x="320675" y="238899"/>
                  </a:cubicBezTo>
                  <a:lnTo>
                    <a:pt x="0" y="635012"/>
                  </a:lnTo>
                  <a:lnTo>
                    <a:pt x="0" y="2097861"/>
                  </a:lnTo>
                  <a:cubicBezTo>
                    <a:pt x="226378" y="2145867"/>
                    <a:pt x="483807" y="2058428"/>
                    <a:pt x="607505" y="1861324"/>
                  </a:cubicBezTo>
                  <a:cubicBezTo>
                    <a:pt x="785876" y="1577352"/>
                    <a:pt x="1071055" y="1288681"/>
                    <a:pt x="1287463" y="1021727"/>
                  </a:cubicBezTo>
                  <a:cubicBezTo>
                    <a:pt x="1503445" y="754716"/>
                    <a:pt x="1462291" y="363219"/>
                    <a:pt x="1195515" y="14695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76" name="Google Shape;176;p43"/>
            <p:cNvSpPr/>
            <p:nvPr/>
          </p:nvSpPr>
          <p:spPr>
            <a:xfrm>
              <a:off x="608531" y="4607869"/>
              <a:ext cx="144771" cy="138105"/>
            </a:xfrm>
            <a:custGeom>
              <a:avLst/>
              <a:gdLst/>
              <a:ahLst/>
              <a:cxnLst/>
              <a:rect l="l" t="t" r="r" b="b"/>
              <a:pathLst>
                <a:path w="279751" h="266869" extrusionOk="0">
                  <a:moveTo>
                    <a:pt x="54972" y="241141"/>
                  </a:moveTo>
                  <a:cubicBezTo>
                    <a:pt x="120250" y="276891"/>
                    <a:pt x="201022" y="280003"/>
                    <a:pt x="249028" y="220757"/>
                  </a:cubicBezTo>
                  <a:cubicBezTo>
                    <a:pt x="296952" y="161550"/>
                    <a:pt x="287808" y="74701"/>
                    <a:pt x="228600" y="26777"/>
                  </a:cubicBezTo>
                  <a:cubicBezTo>
                    <a:pt x="228594" y="26771"/>
                    <a:pt x="228588" y="26771"/>
                    <a:pt x="228581" y="26765"/>
                  </a:cubicBezTo>
                  <a:cubicBezTo>
                    <a:pt x="169336" y="-21241"/>
                    <a:pt x="86913" y="1365"/>
                    <a:pt x="34525" y="47085"/>
                  </a:cubicBezTo>
                  <a:cubicBezTo>
                    <a:pt x="-17862" y="92805"/>
                    <a:pt x="-10306" y="205390"/>
                    <a:pt x="54972" y="2411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177" name="Google Shape;177;p43"/>
          <p:cNvSpPr txBox="1">
            <a:spLocks noGrp="1"/>
          </p:cNvSpPr>
          <p:nvPr>
            <p:ph type="sldNum" idx="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96725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color background">
  <p:cSld name="2_Blank color background">
    <p:bg>
      <p:bgPr>
        <a:solidFill>
          <a:schemeClr val="accent3"/>
        </a:solidFill>
        <a:effectLst/>
      </p:bgPr>
    </p:bg>
    <p:spTree>
      <p:nvGrpSpPr>
        <p:cNvPr id="1" name="Shape 121"/>
        <p:cNvGrpSpPr/>
        <p:nvPr/>
      </p:nvGrpSpPr>
      <p:grpSpPr>
        <a:xfrm>
          <a:off x="0" y="0"/>
          <a:ext cx="0" cy="0"/>
          <a:chOff x="0" y="0"/>
          <a:chExt cx="0" cy="0"/>
        </a:xfrm>
      </p:grpSpPr>
      <p:grpSp>
        <p:nvGrpSpPr>
          <p:cNvPr id="122" name="Google Shape;122;p42"/>
          <p:cNvGrpSpPr/>
          <p:nvPr/>
        </p:nvGrpSpPr>
        <p:grpSpPr>
          <a:xfrm>
            <a:off x="3181" y="3182"/>
            <a:ext cx="12195524" cy="6857575"/>
            <a:chOff x="3175" y="3175"/>
            <a:chExt cx="12185776" cy="6852093"/>
          </a:xfrm>
        </p:grpSpPr>
        <p:sp>
          <p:nvSpPr>
            <p:cNvPr id="123" name="Google Shape;123;p42"/>
            <p:cNvSpPr/>
            <p:nvPr/>
          </p:nvSpPr>
          <p:spPr>
            <a:xfrm>
              <a:off x="11340814" y="109410"/>
              <a:ext cx="848010" cy="1622615"/>
            </a:xfrm>
            <a:custGeom>
              <a:avLst/>
              <a:gdLst/>
              <a:ahLst/>
              <a:cxnLst/>
              <a:rect l="l" t="t" r="r" b="b"/>
              <a:pathLst>
                <a:path w="848010" h="1622615" extrusionOk="0">
                  <a:moveTo>
                    <a:pt x="848010" y="1622616"/>
                  </a:moveTo>
                  <a:cubicBezTo>
                    <a:pt x="711168" y="1613725"/>
                    <a:pt x="565943" y="1575816"/>
                    <a:pt x="427767" y="1512888"/>
                  </a:cubicBezTo>
                  <a:cubicBezTo>
                    <a:pt x="507587" y="1308989"/>
                    <a:pt x="446246" y="1074293"/>
                    <a:pt x="287432" y="977456"/>
                  </a:cubicBezTo>
                  <a:cubicBezTo>
                    <a:pt x="197517" y="922655"/>
                    <a:pt x="96425" y="887095"/>
                    <a:pt x="2381" y="877253"/>
                  </a:cubicBezTo>
                  <a:cubicBezTo>
                    <a:pt x="-14891" y="632968"/>
                    <a:pt x="62579" y="410972"/>
                    <a:pt x="209963" y="283083"/>
                  </a:cubicBezTo>
                  <a:cubicBezTo>
                    <a:pt x="394938" y="122365"/>
                    <a:pt x="627284" y="19494"/>
                    <a:pt x="848010" y="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4" name="Google Shape;124;p42"/>
            <p:cNvSpPr/>
            <p:nvPr/>
          </p:nvSpPr>
          <p:spPr>
            <a:xfrm>
              <a:off x="10874301" y="990155"/>
              <a:ext cx="922938" cy="925576"/>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5" name="Google Shape;125;p42"/>
            <p:cNvSpPr/>
            <p:nvPr/>
          </p:nvSpPr>
          <p:spPr>
            <a:xfrm>
              <a:off x="9813163" y="4711890"/>
              <a:ext cx="2375661" cy="2142934"/>
            </a:xfrm>
            <a:custGeom>
              <a:avLst/>
              <a:gdLst/>
              <a:ahLst/>
              <a:cxnLst/>
              <a:rect l="l" t="t" r="r" b="b"/>
              <a:pathLst>
                <a:path w="2375661" h="2142934" extrusionOk="0">
                  <a:moveTo>
                    <a:pt x="0" y="2142935"/>
                  </a:moveTo>
                  <a:cubicBezTo>
                    <a:pt x="25781" y="2071243"/>
                    <a:pt x="28321" y="1993265"/>
                    <a:pt x="7303" y="1920050"/>
                  </a:cubicBezTo>
                  <a:cubicBezTo>
                    <a:pt x="178181" y="1739710"/>
                    <a:pt x="338074" y="1526350"/>
                    <a:pt x="474726" y="1340675"/>
                  </a:cubicBezTo>
                  <a:cubicBezTo>
                    <a:pt x="662559" y="1297610"/>
                    <a:pt x="830580" y="1192822"/>
                    <a:pt x="951865" y="1043051"/>
                  </a:cubicBezTo>
                  <a:cubicBezTo>
                    <a:pt x="1043115" y="930338"/>
                    <a:pt x="1145731" y="815912"/>
                    <a:pt x="1254379" y="694690"/>
                  </a:cubicBezTo>
                  <a:cubicBezTo>
                    <a:pt x="1295781" y="648589"/>
                    <a:pt x="1338517" y="600900"/>
                    <a:pt x="1380744" y="553149"/>
                  </a:cubicBezTo>
                  <a:cubicBezTo>
                    <a:pt x="1399413" y="588029"/>
                    <a:pt x="1423924" y="619481"/>
                    <a:pt x="1453134" y="646176"/>
                  </a:cubicBezTo>
                  <a:cubicBezTo>
                    <a:pt x="1499044" y="689337"/>
                    <a:pt x="1559623" y="713423"/>
                    <a:pt x="1622616" y="713550"/>
                  </a:cubicBezTo>
                  <a:cubicBezTo>
                    <a:pt x="1704022" y="713550"/>
                    <a:pt x="1785493" y="675069"/>
                    <a:pt x="1851914" y="605092"/>
                  </a:cubicBezTo>
                  <a:cubicBezTo>
                    <a:pt x="1909318" y="545840"/>
                    <a:pt x="1936306" y="463506"/>
                    <a:pt x="1925193" y="381762"/>
                  </a:cubicBezTo>
                  <a:cubicBezTo>
                    <a:pt x="1915541" y="308527"/>
                    <a:pt x="1872742" y="243795"/>
                    <a:pt x="1809179" y="206184"/>
                  </a:cubicBezTo>
                  <a:cubicBezTo>
                    <a:pt x="1776285" y="186500"/>
                    <a:pt x="1740726" y="171539"/>
                    <a:pt x="1703642" y="161734"/>
                  </a:cubicBezTo>
                  <a:cubicBezTo>
                    <a:pt x="1729422" y="127063"/>
                    <a:pt x="1752918" y="94170"/>
                    <a:pt x="1775143" y="61786"/>
                  </a:cubicBezTo>
                  <a:cubicBezTo>
                    <a:pt x="1894522" y="21304"/>
                    <a:pt x="2019681" y="438"/>
                    <a:pt x="2145729" y="0"/>
                  </a:cubicBezTo>
                  <a:cubicBezTo>
                    <a:pt x="2223071" y="-38"/>
                    <a:pt x="2300161" y="8267"/>
                    <a:pt x="2375662" y="24765"/>
                  </a:cubicBezTo>
                  <a:lnTo>
                    <a:pt x="2375662" y="1231265"/>
                  </a:lnTo>
                  <a:cubicBezTo>
                    <a:pt x="2108200" y="1251077"/>
                    <a:pt x="1871599" y="1368869"/>
                    <a:pt x="1672527" y="1581468"/>
                  </a:cubicBezTo>
                  <a:cubicBezTo>
                    <a:pt x="1525333" y="1738567"/>
                    <a:pt x="1441387" y="1932686"/>
                    <a:pt x="1429639" y="2142935"/>
                  </a:cubicBezTo>
                  <a:close/>
                  <a:moveTo>
                    <a:pt x="1352232" y="1184593"/>
                  </a:moveTo>
                  <a:cubicBezTo>
                    <a:pt x="1324928" y="1184739"/>
                    <a:pt x="1298893" y="1196460"/>
                    <a:pt x="1280731" y="1216850"/>
                  </a:cubicBezTo>
                  <a:cubicBezTo>
                    <a:pt x="1265428" y="1232890"/>
                    <a:pt x="1257364" y="1254468"/>
                    <a:pt x="1258316" y="1276604"/>
                  </a:cubicBezTo>
                  <a:cubicBezTo>
                    <a:pt x="1260157" y="1305179"/>
                    <a:pt x="1273239" y="1331868"/>
                    <a:pt x="1294702" y="1350836"/>
                  </a:cubicBezTo>
                  <a:cubicBezTo>
                    <a:pt x="1310195" y="1365377"/>
                    <a:pt x="1330643" y="1373480"/>
                    <a:pt x="1351852" y="1373505"/>
                  </a:cubicBezTo>
                  <a:cubicBezTo>
                    <a:pt x="1379156" y="1373505"/>
                    <a:pt x="1406462" y="1360805"/>
                    <a:pt x="1428687" y="1337246"/>
                  </a:cubicBezTo>
                  <a:cubicBezTo>
                    <a:pt x="1447991" y="1317301"/>
                    <a:pt x="1457071" y="1289615"/>
                    <a:pt x="1453325" y="1262126"/>
                  </a:cubicBezTo>
                  <a:cubicBezTo>
                    <a:pt x="1450022" y="1237431"/>
                    <a:pt x="1435608" y="1215600"/>
                    <a:pt x="1414208" y="1202881"/>
                  </a:cubicBezTo>
                  <a:cubicBezTo>
                    <a:pt x="1395540" y="1191412"/>
                    <a:pt x="1374140" y="1185107"/>
                    <a:pt x="1352232" y="1184593"/>
                  </a:cubicBezTo>
                  <a:close/>
                  <a:moveTo>
                    <a:pt x="1801749" y="728281"/>
                  </a:moveTo>
                  <a:cubicBezTo>
                    <a:pt x="1774444" y="728402"/>
                    <a:pt x="1748472" y="740105"/>
                    <a:pt x="1730248" y="760476"/>
                  </a:cubicBezTo>
                  <a:cubicBezTo>
                    <a:pt x="1714944" y="776516"/>
                    <a:pt x="1706880" y="798093"/>
                    <a:pt x="1707832" y="820230"/>
                  </a:cubicBezTo>
                  <a:cubicBezTo>
                    <a:pt x="1709674" y="848805"/>
                    <a:pt x="1722755" y="875494"/>
                    <a:pt x="1744218" y="894461"/>
                  </a:cubicBezTo>
                  <a:cubicBezTo>
                    <a:pt x="1759712" y="909028"/>
                    <a:pt x="1780095" y="917137"/>
                    <a:pt x="1801368" y="917131"/>
                  </a:cubicBezTo>
                  <a:cubicBezTo>
                    <a:pt x="1828673" y="917131"/>
                    <a:pt x="1855978" y="904431"/>
                    <a:pt x="1878203" y="880872"/>
                  </a:cubicBezTo>
                  <a:cubicBezTo>
                    <a:pt x="1897507" y="860933"/>
                    <a:pt x="1906588" y="833247"/>
                    <a:pt x="1902841" y="805751"/>
                  </a:cubicBezTo>
                  <a:cubicBezTo>
                    <a:pt x="1899603" y="781044"/>
                    <a:pt x="1885188" y="759200"/>
                    <a:pt x="1863725" y="746506"/>
                  </a:cubicBezTo>
                  <a:cubicBezTo>
                    <a:pt x="1845056" y="735057"/>
                    <a:pt x="1823656" y="728770"/>
                    <a:pt x="1801749" y="728281"/>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6" name="Google Shape;126;p42"/>
            <p:cNvSpPr/>
            <p:nvPr/>
          </p:nvSpPr>
          <p:spPr>
            <a:xfrm>
              <a:off x="11077757" y="5902769"/>
              <a:ext cx="183129" cy="176276"/>
            </a:xfrm>
            <a:custGeom>
              <a:avLst/>
              <a:gdLst/>
              <a:ahLst/>
              <a:cxnLst/>
              <a:rect l="l" t="t" r="r" b="b"/>
              <a:pathLst>
                <a:path w="183129" h="176276" extrusionOk="0">
                  <a:moveTo>
                    <a:pt x="87193" y="176276"/>
                  </a:moveTo>
                  <a:cubicBezTo>
                    <a:pt x="67572" y="176219"/>
                    <a:pt x="48712" y="168701"/>
                    <a:pt x="34424" y="155258"/>
                  </a:cubicBezTo>
                  <a:cubicBezTo>
                    <a:pt x="14232" y="137420"/>
                    <a:pt x="1849" y="112313"/>
                    <a:pt x="72" y="85408"/>
                  </a:cubicBezTo>
                  <a:cubicBezTo>
                    <a:pt x="-818" y="64979"/>
                    <a:pt x="6611" y="45066"/>
                    <a:pt x="20773" y="30290"/>
                  </a:cubicBezTo>
                  <a:cubicBezTo>
                    <a:pt x="37790" y="11176"/>
                    <a:pt x="62048" y="165"/>
                    <a:pt x="87637" y="0"/>
                  </a:cubicBezTo>
                  <a:cubicBezTo>
                    <a:pt x="108402" y="514"/>
                    <a:pt x="128659" y="6521"/>
                    <a:pt x="146311" y="17399"/>
                  </a:cubicBezTo>
                  <a:cubicBezTo>
                    <a:pt x="166061" y="29153"/>
                    <a:pt x="179332" y="49295"/>
                    <a:pt x="182380" y="72072"/>
                  </a:cubicBezTo>
                  <a:cubicBezTo>
                    <a:pt x="185809" y="97650"/>
                    <a:pt x="177363" y="123399"/>
                    <a:pt x="159393" y="141922"/>
                  </a:cubicBezTo>
                  <a:cubicBezTo>
                    <a:pt x="138437" y="164021"/>
                    <a:pt x="112784" y="176213"/>
                    <a:pt x="87193" y="17621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7" name="Google Shape;127;p42"/>
            <p:cNvSpPr/>
            <p:nvPr/>
          </p:nvSpPr>
          <p:spPr>
            <a:xfrm>
              <a:off x="11672262" y="2985960"/>
              <a:ext cx="516689" cy="549529"/>
            </a:xfrm>
            <a:custGeom>
              <a:avLst/>
              <a:gdLst/>
              <a:ahLst/>
              <a:cxnLst/>
              <a:rect l="l" t="t" r="r" b="b"/>
              <a:pathLst>
                <a:path w="516689" h="549529" extrusionOk="0">
                  <a:moveTo>
                    <a:pt x="271897" y="549529"/>
                  </a:moveTo>
                  <a:cubicBezTo>
                    <a:pt x="210493" y="549370"/>
                    <a:pt x="151501" y="525850"/>
                    <a:pt x="106797" y="483743"/>
                  </a:cubicBezTo>
                  <a:cubicBezTo>
                    <a:pt x="42091" y="424498"/>
                    <a:pt x="3229" y="345440"/>
                    <a:pt x="244" y="266827"/>
                  </a:cubicBezTo>
                  <a:cubicBezTo>
                    <a:pt x="-2677" y="202825"/>
                    <a:pt x="20755" y="140417"/>
                    <a:pt x="65014" y="94107"/>
                  </a:cubicBezTo>
                  <a:cubicBezTo>
                    <a:pt x="122672" y="32512"/>
                    <a:pt x="194681" y="0"/>
                    <a:pt x="273294" y="0"/>
                  </a:cubicBezTo>
                  <a:cubicBezTo>
                    <a:pt x="332413" y="0"/>
                    <a:pt x="395341" y="18605"/>
                    <a:pt x="455349" y="53848"/>
                  </a:cubicBezTo>
                  <a:cubicBezTo>
                    <a:pt x="478717" y="67526"/>
                    <a:pt x="499481" y="85236"/>
                    <a:pt x="516690" y="106172"/>
                  </a:cubicBezTo>
                  <a:lnTo>
                    <a:pt x="516690" y="419418"/>
                  </a:lnTo>
                  <a:cubicBezTo>
                    <a:pt x="510467" y="427673"/>
                    <a:pt x="503735" y="435559"/>
                    <a:pt x="496624" y="443039"/>
                  </a:cubicBezTo>
                  <a:cubicBezTo>
                    <a:pt x="431409" y="511683"/>
                    <a:pt x="351653" y="549529"/>
                    <a:pt x="272024" y="549529"/>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8" name="Google Shape;128;p42"/>
            <p:cNvSpPr/>
            <p:nvPr/>
          </p:nvSpPr>
          <p:spPr>
            <a:xfrm>
              <a:off x="10550466" y="2586863"/>
              <a:ext cx="859831" cy="722757"/>
            </a:xfrm>
            <a:custGeom>
              <a:avLst/>
              <a:gdLst/>
              <a:ahLst/>
              <a:cxnLst/>
              <a:rect l="l" t="t" r="r" b="b"/>
              <a:pathLst>
                <a:path w="859831" h="722757" extrusionOk="0">
                  <a:moveTo>
                    <a:pt x="154363" y="722757"/>
                  </a:moveTo>
                  <a:cubicBezTo>
                    <a:pt x="70924" y="643763"/>
                    <a:pt x="17330" y="542989"/>
                    <a:pt x="3551" y="438912"/>
                  </a:cubicBezTo>
                  <a:cubicBezTo>
                    <a:pt x="-11436" y="326454"/>
                    <a:pt x="21203" y="223710"/>
                    <a:pt x="97912" y="141795"/>
                  </a:cubicBezTo>
                  <a:cubicBezTo>
                    <a:pt x="184843" y="49022"/>
                    <a:pt x="293364" y="0"/>
                    <a:pt x="411728" y="0"/>
                  </a:cubicBezTo>
                  <a:cubicBezTo>
                    <a:pt x="500628" y="0"/>
                    <a:pt x="595498" y="28004"/>
                    <a:pt x="685731" y="81026"/>
                  </a:cubicBezTo>
                  <a:cubicBezTo>
                    <a:pt x="779076" y="136360"/>
                    <a:pt x="841877" y="231496"/>
                    <a:pt x="856038" y="339090"/>
                  </a:cubicBezTo>
                  <a:cubicBezTo>
                    <a:pt x="872802" y="458026"/>
                    <a:pt x="833496" y="577786"/>
                    <a:pt x="748088" y="667703"/>
                  </a:cubicBezTo>
                  <a:cubicBezTo>
                    <a:pt x="743897" y="672084"/>
                    <a:pt x="739706" y="676339"/>
                    <a:pt x="735388" y="680403"/>
                  </a:cubicBezTo>
                  <a:cubicBezTo>
                    <a:pt x="661093" y="657815"/>
                    <a:pt x="583877" y="646367"/>
                    <a:pt x="506216" y="646430"/>
                  </a:cubicBezTo>
                  <a:cubicBezTo>
                    <a:pt x="384932" y="647167"/>
                    <a:pt x="265107" y="673164"/>
                    <a:pt x="154363" y="72275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29" name="Google Shape;129;p42"/>
            <p:cNvSpPr/>
            <p:nvPr/>
          </p:nvSpPr>
          <p:spPr>
            <a:xfrm>
              <a:off x="11788393" y="1763128"/>
              <a:ext cx="273276" cy="260553"/>
            </a:xfrm>
            <a:custGeom>
              <a:avLst/>
              <a:gdLst/>
              <a:ahLst/>
              <a:cxnLst/>
              <a:rect l="l" t="t" r="r" b="b"/>
              <a:pathLst>
                <a:path w="273276" h="260553" extrusionOk="0">
                  <a:moveTo>
                    <a:pt x="145733" y="260553"/>
                  </a:moveTo>
                  <a:cubicBezTo>
                    <a:pt x="113285" y="259931"/>
                    <a:pt x="81471" y="251200"/>
                    <a:pt x="53277" y="235153"/>
                  </a:cubicBezTo>
                  <a:cubicBezTo>
                    <a:pt x="24702" y="219469"/>
                    <a:pt x="5080" y="186385"/>
                    <a:pt x="826" y="146571"/>
                  </a:cubicBezTo>
                  <a:cubicBezTo>
                    <a:pt x="-3428" y="106756"/>
                    <a:pt x="8954" y="67513"/>
                    <a:pt x="33401" y="46304"/>
                  </a:cubicBezTo>
                  <a:cubicBezTo>
                    <a:pt x="66739" y="17348"/>
                    <a:pt x="109601" y="13"/>
                    <a:pt x="148463" y="13"/>
                  </a:cubicBezTo>
                  <a:cubicBezTo>
                    <a:pt x="175705" y="-393"/>
                    <a:pt x="202185" y="8801"/>
                    <a:pt x="223330" y="25984"/>
                  </a:cubicBezTo>
                  <a:cubicBezTo>
                    <a:pt x="281115" y="72873"/>
                    <a:pt x="290068" y="157683"/>
                    <a:pt x="243333" y="215595"/>
                  </a:cubicBezTo>
                  <a:cubicBezTo>
                    <a:pt x="219584" y="244951"/>
                    <a:pt x="183515" y="261557"/>
                    <a:pt x="145733" y="26049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0" name="Google Shape;130;p42"/>
            <p:cNvSpPr/>
            <p:nvPr/>
          </p:nvSpPr>
          <p:spPr>
            <a:xfrm>
              <a:off x="10663692" y="1125849"/>
              <a:ext cx="162747" cy="155355"/>
            </a:xfrm>
            <a:custGeom>
              <a:avLst/>
              <a:gdLst/>
              <a:ahLst/>
              <a:cxnLst/>
              <a:rect l="l" t="t" r="r" b="b"/>
              <a:pathLst>
                <a:path w="162747" h="155355" extrusionOk="0">
                  <a:moveTo>
                    <a:pt x="87049" y="155326"/>
                  </a:moveTo>
                  <a:cubicBezTo>
                    <a:pt x="67617" y="154952"/>
                    <a:pt x="48567" y="149738"/>
                    <a:pt x="31613" y="140150"/>
                  </a:cubicBezTo>
                  <a:cubicBezTo>
                    <a:pt x="14658" y="130815"/>
                    <a:pt x="3038" y="111130"/>
                    <a:pt x="498" y="87445"/>
                  </a:cubicBezTo>
                  <a:cubicBezTo>
                    <a:pt x="-2042" y="63759"/>
                    <a:pt x="5260" y="40328"/>
                    <a:pt x="19548" y="27691"/>
                  </a:cubicBezTo>
                  <a:cubicBezTo>
                    <a:pt x="38598" y="10711"/>
                    <a:pt x="62982" y="920"/>
                    <a:pt x="88509" y="5"/>
                  </a:cubicBezTo>
                  <a:cubicBezTo>
                    <a:pt x="104702" y="-192"/>
                    <a:pt x="120386" y="5263"/>
                    <a:pt x="132959" y="15436"/>
                  </a:cubicBezTo>
                  <a:cubicBezTo>
                    <a:pt x="167439" y="43420"/>
                    <a:pt x="172774" y="94055"/>
                    <a:pt x="144833" y="128593"/>
                  </a:cubicBezTo>
                  <a:cubicBezTo>
                    <a:pt x="130673" y="146081"/>
                    <a:pt x="109146" y="155967"/>
                    <a:pt x="86667" y="155326"/>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1" name="Google Shape;131;p42"/>
            <p:cNvSpPr/>
            <p:nvPr/>
          </p:nvSpPr>
          <p:spPr>
            <a:xfrm>
              <a:off x="9242388" y="3239770"/>
              <a:ext cx="2607895" cy="2827210"/>
            </a:xfrm>
            <a:custGeom>
              <a:avLst/>
              <a:gdLst/>
              <a:ahLst/>
              <a:cxnLst/>
              <a:rect l="l" t="t" r="r" b="b"/>
              <a:pathLst>
                <a:path w="2607895" h="2827210" extrusionOk="0">
                  <a:moveTo>
                    <a:pt x="860716" y="2827211"/>
                  </a:moveTo>
                  <a:cubicBezTo>
                    <a:pt x="669073" y="2827211"/>
                    <a:pt x="486066" y="2761044"/>
                    <a:pt x="331570" y="2635885"/>
                  </a:cubicBezTo>
                  <a:cubicBezTo>
                    <a:pt x="133577" y="2475547"/>
                    <a:pt x="13118" y="2243391"/>
                    <a:pt x="989" y="1998980"/>
                  </a:cubicBezTo>
                  <a:cubicBezTo>
                    <a:pt x="-9488" y="1786382"/>
                    <a:pt x="63537" y="1591437"/>
                    <a:pt x="206666" y="1450022"/>
                  </a:cubicBezTo>
                  <a:cubicBezTo>
                    <a:pt x="366686" y="1291844"/>
                    <a:pt x="508481" y="1097788"/>
                    <a:pt x="658531" y="892365"/>
                  </a:cubicBezTo>
                  <a:cubicBezTo>
                    <a:pt x="806296" y="690118"/>
                    <a:pt x="959077" y="480949"/>
                    <a:pt x="1131988" y="307277"/>
                  </a:cubicBezTo>
                  <a:cubicBezTo>
                    <a:pt x="1329346" y="109093"/>
                    <a:pt x="1571662" y="0"/>
                    <a:pt x="1814359" y="0"/>
                  </a:cubicBezTo>
                  <a:cubicBezTo>
                    <a:pt x="1996730" y="0"/>
                    <a:pt x="2170975" y="63055"/>
                    <a:pt x="2318358" y="182372"/>
                  </a:cubicBezTo>
                  <a:cubicBezTo>
                    <a:pt x="2489808" y="321120"/>
                    <a:pt x="2588932" y="510730"/>
                    <a:pt x="2605379" y="730695"/>
                  </a:cubicBezTo>
                  <a:cubicBezTo>
                    <a:pt x="2620872" y="936879"/>
                    <a:pt x="2564611" y="1157605"/>
                    <a:pt x="2442755" y="1368933"/>
                  </a:cubicBezTo>
                  <a:cubicBezTo>
                    <a:pt x="2281656" y="1648333"/>
                    <a:pt x="2047213" y="1909699"/>
                    <a:pt x="1820455" y="2162683"/>
                  </a:cubicBezTo>
                  <a:cubicBezTo>
                    <a:pt x="1711743" y="2283905"/>
                    <a:pt x="1609063" y="2398458"/>
                    <a:pt x="1517623" y="2511362"/>
                  </a:cubicBezTo>
                  <a:cubicBezTo>
                    <a:pt x="1355063" y="2712021"/>
                    <a:pt x="1115605" y="2827211"/>
                    <a:pt x="860716" y="2827211"/>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2" name="Google Shape;132;p42"/>
            <p:cNvSpPr/>
            <p:nvPr/>
          </p:nvSpPr>
          <p:spPr>
            <a:xfrm>
              <a:off x="11249025" y="5949505"/>
              <a:ext cx="939800" cy="905319"/>
            </a:xfrm>
            <a:custGeom>
              <a:avLst/>
              <a:gdLst/>
              <a:ahLst/>
              <a:cxnLst/>
              <a:rect l="l" t="t" r="r" b="b"/>
              <a:pathLst>
                <a:path w="939800" h="905319" extrusionOk="0">
                  <a:moveTo>
                    <a:pt x="0" y="905320"/>
                  </a:moveTo>
                  <a:cubicBezTo>
                    <a:pt x="11747" y="696659"/>
                    <a:pt x="95250" y="504127"/>
                    <a:pt x="241300" y="348171"/>
                  </a:cubicBezTo>
                  <a:cubicBezTo>
                    <a:pt x="439166" y="136970"/>
                    <a:pt x="674180" y="19812"/>
                    <a:pt x="939800" y="0"/>
                  </a:cubicBezTo>
                  <a:lnTo>
                    <a:pt x="939800" y="905320"/>
                  </a:ln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3" name="Google Shape;133;p42"/>
            <p:cNvSpPr/>
            <p:nvPr/>
          </p:nvSpPr>
          <p:spPr>
            <a:xfrm>
              <a:off x="9055701" y="6354953"/>
              <a:ext cx="772367" cy="500315"/>
            </a:xfrm>
            <a:custGeom>
              <a:avLst/>
              <a:gdLst/>
              <a:ahLst/>
              <a:cxnLst/>
              <a:rect l="l" t="t" r="r" b="b"/>
              <a:pathLst>
                <a:path w="772367" h="500315" extrusionOk="0">
                  <a:moveTo>
                    <a:pt x="6574" y="499872"/>
                  </a:moveTo>
                  <a:cubicBezTo>
                    <a:pt x="-13175" y="350012"/>
                    <a:pt x="12162" y="214693"/>
                    <a:pt x="74645" y="137922"/>
                  </a:cubicBezTo>
                  <a:cubicBezTo>
                    <a:pt x="146654" y="49022"/>
                    <a:pt x="247683" y="0"/>
                    <a:pt x="359189" y="0"/>
                  </a:cubicBezTo>
                  <a:cubicBezTo>
                    <a:pt x="444787" y="0"/>
                    <a:pt x="533052" y="28511"/>
                    <a:pt x="614459" y="82550"/>
                  </a:cubicBezTo>
                  <a:cubicBezTo>
                    <a:pt x="750730" y="173736"/>
                    <a:pt x="807054" y="346328"/>
                    <a:pt x="750667" y="5003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4" name="Google Shape;134;p42"/>
            <p:cNvSpPr/>
            <p:nvPr/>
          </p:nvSpPr>
          <p:spPr>
            <a:xfrm>
              <a:off x="3175" y="3175"/>
              <a:ext cx="2097785" cy="2906966"/>
            </a:xfrm>
            <a:custGeom>
              <a:avLst/>
              <a:gdLst/>
              <a:ahLst/>
              <a:cxnLst/>
              <a:rect l="l" t="t" r="r" b="b"/>
              <a:pathLst>
                <a:path w="2097785" h="2906966" extrusionOk="0">
                  <a:moveTo>
                    <a:pt x="1249871" y="2906967"/>
                  </a:moveTo>
                  <a:cubicBezTo>
                    <a:pt x="1263079" y="2891028"/>
                    <a:pt x="1275271" y="2876233"/>
                    <a:pt x="1286701" y="2862072"/>
                  </a:cubicBezTo>
                  <a:cubicBezTo>
                    <a:pt x="1503966" y="2593740"/>
                    <a:pt x="1462602" y="2200097"/>
                    <a:pt x="1194308" y="1982788"/>
                  </a:cubicBezTo>
                  <a:cubicBezTo>
                    <a:pt x="1075055" y="1885950"/>
                    <a:pt x="936371" y="1835150"/>
                    <a:pt x="793369" y="1835150"/>
                  </a:cubicBezTo>
                  <a:cubicBezTo>
                    <a:pt x="610235" y="1835150"/>
                    <a:pt x="440373" y="1920431"/>
                    <a:pt x="315024" y="2075180"/>
                  </a:cubicBezTo>
                  <a:lnTo>
                    <a:pt x="0" y="2464245"/>
                  </a:lnTo>
                  <a:lnTo>
                    <a:pt x="0" y="0"/>
                  </a:lnTo>
                  <a:lnTo>
                    <a:pt x="349250" y="0"/>
                  </a:lnTo>
                  <a:cubicBezTo>
                    <a:pt x="237300" y="313690"/>
                    <a:pt x="313690" y="598234"/>
                    <a:pt x="565150" y="801624"/>
                  </a:cubicBezTo>
                  <a:cubicBezTo>
                    <a:pt x="700024" y="910844"/>
                    <a:pt x="858838" y="968566"/>
                    <a:pt x="1024573" y="968566"/>
                  </a:cubicBezTo>
                  <a:cubicBezTo>
                    <a:pt x="1241235" y="968566"/>
                    <a:pt x="1446467" y="868553"/>
                    <a:pt x="1587627" y="694182"/>
                  </a:cubicBezTo>
                  <a:cubicBezTo>
                    <a:pt x="1677543" y="583121"/>
                    <a:pt x="1734566" y="439039"/>
                    <a:pt x="1748536" y="287782"/>
                  </a:cubicBezTo>
                  <a:cubicBezTo>
                    <a:pt x="1914493" y="471199"/>
                    <a:pt x="2034235" y="691604"/>
                    <a:pt x="2097786" y="930656"/>
                  </a:cubicBezTo>
                  <a:cubicBezTo>
                    <a:pt x="2052403" y="920058"/>
                    <a:pt x="2005965" y="914629"/>
                    <a:pt x="1959356" y="914463"/>
                  </a:cubicBezTo>
                  <a:cubicBezTo>
                    <a:pt x="1804353" y="914463"/>
                    <a:pt x="1662303" y="978535"/>
                    <a:pt x="1548702" y="1099884"/>
                  </a:cubicBezTo>
                  <a:cubicBezTo>
                    <a:pt x="1460957" y="1191374"/>
                    <a:pt x="1414513" y="1314812"/>
                    <a:pt x="1420178" y="1441450"/>
                  </a:cubicBezTo>
                  <a:cubicBezTo>
                    <a:pt x="1426147" y="1596390"/>
                    <a:pt x="1502728" y="1752156"/>
                    <a:pt x="1629728" y="1868742"/>
                  </a:cubicBezTo>
                  <a:cubicBezTo>
                    <a:pt x="1722564" y="1953768"/>
                    <a:pt x="1835531" y="1998663"/>
                    <a:pt x="1956308" y="1998663"/>
                  </a:cubicBezTo>
                  <a:cubicBezTo>
                    <a:pt x="1980578" y="1998644"/>
                    <a:pt x="2004816" y="1996866"/>
                    <a:pt x="2028825" y="1993329"/>
                  </a:cubicBezTo>
                  <a:cubicBezTo>
                    <a:pt x="1944961" y="2200561"/>
                    <a:pt x="1822552" y="2390007"/>
                    <a:pt x="1668082" y="2551621"/>
                  </a:cubicBezTo>
                  <a:cubicBezTo>
                    <a:pt x="1542136" y="2685047"/>
                    <a:pt x="1401883" y="2804217"/>
                    <a:pt x="1249871" y="2906967"/>
                  </a:cubicBezTo>
                  <a:close/>
                  <a:moveTo>
                    <a:pt x="314198" y="767080"/>
                  </a:moveTo>
                  <a:cubicBezTo>
                    <a:pt x="268288" y="767080"/>
                    <a:pt x="231648" y="786892"/>
                    <a:pt x="208725" y="824230"/>
                  </a:cubicBezTo>
                  <a:cubicBezTo>
                    <a:pt x="156909" y="908050"/>
                    <a:pt x="165100" y="986790"/>
                    <a:pt x="231648" y="1040511"/>
                  </a:cubicBezTo>
                  <a:cubicBezTo>
                    <a:pt x="295784" y="1094200"/>
                    <a:pt x="391300" y="1085736"/>
                    <a:pt x="444990" y="1021594"/>
                  </a:cubicBezTo>
                  <a:cubicBezTo>
                    <a:pt x="446077" y="1020299"/>
                    <a:pt x="447141" y="1018985"/>
                    <a:pt x="448183" y="1017651"/>
                  </a:cubicBezTo>
                  <a:cubicBezTo>
                    <a:pt x="476910" y="981062"/>
                    <a:pt x="488730" y="933990"/>
                    <a:pt x="480695" y="888175"/>
                  </a:cubicBezTo>
                  <a:cubicBezTo>
                    <a:pt x="474345" y="849630"/>
                    <a:pt x="454279" y="818325"/>
                    <a:pt x="425132" y="800862"/>
                  </a:cubicBezTo>
                  <a:cubicBezTo>
                    <a:pt x="391812" y="779945"/>
                    <a:pt x="353520" y="768287"/>
                    <a:pt x="314198" y="76708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5" name="Google Shape;135;p42"/>
            <p:cNvSpPr/>
            <p:nvPr/>
          </p:nvSpPr>
          <p:spPr>
            <a:xfrm>
              <a:off x="308614" y="3175"/>
              <a:ext cx="1439922" cy="962215"/>
            </a:xfrm>
            <a:custGeom>
              <a:avLst/>
              <a:gdLst/>
              <a:ahLst/>
              <a:cxnLst/>
              <a:rect l="l" t="t" r="r" b="b"/>
              <a:pathLst>
                <a:path w="1439922" h="962215" extrusionOk="0">
                  <a:moveTo>
                    <a:pt x="718816" y="962216"/>
                  </a:moveTo>
                  <a:cubicBezTo>
                    <a:pt x="554541" y="962216"/>
                    <a:pt x="397061" y="905066"/>
                    <a:pt x="263394" y="796671"/>
                  </a:cubicBezTo>
                  <a:cubicBezTo>
                    <a:pt x="13902" y="594678"/>
                    <a:pt x="-61536" y="311785"/>
                    <a:pt x="50732" y="0"/>
                  </a:cubicBezTo>
                  <a:lnTo>
                    <a:pt x="1409061" y="0"/>
                  </a:lnTo>
                  <a:cubicBezTo>
                    <a:pt x="1479228" y="233617"/>
                    <a:pt x="1427476" y="504254"/>
                    <a:pt x="1276917" y="690182"/>
                  </a:cubicBezTo>
                  <a:cubicBezTo>
                    <a:pt x="1137217" y="863029"/>
                    <a:pt x="933446" y="962216"/>
                    <a:pt x="718752" y="96221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6" name="Google Shape;136;p42"/>
            <p:cNvSpPr/>
            <p:nvPr/>
          </p:nvSpPr>
          <p:spPr>
            <a:xfrm>
              <a:off x="2031045" y="3175"/>
              <a:ext cx="367163" cy="325183"/>
            </a:xfrm>
            <a:custGeom>
              <a:avLst/>
              <a:gdLst/>
              <a:ahLst/>
              <a:cxnLst/>
              <a:rect l="l" t="t" r="r" b="b"/>
              <a:pathLst>
                <a:path w="367163" h="325183" extrusionOk="0">
                  <a:moveTo>
                    <a:pt x="180469" y="325057"/>
                  </a:moveTo>
                  <a:cubicBezTo>
                    <a:pt x="112556" y="325175"/>
                    <a:pt x="50599" y="286307"/>
                    <a:pt x="21148" y="225108"/>
                  </a:cubicBezTo>
                  <a:cubicBezTo>
                    <a:pt x="-20190" y="143701"/>
                    <a:pt x="-506" y="63818"/>
                    <a:pt x="76520" y="0"/>
                  </a:cubicBezTo>
                  <a:lnTo>
                    <a:pt x="287213" y="0"/>
                  </a:lnTo>
                  <a:cubicBezTo>
                    <a:pt x="309146" y="17682"/>
                    <a:pt x="328393" y="38451"/>
                    <a:pt x="344363" y="61659"/>
                  </a:cubicBezTo>
                  <a:cubicBezTo>
                    <a:pt x="366778" y="94298"/>
                    <a:pt x="372938" y="136716"/>
                    <a:pt x="361635" y="181039"/>
                  </a:cubicBezTo>
                  <a:cubicBezTo>
                    <a:pt x="348300" y="234221"/>
                    <a:pt x="312975" y="279221"/>
                    <a:pt x="264480" y="304800"/>
                  </a:cubicBezTo>
                  <a:cubicBezTo>
                    <a:pt x="238451" y="318067"/>
                    <a:pt x="209679" y="325048"/>
                    <a:pt x="180469" y="325184"/>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7" name="Google Shape;137;p42"/>
            <p:cNvSpPr/>
            <p:nvPr/>
          </p:nvSpPr>
          <p:spPr>
            <a:xfrm>
              <a:off x="2373089" y="276225"/>
              <a:ext cx="163494" cy="164147"/>
            </a:xfrm>
            <a:custGeom>
              <a:avLst/>
              <a:gdLst/>
              <a:ahLst/>
              <a:cxnLst/>
              <a:rect l="l" t="t" r="r" b="b"/>
              <a:pathLst>
                <a:path w="163494" h="164147" extrusionOk="0">
                  <a:moveTo>
                    <a:pt x="80169" y="164147"/>
                  </a:moveTo>
                  <a:cubicBezTo>
                    <a:pt x="49963" y="164203"/>
                    <a:pt x="22404" y="146917"/>
                    <a:pt x="9303" y="119697"/>
                  </a:cubicBezTo>
                  <a:cubicBezTo>
                    <a:pt x="-10890" y="79883"/>
                    <a:pt x="2128" y="40322"/>
                    <a:pt x="45054" y="11240"/>
                  </a:cubicBezTo>
                  <a:cubicBezTo>
                    <a:pt x="54966" y="4114"/>
                    <a:pt x="66822" y="192"/>
                    <a:pt x="79026" y="0"/>
                  </a:cubicBezTo>
                  <a:cubicBezTo>
                    <a:pt x="110015" y="0"/>
                    <a:pt x="137700" y="24194"/>
                    <a:pt x="153258" y="46863"/>
                  </a:cubicBezTo>
                  <a:cubicBezTo>
                    <a:pt x="163367" y="62524"/>
                    <a:pt x="166155" y="81815"/>
                    <a:pt x="160878" y="99695"/>
                  </a:cubicBezTo>
                  <a:cubicBezTo>
                    <a:pt x="154896" y="123371"/>
                    <a:pt x="139161" y="143401"/>
                    <a:pt x="117571" y="154813"/>
                  </a:cubicBezTo>
                  <a:cubicBezTo>
                    <a:pt x="106001" y="160769"/>
                    <a:pt x="93181" y="163883"/>
                    <a:pt x="80169" y="16389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8" name="Google Shape;138;p42"/>
            <p:cNvSpPr/>
            <p:nvPr/>
          </p:nvSpPr>
          <p:spPr>
            <a:xfrm>
              <a:off x="2355649" y="1988883"/>
              <a:ext cx="183140" cy="176276"/>
            </a:xfrm>
            <a:custGeom>
              <a:avLst/>
              <a:gdLst/>
              <a:ahLst/>
              <a:cxnLst/>
              <a:rect l="l" t="t" r="r" b="b"/>
              <a:pathLst>
                <a:path w="183140" h="176276" extrusionOk="0">
                  <a:moveTo>
                    <a:pt x="87196" y="176276"/>
                  </a:moveTo>
                  <a:cubicBezTo>
                    <a:pt x="67555" y="176219"/>
                    <a:pt x="48677" y="168707"/>
                    <a:pt x="34364" y="155258"/>
                  </a:cubicBezTo>
                  <a:cubicBezTo>
                    <a:pt x="14120" y="137446"/>
                    <a:pt x="1782" y="112319"/>
                    <a:pt x="74" y="85408"/>
                  </a:cubicBezTo>
                  <a:cubicBezTo>
                    <a:pt x="-834" y="64980"/>
                    <a:pt x="6640" y="45066"/>
                    <a:pt x="20775" y="30290"/>
                  </a:cubicBezTo>
                  <a:cubicBezTo>
                    <a:pt x="37761" y="11176"/>
                    <a:pt x="62069" y="165"/>
                    <a:pt x="87640" y="0"/>
                  </a:cubicBezTo>
                  <a:cubicBezTo>
                    <a:pt x="108392" y="514"/>
                    <a:pt x="128636" y="6522"/>
                    <a:pt x="146315" y="17399"/>
                  </a:cubicBezTo>
                  <a:cubicBezTo>
                    <a:pt x="166063" y="29153"/>
                    <a:pt x="179347" y="49295"/>
                    <a:pt x="182383" y="72073"/>
                  </a:cubicBezTo>
                  <a:cubicBezTo>
                    <a:pt x="185837" y="97650"/>
                    <a:pt x="177366" y="123400"/>
                    <a:pt x="159396" y="141923"/>
                  </a:cubicBezTo>
                  <a:cubicBezTo>
                    <a:pt x="138377" y="164021"/>
                    <a:pt x="112723" y="176213"/>
                    <a:pt x="87196" y="17621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39" name="Google Shape;139;p42"/>
            <p:cNvSpPr/>
            <p:nvPr/>
          </p:nvSpPr>
          <p:spPr>
            <a:xfrm>
              <a:off x="2515771" y="1840229"/>
              <a:ext cx="88404" cy="84899"/>
            </a:xfrm>
            <a:custGeom>
              <a:avLst/>
              <a:gdLst/>
              <a:ahLst/>
              <a:cxnLst/>
              <a:rect l="l" t="t" r="r" b="b"/>
              <a:pathLst>
                <a:path w="88404" h="84899" extrusionOk="0">
                  <a:moveTo>
                    <a:pt x="42072" y="84900"/>
                  </a:moveTo>
                  <a:cubicBezTo>
                    <a:pt x="32629" y="84893"/>
                    <a:pt x="23543" y="81280"/>
                    <a:pt x="16672" y="74803"/>
                  </a:cubicBezTo>
                  <a:cubicBezTo>
                    <a:pt x="6867" y="66192"/>
                    <a:pt x="886" y="54045"/>
                    <a:pt x="35" y="41021"/>
                  </a:cubicBezTo>
                  <a:cubicBezTo>
                    <a:pt x="-397" y="31236"/>
                    <a:pt x="3185" y="21698"/>
                    <a:pt x="9941" y="14605"/>
                  </a:cubicBezTo>
                  <a:cubicBezTo>
                    <a:pt x="18152" y="5404"/>
                    <a:pt x="29867" y="95"/>
                    <a:pt x="42199" y="0"/>
                  </a:cubicBezTo>
                  <a:cubicBezTo>
                    <a:pt x="52302" y="241"/>
                    <a:pt x="62163" y="3156"/>
                    <a:pt x="70774" y="8446"/>
                  </a:cubicBezTo>
                  <a:cubicBezTo>
                    <a:pt x="80236" y="14091"/>
                    <a:pt x="86598" y="23749"/>
                    <a:pt x="88046" y="34671"/>
                  </a:cubicBezTo>
                  <a:cubicBezTo>
                    <a:pt x="89697" y="46977"/>
                    <a:pt x="85595" y="59366"/>
                    <a:pt x="76933" y="68263"/>
                  </a:cubicBezTo>
                  <a:cubicBezTo>
                    <a:pt x="68082" y="78378"/>
                    <a:pt x="55445" y="84398"/>
                    <a:pt x="42008" y="8490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0" name="Google Shape;140;p42"/>
            <p:cNvSpPr/>
            <p:nvPr/>
          </p:nvSpPr>
          <p:spPr>
            <a:xfrm>
              <a:off x="3175" y="5854001"/>
              <a:ext cx="1031722" cy="1000823"/>
            </a:xfrm>
            <a:custGeom>
              <a:avLst/>
              <a:gdLst/>
              <a:ahLst/>
              <a:cxnLst/>
              <a:rect l="l" t="t" r="r" b="b"/>
              <a:pathLst>
                <a:path w="1031722" h="1000823" extrusionOk="0">
                  <a:moveTo>
                    <a:pt x="0" y="1000823"/>
                  </a:moveTo>
                  <a:lnTo>
                    <a:pt x="0" y="0"/>
                  </a:lnTo>
                  <a:cubicBezTo>
                    <a:pt x="24258" y="31121"/>
                    <a:pt x="51950" y="59410"/>
                    <a:pt x="82550" y="84328"/>
                  </a:cubicBezTo>
                  <a:cubicBezTo>
                    <a:pt x="176594" y="160464"/>
                    <a:pt x="295720" y="200723"/>
                    <a:pt x="426974" y="200723"/>
                  </a:cubicBezTo>
                  <a:cubicBezTo>
                    <a:pt x="563563" y="200723"/>
                    <a:pt x="703136" y="156273"/>
                    <a:pt x="820293" y="74676"/>
                  </a:cubicBezTo>
                  <a:cubicBezTo>
                    <a:pt x="930802" y="199453"/>
                    <a:pt x="1001674" y="354298"/>
                    <a:pt x="1023874" y="519494"/>
                  </a:cubicBezTo>
                  <a:cubicBezTo>
                    <a:pt x="1046556" y="684022"/>
                    <a:pt x="1019810" y="851535"/>
                    <a:pt x="947039" y="1000823"/>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1" name="Google Shape;141;p42"/>
            <p:cNvSpPr/>
            <p:nvPr/>
          </p:nvSpPr>
          <p:spPr>
            <a:xfrm>
              <a:off x="3175" y="4901438"/>
              <a:ext cx="1062141" cy="1146936"/>
            </a:xfrm>
            <a:custGeom>
              <a:avLst/>
              <a:gdLst/>
              <a:ahLst/>
              <a:cxnLst/>
              <a:rect l="l" t="t" r="r" b="b"/>
              <a:pathLst>
                <a:path w="1062141" h="1146936" extrusionOk="0">
                  <a:moveTo>
                    <a:pt x="427101" y="1146937"/>
                  </a:moveTo>
                  <a:cubicBezTo>
                    <a:pt x="297180" y="1146937"/>
                    <a:pt x="179451" y="1107186"/>
                    <a:pt x="86551" y="1031939"/>
                  </a:cubicBezTo>
                  <a:cubicBezTo>
                    <a:pt x="54211" y="1005580"/>
                    <a:pt x="25153" y="975436"/>
                    <a:pt x="0" y="942150"/>
                  </a:cubicBezTo>
                  <a:lnTo>
                    <a:pt x="0" y="209550"/>
                  </a:lnTo>
                  <a:cubicBezTo>
                    <a:pt x="110046" y="74104"/>
                    <a:pt x="263970" y="0"/>
                    <a:pt x="433642" y="0"/>
                  </a:cubicBezTo>
                  <a:cubicBezTo>
                    <a:pt x="563817" y="0"/>
                    <a:pt x="697929" y="43243"/>
                    <a:pt x="821563" y="125095"/>
                  </a:cubicBezTo>
                  <a:cubicBezTo>
                    <a:pt x="957142" y="214681"/>
                    <a:pt x="1044715" y="360978"/>
                    <a:pt x="1059625" y="522796"/>
                  </a:cubicBezTo>
                  <a:cubicBezTo>
                    <a:pt x="1074928" y="683070"/>
                    <a:pt x="1019937" y="837438"/>
                    <a:pt x="908685" y="946340"/>
                  </a:cubicBezTo>
                  <a:cubicBezTo>
                    <a:pt x="778320" y="1073721"/>
                    <a:pt x="602806" y="1146937"/>
                    <a:pt x="427101" y="1146937"/>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2" name="Google Shape;142;p42"/>
            <p:cNvSpPr/>
            <p:nvPr/>
          </p:nvSpPr>
          <p:spPr>
            <a:xfrm>
              <a:off x="232346" y="3622484"/>
              <a:ext cx="704594" cy="666750"/>
            </a:xfrm>
            <a:custGeom>
              <a:avLst/>
              <a:gdLst/>
              <a:ahLst/>
              <a:cxnLst/>
              <a:rect l="l" t="t" r="r" b="b"/>
              <a:pathLst>
                <a:path w="704594" h="666750" extrusionOk="0">
                  <a:moveTo>
                    <a:pt x="335471" y="666560"/>
                  </a:moveTo>
                  <a:cubicBezTo>
                    <a:pt x="259559" y="666414"/>
                    <a:pt x="186555" y="637350"/>
                    <a:pt x="131318" y="585280"/>
                  </a:cubicBezTo>
                  <a:cubicBezTo>
                    <a:pt x="53276" y="513779"/>
                    <a:pt x="5778" y="418529"/>
                    <a:pt x="0" y="323533"/>
                  </a:cubicBezTo>
                  <a:cubicBezTo>
                    <a:pt x="161544" y="295339"/>
                    <a:pt x="299148" y="207455"/>
                    <a:pt x="377889" y="82233"/>
                  </a:cubicBezTo>
                  <a:cubicBezTo>
                    <a:pt x="394272" y="56134"/>
                    <a:pt x="412559" y="28448"/>
                    <a:pt x="432308" y="0"/>
                  </a:cubicBezTo>
                  <a:cubicBezTo>
                    <a:pt x="477850" y="11843"/>
                    <a:pt x="521487" y="30080"/>
                    <a:pt x="561912" y="54166"/>
                  </a:cubicBezTo>
                  <a:cubicBezTo>
                    <a:pt x="638486" y="99511"/>
                    <a:pt x="689991" y="177514"/>
                    <a:pt x="701612" y="265748"/>
                  </a:cubicBezTo>
                  <a:cubicBezTo>
                    <a:pt x="715086" y="364389"/>
                    <a:pt x="682447" y="463747"/>
                    <a:pt x="613093" y="535178"/>
                  </a:cubicBezTo>
                  <a:cubicBezTo>
                    <a:pt x="532511" y="620014"/>
                    <a:pt x="433959" y="666750"/>
                    <a:pt x="335598" y="666750"/>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3" name="Google Shape;143;p42"/>
            <p:cNvSpPr/>
            <p:nvPr/>
          </p:nvSpPr>
          <p:spPr>
            <a:xfrm>
              <a:off x="1429225" y="923925"/>
              <a:ext cx="1113147" cy="1071752"/>
            </a:xfrm>
            <a:custGeom>
              <a:avLst/>
              <a:gdLst/>
              <a:ahLst/>
              <a:cxnLst/>
              <a:rect l="l" t="t" r="r" b="b"/>
              <a:pathLst>
                <a:path w="1113147" h="1071752" extrusionOk="0">
                  <a:moveTo>
                    <a:pt x="530448" y="1071689"/>
                  </a:moveTo>
                  <a:cubicBezTo>
                    <a:pt x="411195" y="1071689"/>
                    <a:pt x="299752" y="1027239"/>
                    <a:pt x="208122" y="943356"/>
                  </a:cubicBezTo>
                  <a:cubicBezTo>
                    <a:pt x="82011" y="827913"/>
                    <a:pt x="6382" y="673799"/>
                    <a:pt x="477" y="520573"/>
                  </a:cubicBezTo>
                  <a:cubicBezTo>
                    <a:pt x="-5226" y="395675"/>
                    <a:pt x="40437" y="273882"/>
                    <a:pt x="126842" y="183515"/>
                  </a:cubicBezTo>
                  <a:cubicBezTo>
                    <a:pt x="239300" y="63437"/>
                    <a:pt x="379762" y="0"/>
                    <a:pt x="533242" y="0"/>
                  </a:cubicBezTo>
                  <a:cubicBezTo>
                    <a:pt x="648367" y="0"/>
                    <a:pt x="770922" y="36259"/>
                    <a:pt x="887762" y="104838"/>
                  </a:cubicBezTo>
                  <a:cubicBezTo>
                    <a:pt x="1007841" y="175324"/>
                    <a:pt x="1088232" y="297116"/>
                    <a:pt x="1108234" y="438849"/>
                  </a:cubicBezTo>
                  <a:cubicBezTo>
                    <a:pt x="1129951" y="592836"/>
                    <a:pt x="1079024" y="747903"/>
                    <a:pt x="968534" y="864298"/>
                  </a:cubicBezTo>
                  <a:cubicBezTo>
                    <a:pt x="841534" y="998093"/>
                    <a:pt x="686023" y="1071753"/>
                    <a:pt x="530765" y="1071753"/>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4" name="Google Shape;144;p42"/>
            <p:cNvSpPr/>
            <p:nvPr/>
          </p:nvSpPr>
          <p:spPr>
            <a:xfrm>
              <a:off x="3175" y="1844675"/>
              <a:ext cx="1419722" cy="2104390"/>
            </a:xfrm>
            <a:custGeom>
              <a:avLst/>
              <a:gdLst/>
              <a:ahLst/>
              <a:cxnLst/>
              <a:rect l="l" t="t" r="r" b="b"/>
              <a:pathLst>
                <a:path w="1419722" h="2104390" extrusionOk="0">
                  <a:moveTo>
                    <a:pt x="121285" y="2104390"/>
                  </a:moveTo>
                  <a:cubicBezTo>
                    <a:pt x="80546" y="2104428"/>
                    <a:pt x="39908" y="2100320"/>
                    <a:pt x="0" y="2092134"/>
                  </a:cubicBezTo>
                  <a:lnTo>
                    <a:pt x="0" y="632841"/>
                  </a:lnTo>
                  <a:lnTo>
                    <a:pt x="319977" y="237680"/>
                  </a:lnTo>
                  <a:cubicBezTo>
                    <a:pt x="444119" y="84392"/>
                    <a:pt x="612077" y="0"/>
                    <a:pt x="793369" y="0"/>
                  </a:cubicBezTo>
                  <a:cubicBezTo>
                    <a:pt x="934911" y="0"/>
                    <a:pt x="1072198" y="50800"/>
                    <a:pt x="1190308" y="146050"/>
                  </a:cubicBezTo>
                  <a:cubicBezTo>
                    <a:pt x="1455909" y="361118"/>
                    <a:pt x="1496879" y="750773"/>
                    <a:pt x="1281811" y="1016381"/>
                  </a:cubicBezTo>
                  <a:cubicBezTo>
                    <a:pt x="1210882" y="1103884"/>
                    <a:pt x="1134174" y="1191959"/>
                    <a:pt x="1053211" y="1285113"/>
                  </a:cubicBezTo>
                  <a:cubicBezTo>
                    <a:pt x="890334" y="1471994"/>
                    <a:pt x="721868" y="1665288"/>
                    <a:pt x="601917" y="1856296"/>
                  </a:cubicBezTo>
                  <a:cubicBezTo>
                    <a:pt x="505905" y="2009203"/>
                    <a:pt x="321818" y="2103946"/>
                    <a:pt x="121603" y="2103946"/>
                  </a:cubicBezTo>
                  <a:close/>
                </a:path>
              </a:pathLst>
            </a:custGeom>
            <a:solidFill>
              <a:srgbClr val="FFFFFF">
                <a:alpha val="41176"/>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45" name="Google Shape;145;p42"/>
            <p:cNvSpPr/>
            <p:nvPr/>
          </p:nvSpPr>
          <p:spPr>
            <a:xfrm>
              <a:off x="1178940" y="5810426"/>
              <a:ext cx="273352" cy="260490"/>
            </a:xfrm>
            <a:custGeom>
              <a:avLst/>
              <a:gdLst/>
              <a:ahLst/>
              <a:cxnLst/>
              <a:rect l="l" t="t" r="r" b="b"/>
              <a:pathLst>
                <a:path w="273352" h="260490" extrusionOk="0">
                  <a:moveTo>
                    <a:pt x="145733" y="260491"/>
                  </a:moveTo>
                  <a:cubicBezTo>
                    <a:pt x="113278" y="259868"/>
                    <a:pt x="81496" y="251137"/>
                    <a:pt x="53277" y="235091"/>
                  </a:cubicBezTo>
                  <a:cubicBezTo>
                    <a:pt x="24702" y="219406"/>
                    <a:pt x="5080" y="186323"/>
                    <a:pt x="826" y="146571"/>
                  </a:cubicBezTo>
                  <a:cubicBezTo>
                    <a:pt x="-3429" y="106820"/>
                    <a:pt x="8954" y="67451"/>
                    <a:pt x="33401" y="46242"/>
                  </a:cubicBezTo>
                  <a:cubicBezTo>
                    <a:pt x="66739" y="17286"/>
                    <a:pt x="109601" y="14"/>
                    <a:pt x="148527" y="14"/>
                  </a:cubicBezTo>
                  <a:cubicBezTo>
                    <a:pt x="175749" y="-406"/>
                    <a:pt x="202248" y="8770"/>
                    <a:pt x="223393" y="25921"/>
                  </a:cubicBezTo>
                  <a:cubicBezTo>
                    <a:pt x="281229" y="72791"/>
                    <a:pt x="290151" y="157659"/>
                    <a:pt x="243332" y="215532"/>
                  </a:cubicBezTo>
                  <a:cubicBezTo>
                    <a:pt x="219577" y="244889"/>
                    <a:pt x="183484" y="261494"/>
                    <a:pt x="145733" y="260427"/>
                  </a:cubicBezTo>
                  <a:close/>
                </a:path>
              </a:pathLst>
            </a:custGeom>
            <a:solidFill>
              <a:srgbClr val="FFFFFF">
                <a:alpha val="15294"/>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146" name="Google Shape;146;p42"/>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38086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2_Blank">
    <p:spTree>
      <p:nvGrpSpPr>
        <p:cNvPr id="1" name="Shape 178"/>
        <p:cNvGrpSpPr/>
        <p:nvPr/>
      </p:nvGrpSpPr>
      <p:grpSpPr>
        <a:xfrm>
          <a:off x="0" y="0"/>
          <a:ext cx="0" cy="0"/>
          <a:chOff x="0" y="0"/>
          <a:chExt cx="0" cy="0"/>
        </a:xfrm>
      </p:grpSpPr>
      <p:grpSp>
        <p:nvGrpSpPr>
          <p:cNvPr id="179" name="Google Shape;179;p44"/>
          <p:cNvGrpSpPr/>
          <p:nvPr/>
        </p:nvGrpSpPr>
        <p:grpSpPr>
          <a:xfrm>
            <a:off x="0" y="1"/>
            <a:ext cx="12211507" cy="6868972"/>
            <a:chOff x="0" y="0"/>
            <a:chExt cx="12192000" cy="6857999"/>
          </a:xfrm>
        </p:grpSpPr>
        <p:sp>
          <p:nvSpPr>
            <p:cNvPr id="180" name="Google Shape;180;p44"/>
            <p:cNvSpPr/>
            <p:nvPr/>
          </p:nvSpPr>
          <p:spPr>
            <a:xfrm>
              <a:off x="0" y="0"/>
              <a:ext cx="2159540" cy="3253090"/>
            </a:xfrm>
            <a:custGeom>
              <a:avLst/>
              <a:gdLst/>
              <a:ahLst/>
              <a:cxnLst/>
              <a:rect l="l" t="t" r="r" b="b"/>
              <a:pathLst>
                <a:path w="2159540" h="3253090" extrusionOk="0">
                  <a:moveTo>
                    <a:pt x="0" y="3240024"/>
                  </a:moveTo>
                  <a:cubicBezTo>
                    <a:pt x="573024" y="3314256"/>
                    <a:pt x="1186244" y="3070289"/>
                    <a:pt x="1673670" y="2557018"/>
                  </a:cubicBezTo>
                  <a:cubicBezTo>
                    <a:pt x="2428875" y="1761998"/>
                    <a:pt x="2277428" y="517970"/>
                    <a:pt x="1401699" y="3874"/>
                  </a:cubicBezTo>
                  <a:lnTo>
                    <a:pt x="1394968"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1" name="Google Shape;181;p44"/>
            <p:cNvSpPr/>
            <p:nvPr/>
          </p:nvSpPr>
          <p:spPr>
            <a:xfrm>
              <a:off x="11337681" y="105918"/>
              <a:ext cx="854318" cy="1629473"/>
            </a:xfrm>
            <a:custGeom>
              <a:avLst/>
              <a:gdLst/>
              <a:ahLst/>
              <a:cxnLst/>
              <a:rect l="l" t="t" r="r" b="b"/>
              <a:pathLst>
                <a:path w="854318" h="1629473" extrusionOk="0">
                  <a:moveTo>
                    <a:pt x="854318" y="0"/>
                  </a:moveTo>
                  <a:cubicBezTo>
                    <a:pt x="620257" y="19812"/>
                    <a:pt x="387657" y="130937"/>
                    <a:pt x="210999" y="284163"/>
                  </a:cubicBezTo>
                  <a:cubicBezTo>
                    <a:pt x="-109612" y="562420"/>
                    <a:pt x="-62813" y="1253681"/>
                    <a:pt x="337492" y="1473137"/>
                  </a:cubicBezTo>
                  <a:cubicBezTo>
                    <a:pt x="500687" y="1562545"/>
                    <a:pt x="679630" y="1618805"/>
                    <a:pt x="854318" y="162947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2" name="Google Shape;182;p44"/>
            <p:cNvSpPr/>
            <p:nvPr/>
          </p:nvSpPr>
          <p:spPr>
            <a:xfrm>
              <a:off x="9622028" y="4708770"/>
              <a:ext cx="2569971" cy="2149229"/>
            </a:xfrm>
            <a:custGeom>
              <a:avLst/>
              <a:gdLst/>
              <a:ahLst/>
              <a:cxnLst/>
              <a:rect l="l" t="t" r="r" b="b"/>
              <a:pathLst>
                <a:path w="2569971" h="2149229" extrusionOk="0">
                  <a:moveTo>
                    <a:pt x="2569972" y="2149230"/>
                  </a:moveTo>
                  <a:lnTo>
                    <a:pt x="2569972" y="25345"/>
                  </a:lnTo>
                  <a:cubicBezTo>
                    <a:pt x="2168334" y="-63555"/>
                    <a:pt x="1734947" y="84400"/>
                    <a:pt x="1398524" y="422220"/>
                  </a:cubicBezTo>
                  <a:cubicBezTo>
                    <a:pt x="926909" y="895866"/>
                    <a:pt x="571182" y="1552520"/>
                    <a:pt x="130366" y="1988321"/>
                  </a:cubicBezTo>
                  <a:cubicBezTo>
                    <a:pt x="81090" y="2036961"/>
                    <a:pt x="37338" y="2090936"/>
                    <a:pt x="0" y="214923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3" name="Google Shape;183;p44"/>
            <p:cNvSpPr/>
            <p:nvPr/>
          </p:nvSpPr>
          <p:spPr>
            <a:xfrm>
              <a:off x="305263" y="0"/>
              <a:ext cx="1446400" cy="968569"/>
            </a:xfrm>
            <a:custGeom>
              <a:avLst/>
              <a:gdLst/>
              <a:ahLst/>
              <a:cxnLst/>
              <a:rect l="l" t="t" r="r" b="b"/>
              <a:pathLst>
                <a:path w="1446400" h="968569" extrusionOk="0">
                  <a:moveTo>
                    <a:pt x="264712" y="802323"/>
                  </a:moveTo>
                  <a:cubicBezTo>
                    <a:pt x="590086" y="1065594"/>
                    <a:pt x="1031221" y="1006030"/>
                    <a:pt x="1282744" y="695325"/>
                  </a:cubicBezTo>
                  <a:cubicBezTo>
                    <a:pt x="1440669" y="500380"/>
                    <a:pt x="1483404" y="225425"/>
                    <a:pt x="1414824" y="0"/>
                  </a:cubicBezTo>
                  <a:lnTo>
                    <a:pt x="51860" y="0"/>
                  </a:lnTo>
                  <a:cubicBezTo>
                    <a:pt x="-57233" y="300736"/>
                    <a:pt x="2140" y="589661"/>
                    <a:pt x="264712" y="80232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4" name="Google Shape;184;p44"/>
            <p:cNvSpPr/>
            <p:nvPr/>
          </p:nvSpPr>
          <p:spPr>
            <a:xfrm>
              <a:off x="181668" y="773563"/>
              <a:ext cx="301359" cy="302398"/>
            </a:xfrm>
            <a:custGeom>
              <a:avLst/>
              <a:gdLst/>
              <a:ahLst/>
              <a:cxnLst/>
              <a:rect l="l" t="t" r="r" b="b"/>
              <a:pathLst>
                <a:path w="301359" h="302398" extrusionOk="0">
                  <a:moveTo>
                    <a:pt x="55186" y="267837"/>
                  </a:moveTo>
                  <a:cubicBezTo>
                    <a:pt x="118095" y="320428"/>
                    <a:pt x="211724" y="312058"/>
                    <a:pt x="264312" y="249149"/>
                  </a:cubicBezTo>
                  <a:cubicBezTo>
                    <a:pt x="265319" y="247942"/>
                    <a:pt x="266307" y="246723"/>
                    <a:pt x="267276" y="245485"/>
                  </a:cubicBezTo>
                  <a:cubicBezTo>
                    <a:pt x="319664" y="180715"/>
                    <a:pt x="311218" y="74035"/>
                    <a:pt x="244988" y="33395"/>
                  </a:cubicBezTo>
                  <a:cubicBezTo>
                    <a:pt x="178757" y="-7245"/>
                    <a:pt x="81221" y="-22358"/>
                    <a:pt x="32898" y="55747"/>
                  </a:cubicBezTo>
                  <a:cubicBezTo>
                    <a:pt x="-15426" y="133852"/>
                    <a:pt x="-12568" y="212782"/>
                    <a:pt x="55186" y="2678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5" name="Google Shape;185;p44"/>
            <p:cNvSpPr/>
            <p:nvPr/>
          </p:nvSpPr>
          <p:spPr>
            <a:xfrm>
              <a:off x="10871839" y="986555"/>
              <a:ext cx="928947" cy="932303"/>
            </a:xfrm>
            <a:custGeom>
              <a:avLst/>
              <a:gdLst/>
              <a:ahLst/>
              <a:cxnLst/>
              <a:rect l="l" t="t" r="r" b="b"/>
              <a:pathLst>
                <a:path w="928947" h="932303" extrusionOk="0">
                  <a:moveTo>
                    <a:pt x="169604" y="825607"/>
                  </a:moveTo>
                  <a:cubicBezTo>
                    <a:pt x="378328" y="994644"/>
                    <a:pt x="661729" y="956290"/>
                    <a:pt x="823654" y="756773"/>
                  </a:cubicBezTo>
                  <a:cubicBezTo>
                    <a:pt x="985579" y="557256"/>
                    <a:pt x="959226" y="227501"/>
                    <a:pt x="755074" y="102723"/>
                  </a:cubicBezTo>
                  <a:cubicBezTo>
                    <a:pt x="550921" y="-22054"/>
                    <a:pt x="250249" y="-69044"/>
                    <a:pt x="101404" y="171557"/>
                  </a:cubicBezTo>
                  <a:cubicBezTo>
                    <a:pt x="-47439" y="412159"/>
                    <a:pt x="-38740" y="656634"/>
                    <a:pt x="169604" y="825607"/>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6" name="Google Shape;186;p44"/>
            <p:cNvSpPr/>
            <p:nvPr/>
          </p:nvSpPr>
          <p:spPr>
            <a:xfrm>
              <a:off x="2028065" y="0"/>
              <a:ext cx="373336" cy="331526"/>
            </a:xfrm>
            <a:custGeom>
              <a:avLst/>
              <a:gdLst/>
              <a:ahLst/>
              <a:cxnLst/>
              <a:rect l="l" t="t" r="r" b="b"/>
              <a:pathLst>
                <a:path w="373336" h="331526" extrusionOk="0">
                  <a:moveTo>
                    <a:pt x="21270" y="229743"/>
                  </a:moveTo>
                  <a:cubicBezTo>
                    <a:pt x="69403" y="324993"/>
                    <a:pt x="178179" y="356743"/>
                    <a:pt x="268920" y="310706"/>
                  </a:cubicBezTo>
                  <a:cubicBezTo>
                    <a:pt x="359662" y="264668"/>
                    <a:pt x="403731" y="141161"/>
                    <a:pt x="350010" y="63056"/>
                  </a:cubicBezTo>
                  <a:cubicBezTo>
                    <a:pt x="333677" y="39233"/>
                    <a:pt x="313878" y="17980"/>
                    <a:pt x="291272" y="0"/>
                  </a:cubicBezTo>
                  <a:lnTo>
                    <a:pt x="78357" y="0"/>
                  </a:lnTo>
                  <a:cubicBezTo>
                    <a:pt x="3554" y="61468"/>
                    <a:pt x="-22481" y="143447"/>
                    <a:pt x="21270" y="229743"/>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7" name="Google Shape;187;p44"/>
            <p:cNvSpPr/>
            <p:nvPr/>
          </p:nvSpPr>
          <p:spPr>
            <a:xfrm>
              <a:off x="2369848" y="273325"/>
              <a:ext cx="169729" cy="170275"/>
            </a:xfrm>
            <a:custGeom>
              <a:avLst/>
              <a:gdLst/>
              <a:ahLst/>
              <a:cxnLst/>
              <a:rect l="l" t="t" r="r" b="b"/>
              <a:pathLst>
                <a:path w="169729" h="170275" extrusionOk="0">
                  <a:moveTo>
                    <a:pt x="9687" y="123994"/>
                  </a:moveTo>
                  <a:cubicBezTo>
                    <a:pt x="29727" y="164944"/>
                    <a:pt x="79169" y="181894"/>
                    <a:pt x="120120" y="161853"/>
                  </a:cubicBezTo>
                  <a:cubicBezTo>
                    <a:pt x="120844" y="161499"/>
                    <a:pt x="121561" y="161136"/>
                    <a:pt x="122272" y="160761"/>
                  </a:cubicBezTo>
                  <a:cubicBezTo>
                    <a:pt x="163547" y="139869"/>
                    <a:pt x="183550" y="83735"/>
                    <a:pt x="159102" y="48239"/>
                  </a:cubicBezTo>
                  <a:cubicBezTo>
                    <a:pt x="134655" y="12742"/>
                    <a:pt x="88744" y="-17166"/>
                    <a:pt x="46517" y="11409"/>
                  </a:cubicBezTo>
                  <a:cubicBezTo>
                    <a:pt x="4289" y="39984"/>
                    <a:pt x="-12221" y="80814"/>
                    <a:pt x="9687" y="123994"/>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8" name="Google Shape;188;p44"/>
            <p:cNvSpPr/>
            <p:nvPr/>
          </p:nvSpPr>
          <p:spPr>
            <a:xfrm>
              <a:off x="9052624" y="6351471"/>
              <a:ext cx="779104" cy="506528"/>
            </a:xfrm>
            <a:custGeom>
              <a:avLst/>
              <a:gdLst/>
              <a:ahLst/>
              <a:cxnLst/>
              <a:rect l="l" t="t" r="r" b="b"/>
              <a:pathLst>
                <a:path w="779104" h="506528" extrusionOk="0">
                  <a:moveTo>
                    <a:pt x="619314" y="82920"/>
                  </a:moveTo>
                  <a:cubicBezTo>
                    <a:pt x="429322" y="-42874"/>
                    <a:pt x="209421" y="-26618"/>
                    <a:pt x="75246" y="139054"/>
                  </a:cubicBezTo>
                  <a:cubicBezTo>
                    <a:pt x="5777" y="224842"/>
                    <a:pt x="-11558" y="370575"/>
                    <a:pt x="6856" y="506528"/>
                  </a:cubicBezTo>
                  <a:lnTo>
                    <a:pt x="756156" y="506528"/>
                  </a:lnTo>
                  <a:cubicBezTo>
                    <a:pt x="814831" y="350699"/>
                    <a:pt x="758061" y="174995"/>
                    <a:pt x="619314" y="8292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89" name="Google Shape;189;p44"/>
            <p:cNvSpPr/>
            <p:nvPr/>
          </p:nvSpPr>
          <p:spPr>
            <a:xfrm>
              <a:off x="1426120" y="920796"/>
              <a:ext cx="1119129" cy="1077892"/>
            </a:xfrm>
            <a:custGeom>
              <a:avLst/>
              <a:gdLst/>
              <a:ahLst/>
              <a:cxnLst/>
              <a:rect l="l" t="t" r="r" b="b"/>
              <a:pathLst>
                <a:path w="1119129" h="1077892" extrusionOk="0">
                  <a:moveTo>
                    <a:pt x="209068" y="948834"/>
                  </a:moveTo>
                  <a:cubicBezTo>
                    <a:pt x="431318" y="1152034"/>
                    <a:pt x="747548" y="1107584"/>
                    <a:pt x="973671" y="869586"/>
                  </a:cubicBezTo>
                  <a:cubicBezTo>
                    <a:pt x="1199795" y="631588"/>
                    <a:pt x="1154392" y="259097"/>
                    <a:pt x="892201" y="105237"/>
                  </a:cubicBezTo>
                  <a:cubicBezTo>
                    <a:pt x="630009" y="-48624"/>
                    <a:pt x="340957" y="-43226"/>
                    <a:pt x="127597" y="184485"/>
                  </a:cubicBezTo>
                  <a:cubicBezTo>
                    <a:pt x="-85763" y="412196"/>
                    <a:pt x="-13055" y="745444"/>
                    <a:pt x="209068" y="94883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0" name="Google Shape;190;p44"/>
            <p:cNvSpPr/>
            <p:nvPr/>
          </p:nvSpPr>
          <p:spPr>
            <a:xfrm>
              <a:off x="11160703" y="4866386"/>
              <a:ext cx="577036" cy="555898"/>
            </a:xfrm>
            <a:custGeom>
              <a:avLst/>
              <a:gdLst/>
              <a:ahLst/>
              <a:cxnLst/>
              <a:rect l="l" t="t" r="r" b="b"/>
              <a:pathLst>
                <a:path w="577036" h="555898" extrusionOk="0">
                  <a:moveTo>
                    <a:pt x="107753" y="489330"/>
                  </a:moveTo>
                  <a:cubicBezTo>
                    <a:pt x="222053" y="594169"/>
                    <a:pt x="385438" y="571182"/>
                    <a:pt x="502024" y="448436"/>
                  </a:cubicBezTo>
                  <a:cubicBezTo>
                    <a:pt x="618610" y="325691"/>
                    <a:pt x="595242" y="133667"/>
                    <a:pt x="460051" y="54292"/>
                  </a:cubicBezTo>
                  <a:cubicBezTo>
                    <a:pt x="324859" y="-25083"/>
                    <a:pt x="175761" y="-22289"/>
                    <a:pt x="65779" y="95123"/>
                  </a:cubicBezTo>
                  <a:cubicBezTo>
                    <a:pt x="-44203" y="212534"/>
                    <a:pt x="-6738" y="384429"/>
                    <a:pt x="107753" y="48933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1" name="Google Shape;191;p44"/>
            <p:cNvSpPr/>
            <p:nvPr/>
          </p:nvSpPr>
          <p:spPr>
            <a:xfrm>
              <a:off x="2352471" y="1985504"/>
              <a:ext cx="189466" cy="182642"/>
            </a:xfrm>
            <a:custGeom>
              <a:avLst/>
              <a:gdLst/>
              <a:ahLst/>
              <a:cxnLst/>
              <a:rect l="l" t="t" r="r" b="b"/>
              <a:pathLst>
                <a:path w="189466" h="182642" extrusionOk="0">
                  <a:moveTo>
                    <a:pt x="35446" y="160795"/>
                  </a:moveTo>
                  <a:cubicBezTo>
                    <a:pt x="73038" y="195212"/>
                    <a:pt x="126632" y="187656"/>
                    <a:pt x="164859" y="147333"/>
                  </a:cubicBezTo>
                  <a:cubicBezTo>
                    <a:pt x="203086" y="107011"/>
                    <a:pt x="195466" y="44019"/>
                    <a:pt x="151079" y="17920"/>
                  </a:cubicBezTo>
                  <a:cubicBezTo>
                    <a:pt x="106693" y="-8178"/>
                    <a:pt x="57734" y="-7480"/>
                    <a:pt x="21603" y="31382"/>
                  </a:cubicBezTo>
                  <a:cubicBezTo>
                    <a:pt x="-14529" y="70244"/>
                    <a:pt x="-2210" y="126505"/>
                    <a:pt x="35446" y="16079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2" name="Google Shape;192;p44"/>
            <p:cNvSpPr/>
            <p:nvPr/>
          </p:nvSpPr>
          <p:spPr>
            <a:xfrm>
              <a:off x="11524180" y="5443206"/>
              <a:ext cx="189464" cy="182642"/>
            </a:xfrm>
            <a:custGeom>
              <a:avLst/>
              <a:gdLst/>
              <a:ahLst/>
              <a:cxnLst/>
              <a:rect l="l" t="t" r="r" b="b"/>
              <a:pathLst>
                <a:path w="189464" h="182642" extrusionOk="0">
                  <a:moveTo>
                    <a:pt x="35360" y="160796"/>
                  </a:moveTo>
                  <a:cubicBezTo>
                    <a:pt x="72951" y="195212"/>
                    <a:pt x="126546" y="187656"/>
                    <a:pt x="164836" y="147334"/>
                  </a:cubicBezTo>
                  <a:cubicBezTo>
                    <a:pt x="203126" y="107011"/>
                    <a:pt x="195443" y="44019"/>
                    <a:pt x="150993" y="17921"/>
                  </a:cubicBezTo>
                  <a:cubicBezTo>
                    <a:pt x="106543" y="-8178"/>
                    <a:pt x="57648" y="-7479"/>
                    <a:pt x="21580" y="31383"/>
                  </a:cubicBezTo>
                  <a:cubicBezTo>
                    <a:pt x="-14488" y="70245"/>
                    <a:pt x="-2233" y="126315"/>
                    <a:pt x="35360" y="16079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3" name="Google Shape;193;p44"/>
            <p:cNvSpPr/>
            <p:nvPr/>
          </p:nvSpPr>
          <p:spPr>
            <a:xfrm>
              <a:off x="2512688" y="1837315"/>
              <a:ext cx="94839" cy="91318"/>
            </a:xfrm>
            <a:custGeom>
              <a:avLst/>
              <a:gdLst/>
              <a:ahLst/>
              <a:cxnLst/>
              <a:rect l="l" t="t" r="r" b="b"/>
              <a:pathLst>
                <a:path w="94839" h="91318" extrusionOk="0">
                  <a:moveTo>
                    <a:pt x="17660" y="80385"/>
                  </a:moveTo>
                  <a:cubicBezTo>
                    <a:pt x="36710" y="97593"/>
                    <a:pt x="63253" y="93847"/>
                    <a:pt x="82430" y="73654"/>
                  </a:cubicBezTo>
                  <a:cubicBezTo>
                    <a:pt x="98781" y="57569"/>
                    <a:pt x="99004" y="31280"/>
                    <a:pt x="82919" y="14923"/>
                  </a:cubicBezTo>
                  <a:cubicBezTo>
                    <a:pt x="80684" y="12656"/>
                    <a:pt x="78201" y="10649"/>
                    <a:pt x="75508" y="8947"/>
                  </a:cubicBezTo>
                  <a:cubicBezTo>
                    <a:pt x="53283" y="-4070"/>
                    <a:pt x="28836" y="-3753"/>
                    <a:pt x="10802" y="15678"/>
                  </a:cubicBezTo>
                  <a:cubicBezTo>
                    <a:pt x="-7232" y="35109"/>
                    <a:pt x="-1136" y="62859"/>
                    <a:pt x="17660" y="80385"/>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4" name="Google Shape;194;p44"/>
            <p:cNvSpPr/>
            <p:nvPr/>
          </p:nvSpPr>
          <p:spPr>
            <a:xfrm>
              <a:off x="11074663" y="5899581"/>
              <a:ext cx="189465" cy="182642"/>
            </a:xfrm>
            <a:custGeom>
              <a:avLst/>
              <a:gdLst/>
              <a:ahLst/>
              <a:cxnLst/>
              <a:rect l="l" t="t" r="r" b="b"/>
              <a:pathLst>
                <a:path w="189465" h="182642" extrusionOk="0">
                  <a:moveTo>
                    <a:pt x="35360" y="160795"/>
                  </a:moveTo>
                  <a:cubicBezTo>
                    <a:pt x="72952" y="195212"/>
                    <a:pt x="126546" y="187656"/>
                    <a:pt x="164836" y="147333"/>
                  </a:cubicBezTo>
                  <a:cubicBezTo>
                    <a:pt x="203127" y="107011"/>
                    <a:pt x="195443" y="44019"/>
                    <a:pt x="150993" y="17920"/>
                  </a:cubicBezTo>
                  <a:cubicBezTo>
                    <a:pt x="106543" y="-8178"/>
                    <a:pt x="57648" y="-7480"/>
                    <a:pt x="21580" y="31382"/>
                  </a:cubicBezTo>
                  <a:cubicBezTo>
                    <a:pt x="-14488" y="70244"/>
                    <a:pt x="-2233" y="126569"/>
                    <a:pt x="35360" y="1607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5" name="Google Shape;195;p44"/>
            <p:cNvSpPr/>
            <p:nvPr/>
          </p:nvSpPr>
          <p:spPr>
            <a:xfrm>
              <a:off x="11669025" y="2982853"/>
              <a:ext cx="522974" cy="555794"/>
            </a:xfrm>
            <a:custGeom>
              <a:avLst/>
              <a:gdLst/>
              <a:ahLst/>
              <a:cxnLst/>
              <a:rect l="l" t="t" r="r" b="b"/>
              <a:pathLst>
                <a:path w="522974" h="555794" extrusionOk="0">
                  <a:moveTo>
                    <a:pt x="522975" y="108136"/>
                  </a:moveTo>
                  <a:cubicBezTo>
                    <a:pt x="505385" y="86527"/>
                    <a:pt x="484049" y="68246"/>
                    <a:pt x="460046" y="54161"/>
                  </a:cubicBezTo>
                  <a:cubicBezTo>
                    <a:pt x="324855" y="-25214"/>
                    <a:pt x="175756" y="-22039"/>
                    <a:pt x="65775" y="95055"/>
                  </a:cubicBezTo>
                  <a:cubicBezTo>
                    <a:pt x="-44207" y="212149"/>
                    <a:pt x="-6743" y="384298"/>
                    <a:pt x="107812" y="489200"/>
                  </a:cubicBezTo>
                  <a:cubicBezTo>
                    <a:pt x="222366" y="594102"/>
                    <a:pt x="385497" y="571051"/>
                    <a:pt x="502083" y="448306"/>
                  </a:cubicBezTo>
                  <a:cubicBezTo>
                    <a:pt x="509513" y="440482"/>
                    <a:pt x="516497" y="432234"/>
                    <a:pt x="522975" y="42360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6" name="Google Shape;196;p44"/>
            <p:cNvSpPr/>
            <p:nvPr/>
          </p:nvSpPr>
          <p:spPr>
            <a:xfrm>
              <a:off x="0" y="5664838"/>
              <a:ext cx="1038230" cy="1193161"/>
            </a:xfrm>
            <a:custGeom>
              <a:avLst/>
              <a:gdLst/>
              <a:ahLst/>
              <a:cxnLst/>
              <a:rect l="l" t="t" r="r" b="b"/>
              <a:pathLst>
                <a:path w="1038230" h="1193161" extrusionOk="0">
                  <a:moveTo>
                    <a:pt x="723900" y="163889"/>
                  </a:moveTo>
                  <a:cubicBezTo>
                    <a:pt x="509461" y="-9592"/>
                    <a:pt x="245936" y="-32389"/>
                    <a:pt x="0" y="35302"/>
                  </a:cubicBezTo>
                  <a:lnTo>
                    <a:pt x="0" y="1193161"/>
                  </a:lnTo>
                  <a:lnTo>
                    <a:pt x="952500" y="1193161"/>
                  </a:lnTo>
                  <a:cubicBezTo>
                    <a:pt x="1125398" y="838704"/>
                    <a:pt x="1030586" y="411825"/>
                    <a:pt x="723900" y="1638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7" name="Google Shape;197;p44"/>
            <p:cNvSpPr/>
            <p:nvPr/>
          </p:nvSpPr>
          <p:spPr>
            <a:xfrm>
              <a:off x="0" y="4897936"/>
              <a:ext cx="1068429" cy="1153631"/>
            </a:xfrm>
            <a:custGeom>
              <a:avLst/>
              <a:gdLst/>
              <a:ahLst/>
              <a:cxnLst/>
              <a:rect l="l" t="t" r="r" b="b"/>
              <a:pathLst>
                <a:path w="1068429" h="1153631" extrusionOk="0">
                  <a:moveTo>
                    <a:pt x="826516" y="125612"/>
                  </a:moveTo>
                  <a:cubicBezTo>
                    <a:pt x="538099" y="-65269"/>
                    <a:pt x="204153" y="-40187"/>
                    <a:pt x="0" y="211718"/>
                  </a:cubicBezTo>
                  <a:lnTo>
                    <a:pt x="0" y="211718"/>
                  </a:lnTo>
                  <a:lnTo>
                    <a:pt x="0" y="946730"/>
                  </a:lnTo>
                  <a:cubicBezTo>
                    <a:pt x="25459" y="980563"/>
                    <a:pt x="54926" y="1011183"/>
                    <a:pt x="87757" y="1037917"/>
                  </a:cubicBezTo>
                  <a:cubicBezTo>
                    <a:pt x="316357" y="1222955"/>
                    <a:pt x="680974" y="1180156"/>
                    <a:pt x="914083" y="951810"/>
                  </a:cubicBezTo>
                  <a:cubicBezTo>
                    <a:pt x="1147191" y="723464"/>
                    <a:pt x="1114870" y="316493"/>
                    <a:pt x="826516" y="12561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8" name="Google Shape;198;p44"/>
            <p:cNvSpPr/>
            <p:nvPr/>
          </p:nvSpPr>
          <p:spPr>
            <a:xfrm>
              <a:off x="10547338" y="2583702"/>
              <a:ext cx="866003" cy="834312"/>
            </a:xfrm>
            <a:custGeom>
              <a:avLst/>
              <a:gdLst/>
              <a:ahLst/>
              <a:cxnLst/>
              <a:rect l="l" t="t" r="r" b="b"/>
              <a:pathLst>
                <a:path w="866003" h="834312" extrusionOk="0">
                  <a:moveTo>
                    <a:pt x="161810" y="734363"/>
                  </a:moveTo>
                  <a:cubicBezTo>
                    <a:pt x="333704" y="891779"/>
                    <a:pt x="578560" y="857235"/>
                    <a:pt x="753503" y="673022"/>
                  </a:cubicBezTo>
                  <a:cubicBezTo>
                    <a:pt x="928445" y="488808"/>
                    <a:pt x="893203" y="200582"/>
                    <a:pt x="690511" y="81456"/>
                  </a:cubicBezTo>
                  <a:cubicBezTo>
                    <a:pt x="487818" y="-37670"/>
                    <a:pt x="263854" y="-33416"/>
                    <a:pt x="98754" y="142797"/>
                  </a:cubicBezTo>
                  <a:cubicBezTo>
                    <a:pt x="-66346" y="319009"/>
                    <a:pt x="-10148" y="576946"/>
                    <a:pt x="161810" y="73436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199" name="Google Shape;199;p44"/>
            <p:cNvSpPr/>
            <p:nvPr/>
          </p:nvSpPr>
          <p:spPr>
            <a:xfrm>
              <a:off x="9622038" y="3540800"/>
              <a:ext cx="2228612" cy="2416024"/>
            </a:xfrm>
            <a:custGeom>
              <a:avLst/>
              <a:gdLst/>
              <a:ahLst/>
              <a:cxnLst/>
              <a:rect l="l" t="t" r="r" b="b"/>
              <a:pathLst>
                <a:path w="2614208" h="2834046" extrusionOk="0">
                  <a:moveTo>
                    <a:pt x="2323490" y="183186"/>
                  </a:moveTo>
                  <a:cubicBezTo>
                    <a:pt x="2686837" y="477445"/>
                    <a:pt x="2687091" y="960298"/>
                    <a:pt x="2448649" y="1373811"/>
                  </a:cubicBezTo>
                  <a:cubicBezTo>
                    <a:pt x="2210207" y="1787323"/>
                    <a:pt x="1805584" y="2167878"/>
                    <a:pt x="1523327" y="2516811"/>
                  </a:cubicBezTo>
                  <a:cubicBezTo>
                    <a:pt x="1241069" y="2865743"/>
                    <a:pt x="719353" y="2954961"/>
                    <a:pt x="332702" y="2641969"/>
                  </a:cubicBezTo>
                  <a:cubicBezTo>
                    <a:pt x="-53950" y="2328978"/>
                    <a:pt x="-114084" y="1769225"/>
                    <a:pt x="207606" y="1451344"/>
                  </a:cubicBezTo>
                  <a:cubicBezTo>
                    <a:pt x="529297" y="1133463"/>
                    <a:pt x="788822" y="654229"/>
                    <a:pt x="1132929" y="308344"/>
                  </a:cubicBezTo>
                  <a:cubicBezTo>
                    <a:pt x="1477035" y="-37541"/>
                    <a:pt x="1960206" y="-111010"/>
                    <a:pt x="2323490" y="18318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0" name="Google Shape;200;p44"/>
            <p:cNvSpPr/>
            <p:nvPr/>
          </p:nvSpPr>
          <p:spPr>
            <a:xfrm>
              <a:off x="228577" y="3606751"/>
              <a:ext cx="711488" cy="685378"/>
            </a:xfrm>
            <a:custGeom>
              <a:avLst/>
              <a:gdLst/>
              <a:ahLst/>
              <a:cxnLst/>
              <a:rect l="l" t="t" r="r" b="b"/>
              <a:pathLst>
                <a:path w="711488" h="685378" extrusionOk="0">
                  <a:moveTo>
                    <a:pt x="132928" y="603298"/>
                  </a:moveTo>
                  <a:cubicBezTo>
                    <a:pt x="274152" y="732584"/>
                    <a:pt x="475320" y="704200"/>
                    <a:pt x="619020" y="552879"/>
                  </a:cubicBezTo>
                  <a:cubicBezTo>
                    <a:pt x="762721" y="401558"/>
                    <a:pt x="733955" y="164767"/>
                    <a:pt x="567268" y="66914"/>
                  </a:cubicBezTo>
                  <a:cubicBezTo>
                    <a:pt x="400580" y="-30940"/>
                    <a:pt x="216748" y="-27448"/>
                    <a:pt x="81112" y="117269"/>
                  </a:cubicBezTo>
                  <a:cubicBezTo>
                    <a:pt x="-54524" y="261986"/>
                    <a:pt x="-8296" y="474012"/>
                    <a:pt x="132928" y="603298"/>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1" name="Google Shape;201;p44"/>
            <p:cNvSpPr/>
            <p:nvPr/>
          </p:nvSpPr>
          <p:spPr>
            <a:xfrm>
              <a:off x="11245850" y="5946076"/>
              <a:ext cx="946150" cy="911923"/>
            </a:xfrm>
            <a:custGeom>
              <a:avLst/>
              <a:gdLst/>
              <a:ahLst/>
              <a:cxnLst/>
              <a:rect l="l" t="t" r="r" b="b"/>
              <a:pathLst>
                <a:path w="946150" h="911923" extrusionOk="0">
                  <a:moveTo>
                    <a:pt x="946150" y="911923"/>
                  </a:moveTo>
                  <a:lnTo>
                    <a:pt x="946150" y="0"/>
                  </a:lnTo>
                  <a:cubicBezTo>
                    <a:pt x="691388" y="18224"/>
                    <a:pt x="448183" y="129477"/>
                    <a:pt x="242126" y="349250"/>
                  </a:cubicBezTo>
                  <a:cubicBezTo>
                    <a:pt x="86296" y="515620"/>
                    <a:pt x="10478" y="711517"/>
                    <a:pt x="0" y="9117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2" name="Google Shape;202;p44"/>
            <p:cNvSpPr/>
            <p:nvPr/>
          </p:nvSpPr>
          <p:spPr>
            <a:xfrm>
              <a:off x="11785200" y="1760054"/>
              <a:ext cx="279737" cy="266755"/>
            </a:xfrm>
            <a:custGeom>
              <a:avLst/>
              <a:gdLst/>
              <a:ahLst/>
              <a:cxnLst/>
              <a:rect l="l" t="t" r="r" b="b"/>
              <a:pathLst>
                <a:path w="279737" h="266755" extrusionOk="0">
                  <a:moveTo>
                    <a:pt x="54946" y="241021"/>
                  </a:moveTo>
                  <a:cubicBezTo>
                    <a:pt x="120224" y="276771"/>
                    <a:pt x="200996" y="279883"/>
                    <a:pt x="249002" y="220700"/>
                  </a:cubicBezTo>
                  <a:cubicBezTo>
                    <a:pt x="296944" y="161468"/>
                    <a:pt x="287801" y="74587"/>
                    <a:pt x="228555" y="26644"/>
                  </a:cubicBezTo>
                  <a:cubicBezTo>
                    <a:pt x="169309" y="-21298"/>
                    <a:pt x="86823" y="1562"/>
                    <a:pt x="34499" y="47028"/>
                  </a:cubicBezTo>
                  <a:cubicBezTo>
                    <a:pt x="-17825" y="92494"/>
                    <a:pt x="-10332" y="205270"/>
                    <a:pt x="54946" y="24102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3" name="Google Shape;203;p44"/>
            <p:cNvSpPr/>
            <p:nvPr/>
          </p:nvSpPr>
          <p:spPr>
            <a:xfrm>
              <a:off x="10660470" y="1122685"/>
              <a:ext cx="169519" cy="161673"/>
            </a:xfrm>
            <a:custGeom>
              <a:avLst/>
              <a:gdLst/>
              <a:ahLst/>
              <a:cxnLst/>
              <a:rect l="l" t="t" r="r" b="b"/>
              <a:pathLst>
                <a:path w="169519" h="161673" extrusionOk="0">
                  <a:moveTo>
                    <a:pt x="33311" y="146108"/>
                  </a:moveTo>
                  <a:cubicBezTo>
                    <a:pt x="72871" y="167762"/>
                    <a:pt x="122211" y="169603"/>
                    <a:pt x="150912" y="133726"/>
                  </a:cubicBezTo>
                  <a:cubicBezTo>
                    <a:pt x="179932" y="97829"/>
                    <a:pt x="174408" y="45181"/>
                    <a:pt x="138530" y="16124"/>
                  </a:cubicBezTo>
                  <a:cubicBezTo>
                    <a:pt x="102652" y="-12896"/>
                    <a:pt x="52678" y="947"/>
                    <a:pt x="20928" y="28506"/>
                  </a:cubicBezTo>
                  <a:cubicBezTo>
                    <a:pt x="-10822" y="56065"/>
                    <a:pt x="-6250" y="124391"/>
                    <a:pt x="33311" y="14610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4" name="Google Shape;204;p44"/>
            <p:cNvSpPr/>
            <p:nvPr/>
          </p:nvSpPr>
          <p:spPr>
            <a:xfrm>
              <a:off x="0" y="1841488"/>
              <a:ext cx="1425953" cy="2110769"/>
            </a:xfrm>
            <a:custGeom>
              <a:avLst/>
              <a:gdLst/>
              <a:ahLst/>
              <a:cxnLst/>
              <a:rect l="l" t="t" r="r" b="b"/>
              <a:pathLst>
                <a:path w="1425953" h="2110769" extrusionOk="0">
                  <a:moveTo>
                    <a:pt x="1195515" y="146951"/>
                  </a:moveTo>
                  <a:cubicBezTo>
                    <a:pt x="928497" y="-69267"/>
                    <a:pt x="557594" y="-53646"/>
                    <a:pt x="320675" y="238899"/>
                  </a:cubicBezTo>
                  <a:lnTo>
                    <a:pt x="0" y="635012"/>
                  </a:lnTo>
                  <a:lnTo>
                    <a:pt x="0" y="2097861"/>
                  </a:lnTo>
                  <a:cubicBezTo>
                    <a:pt x="226378" y="2145867"/>
                    <a:pt x="483807" y="2058428"/>
                    <a:pt x="607505" y="1861324"/>
                  </a:cubicBezTo>
                  <a:cubicBezTo>
                    <a:pt x="785876" y="1577352"/>
                    <a:pt x="1071055" y="1288681"/>
                    <a:pt x="1287463" y="1021727"/>
                  </a:cubicBezTo>
                  <a:cubicBezTo>
                    <a:pt x="1503445" y="754716"/>
                    <a:pt x="1462291" y="363219"/>
                    <a:pt x="1195515" y="14695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sp>
          <p:nvSpPr>
            <p:cNvPr id="205" name="Google Shape;205;p44"/>
            <p:cNvSpPr/>
            <p:nvPr/>
          </p:nvSpPr>
          <p:spPr>
            <a:xfrm>
              <a:off x="1175721" y="5807234"/>
              <a:ext cx="279751" cy="266869"/>
            </a:xfrm>
            <a:custGeom>
              <a:avLst/>
              <a:gdLst/>
              <a:ahLst/>
              <a:cxnLst/>
              <a:rect l="l" t="t" r="r" b="b"/>
              <a:pathLst>
                <a:path w="279751" h="266869" extrusionOk="0">
                  <a:moveTo>
                    <a:pt x="54972" y="241141"/>
                  </a:moveTo>
                  <a:cubicBezTo>
                    <a:pt x="120250" y="276891"/>
                    <a:pt x="201022" y="280003"/>
                    <a:pt x="249028" y="220757"/>
                  </a:cubicBezTo>
                  <a:cubicBezTo>
                    <a:pt x="296952" y="161550"/>
                    <a:pt x="287808" y="74701"/>
                    <a:pt x="228600" y="26777"/>
                  </a:cubicBezTo>
                  <a:cubicBezTo>
                    <a:pt x="228594" y="26771"/>
                    <a:pt x="228588" y="26771"/>
                    <a:pt x="228581" y="26765"/>
                  </a:cubicBezTo>
                  <a:cubicBezTo>
                    <a:pt x="169336" y="-21241"/>
                    <a:pt x="86913" y="1365"/>
                    <a:pt x="34525" y="47085"/>
                  </a:cubicBezTo>
                  <a:cubicBezTo>
                    <a:pt x="-17862" y="92805"/>
                    <a:pt x="-10306" y="205390"/>
                    <a:pt x="54972" y="2411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2400" b="0" i="0" u="none" strike="noStrike" cap="none">
                <a:solidFill>
                  <a:srgbClr val="000000"/>
                </a:solidFill>
                <a:latin typeface="Calibri"/>
                <a:ea typeface="Calibri"/>
                <a:cs typeface="Calibri"/>
                <a:sym typeface="Calibri"/>
              </a:endParaRPr>
            </a:p>
          </p:txBody>
        </p:sp>
      </p:grpSp>
      <p:sp>
        <p:nvSpPr>
          <p:cNvPr id="206" name="Google Shape;206;p44"/>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699699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NASLOV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3291840" y="2240280"/>
            <a:ext cx="8138160" cy="1600200"/>
          </a:xfrm>
          <a:prstGeom prst="rect">
            <a:avLst/>
          </a:prstGeom>
          <a:noFill/>
          <a:ln/>
        </p:spPr>
        <p:txBody>
          <a:bodyPr wrap="square" rtlCol="0"/>
          <a:lstStyle>
            <a:lvl1pPr marL="0" indent="0" algn="l">
              <a:buNone/>
              <a:defRPr lang="sl-SI" sz="3600" dirty="0">
                <a:solidFill>
                  <a:schemeClr val="accent1"/>
                </a:solidFill>
              </a:defRPr>
            </a:lvl1pPr>
          </a:lstStyle>
          <a:p>
            <a:pPr marL="0" indent="0" algn="l">
              <a:buNone/>
            </a:pPr>
            <a:endParaRPr lang="sl-SI" sz="3600" dirty="0"/>
          </a:p>
        </p:txBody>
      </p:sp>
      <p:sp>
        <p:nvSpPr>
          <p:cNvPr id="3" name="Text 0"/>
          <p:cNvSpPr>
            <a:spLocks noGrp="1"/>
          </p:cNvSpPr>
          <p:nvPr>
            <p:ph type="body" idx="101" hasCustomPrompt="1"/>
          </p:nvPr>
        </p:nvSpPr>
        <p:spPr>
          <a:xfrm>
            <a:off x="3291840" y="4069080"/>
            <a:ext cx="8138160" cy="777240"/>
          </a:xfrm>
          <a:prstGeom prst="rect">
            <a:avLst/>
          </a:prstGeom>
          <a:noFill/>
          <a:ln/>
        </p:spPr>
        <p:txBody>
          <a:bodyPr wrap="square" rtlCol="0"/>
          <a:lstStyle>
            <a:lvl1pPr marL="0" indent="0" algn="l">
              <a:buNone/>
              <a:defRPr lang="sl-SI" sz="1400" dirty="0">
                <a:solidFill>
                  <a:schemeClr val="tx1"/>
                </a:solidFill>
              </a:defRPr>
            </a:lvl1pPr>
          </a:lstStyle>
          <a:p>
            <a:pPr marL="0" indent="0" algn="l">
              <a:buNone/>
            </a:pPr>
            <a:endParaRPr lang="sl-SI" sz="1400" dirty="0"/>
          </a:p>
        </p:txBody>
      </p:sp>
    </p:spTree>
    <p:extLst>
      <p:ext uri="{BB962C8B-B14F-4D97-AF65-F5344CB8AC3E}">
        <p14:creationId xmlns:p14="http://schemas.microsoft.com/office/powerpoint/2010/main" val="27832323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VMES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8229600" cy="868680"/>
          </a:xfrm>
          <a:prstGeom prst="rect">
            <a:avLst/>
          </a:prstGeom>
          <a:noFill/>
          <a:ln/>
        </p:spPr>
        <p:txBody>
          <a:bodyPr wrap="square" rtlCol="0"/>
          <a:lstStyle>
            <a:lvl1pPr marL="0" indent="0" algn="l">
              <a:buNone/>
              <a:defRPr lang="sl-SI" sz="2600" dirty="0">
                <a:solidFill>
                  <a:schemeClr val="accent1"/>
                </a:solidFill>
              </a:defRPr>
            </a:lvl1pPr>
          </a:lstStyle>
          <a:p>
            <a:pPr marL="0" indent="0" algn="l">
              <a:buNone/>
            </a:pPr>
            <a:endParaRPr lang="sl-SI" sz="2600" dirty="0"/>
          </a:p>
        </p:txBody>
      </p:sp>
    </p:spTree>
    <p:extLst>
      <p:ext uri="{BB962C8B-B14F-4D97-AF65-F5344CB8AC3E}">
        <p14:creationId xmlns:p14="http://schemas.microsoft.com/office/powerpoint/2010/main" val="4734802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VMESNA_F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rtlCol="0"/>
          <a:lstStyle>
            <a:lvl1pPr marL="0" indent="0" algn="l">
              <a:buNone/>
              <a:defRPr lang="sl-SI" sz="2600" dirty="0">
                <a:solidFill>
                  <a:schemeClr val="accent1"/>
                </a:solidFill>
              </a:defRPr>
            </a:lvl1pPr>
          </a:lstStyle>
          <a:p>
            <a:pPr marL="0" indent="0" algn="l">
              <a:buNone/>
            </a:pPr>
            <a:endParaRPr lang="sl-SI" sz="2600" dirty="0"/>
          </a:p>
        </p:txBody>
      </p:sp>
    </p:spTree>
    <p:extLst>
      <p:ext uri="{BB962C8B-B14F-4D97-AF65-F5344CB8AC3E}">
        <p14:creationId xmlns:p14="http://schemas.microsoft.com/office/powerpoint/2010/main" val="12614478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KONC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69811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12.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3.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9.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10.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5" Type="http://schemas.openxmlformats.org/officeDocument/2006/relationships/theme" Target="../theme/theme11.xml"/><Relationship Id="rId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a:extLst>
              <a:ext uri="{FF2B5EF4-FFF2-40B4-BE49-F238E27FC236}">
                <a16:creationId xmlns:a16="http://schemas.microsoft.com/office/drawing/2014/main" id="{2D3F20FF-0C21-40D1-84EC-BFB9E409D98E}"/>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algn="l">
              <a:buNone/>
            </a:pPr>
            <a:fld id="{F7021451-1387-4CA6-816F-3879F97B5CBC}" type="slidenum">
              <a:rPr b="0"/>
              <a:t>‹#›</a:t>
            </a:fld>
            <a:endParaRPr/>
          </a:p>
        </p:txBody>
      </p:sp>
    </p:spTree>
    <p:extLst>
      <p:ext uri="{BB962C8B-B14F-4D97-AF65-F5344CB8AC3E}">
        <p14:creationId xmlns:p14="http://schemas.microsoft.com/office/powerpoint/2010/main" val="946885363"/>
      </p:ext>
    </p:extLst>
  </p:cSld>
  <p:clrMap bg1="lt1" tx1="dk1" bg2="lt2" tx2="dk2" accent1="accent1" accent2="accent2" accent3="accent3" accent4="accent4" accent5="accent5" accent6="accent6" hlink="hlink" folHlink="folHlink"/>
  <p:sldLayoutIdLst>
    <p:sldLayoutId id="2147483656" r:id="rId1"/>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68507" tIns="34289" rIns="68507" bIns="34289" rtlCol="0" anchor="ctr">
            <a:normAutofit/>
          </a:bodyPr>
          <a:lstStyle/>
          <a:p>
            <a:r>
              <a:rPr lang="en-US"/>
              <a:t>Click to edit Master title style</a:t>
            </a:r>
            <a:endParaRPr lang="sl-SI"/>
          </a:p>
        </p:txBody>
      </p:sp>
      <p:sp>
        <p:nvSpPr>
          <p:cNvPr id="3" name="Text Placeholder 2"/>
          <p:cNvSpPr>
            <a:spLocks noGrp="1"/>
          </p:cNvSpPr>
          <p:nvPr>
            <p:ph type="body" idx="1"/>
          </p:nvPr>
        </p:nvSpPr>
        <p:spPr>
          <a:xfrm>
            <a:off x="838200" y="1825625"/>
            <a:ext cx="10515600" cy="4351339"/>
          </a:xfrm>
          <a:prstGeom prst="rect">
            <a:avLst/>
          </a:prstGeom>
        </p:spPr>
        <p:txBody>
          <a:bodyPr vert="horz" lIns="68507" tIns="34289" rIns="68507" bIns="3428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p:cNvSpPr>
            <a:spLocks noGrp="1"/>
          </p:cNvSpPr>
          <p:nvPr>
            <p:ph type="dt" sz="half" idx="2"/>
          </p:nvPr>
        </p:nvSpPr>
        <p:spPr>
          <a:xfrm>
            <a:off x="838200" y="6356352"/>
            <a:ext cx="2743200" cy="365125"/>
          </a:xfrm>
          <a:prstGeom prst="rect">
            <a:avLst/>
          </a:prstGeom>
        </p:spPr>
        <p:txBody>
          <a:bodyPr vert="horz" lIns="68507" tIns="34289" rIns="68507" bIns="34289" rtlCol="0" anchor="ctr"/>
          <a:lstStyle>
            <a:lvl1pPr algn="l" defTabSz="913244" hangingPunct="1">
              <a:defRPr sz="1200">
                <a:solidFill>
                  <a:schemeClr val="tx1">
                    <a:tint val="75000"/>
                  </a:schemeClr>
                </a:solidFill>
              </a:defRPr>
            </a:lvl1pPr>
          </a:lstStyle>
          <a:p>
            <a:fld id="{9C4048CC-F345-47A7-B8FA-5FEAAB27BF40}" type="datetimeFigureOut">
              <a:rPr lang="sl-SI" kern="1200" smtClean="0">
                <a:solidFill>
                  <a:prstClr val="black">
                    <a:tint val="75000"/>
                  </a:prstClr>
                </a:solidFill>
                <a:latin typeface="Calibri"/>
              </a:rPr>
              <a:pPr/>
              <a:t>13. 10. 2026</a:t>
            </a:fld>
            <a:endParaRPr lang="sl-SI" kern="1200" dirty="0">
              <a:solidFill>
                <a:prstClr val="black">
                  <a:tint val="75000"/>
                </a:prstClr>
              </a:solidFill>
              <a:latin typeface="Calibri"/>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68507" tIns="34289" rIns="68507" bIns="34289" rtlCol="0" anchor="ctr"/>
          <a:lstStyle>
            <a:lvl1pPr algn="ctr" defTabSz="913244" hangingPunct="1">
              <a:defRPr sz="1200">
                <a:solidFill>
                  <a:schemeClr val="tx1">
                    <a:tint val="75000"/>
                  </a:schemeClr>
                </a:solidFill>
              </a:defRPr>
            </a:lvl1pPr>
          </a:lstStyle>
          <a:p>
            <a:endParaRPr lang="sl-SI" kern="1200" dirty="0">
              <a:solidFill>
                <a:prstClr val="black">
                  <a:tint val="75000"/>
                </a:prstClr>
              </a:solidFill>
              <a:latin typeface="Calibri"/>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68507" tIns="34289" rIns="68507" bIns="34289" rtlCol="0" anchor="ctr"/>
          <a:lstStyle>
            <a:lvl1pPr algn="r" defTabSz="913244" hangingPunct="1">
              <a:defRPr sz="1200">
                <a:solidFill>
                  <a:schemeClr val="tx1">
                    <a:tint val="75000"/>
                  </a:schemeClr>
                </a:solidFill>
              </a:defRPr>
            </a:lvl1pPr>
          </a:lstStyle>
          <a:p>
            <a:fld id="{CD0DFBC0-1231-4731-8B3A-A8B569D990AE}" type="slidenum">
              <a:rPr lang="sl-SI" kern="1200" smtClean="0">
                <a:solidFill>
                  <a:prstClr val="black">
                    <a:tint val="75000"/>
                  </a:prstClr>
                </a:solidFill>
                <a:latin typeface="Calibri"/>
              </a:rPr>
              <a:pPr/>
              <a:t>‹#›</a:t>
            </a:fld>
            <a:endParaRPr lang="sl-SI" kern="1200" dirty="0">
              <a:solidFill>
                <a:prstClr val="black">
                  <a:tint val="75000"/>
                </a:prstClr>
              </a:solidFill>
              <a:latin typeface="Calibri"/>
            </a:endParaRPr>
          </a:p>
        </p:txBody>
      </p:sp>
    </p:spTree>
    <p:extLst>
      <p:ext uri="{BB962C8B-B14F-4D97-AF65-F5344CB8AC3E}">
        <p14:creationId xmlns:p14="http://schemas.microsoft.com/office/powerpoint/2010/main" val="1250261312"/>
      </p:ext>
    </p:extLst>
  </p:cSld>
  <p:clrMap bg1="lt1" tx1="dk1" bg2="lt2" tx2="dk2" accent1="accent1" accent2="accent2" accent3="accent3" accent4="accent4" accent5="accent5" accent6="accent6" hlink="hlink" folHlink="folHlink"/>
  <p:sldLayoutIdLst>
    <p:sldLayoutId id="2147483658" r:id="rId1"/>
  </p:sldLayoutIdLst>
  <p:txStyles>
    <p:titleStyle>
      <a:lvl1pPr algn="l" defTabSz="91324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328" indent="-228328" algn="l" defTabSz="91324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982" indent="-228328" algn="l" defTabSz="91324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1570" indent="-228328" algn="l" defTabSz="91324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8160" indent="-228328" algn="l" defTabSz="91324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4pPr>
      <a:lvl5pPr marL="2054751" indent="-228328" algn="l" defTabSz="91324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5pPr>
      <a:lvl6pPr marL="2511404" indent="-228328" algn="l" defTabSz="91324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6pPr>
      <a:lvl7pPr marL="2968026" indent="-228328" algn="l" defTabSz="91324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7pPr>
      <a:lvl8pPr marL="3424648" indent="-228328" algn="l" defTabSz="91324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8pPr>
      <a:lvl9pPr marL="3881302" indent="-228328" algn="l" defTabSz="913244"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9pPr>
    </p:bodyStyle>
    <p:otherStyle>
      <a:defPPr>
        <a:defRPr lang="sl-SI"/>
      </a:defPPr>
      <a:lvl1pPr marL="0" algn="l" defTabSz="913244" rtl="0" eaLnBrk="1" latinLnBrk="0" hangingPunct="1">
        <a:defRPr sz="1867" kern="1200">
          <a:solidFill>
            <a:schemeClr val="tx1"/>
          </a:solidFill>
          <a:latin typeface="+mn-lt"/>
          <a:ea typeface="+mn-ea"/>
          <a:cs typeface="+mn-cs"/>
        </a:defRPr>
      </a:lvl1pPr>
      <a:lvl2pPr marL="456591" algn="l" defTabSz="913244" rtl="0" eaLnBrk="1" latinLnBrk="0" hangingPunct="1">
        <a:defRPr sz="1867" kern="1200">
          <a:solidFill>
            <a:schemeClr val="tx1"/>
          </a:solidFill>
          <a:latin typeface="+mn-lt"/>
          <a:ea typeface="+mn-ea"/>
          <a:cs typeface="+mn-cs"/>
        </a:defRPr>
      </a:lvl2pPr>
      <a:lvl3pPr marL="913244" algn="l" defTabSz="913244" rtl="0" eaLnBrk="1" latinLnBrk="0" hangingPunct="1">
        <a:defRPr sz="1867" kern="1200">
          <a:solidFill>
            <a:schemeClr val="tx1"/>
          </a:solidFill>
          <a:latin typeface="+mn-lt"/>
          <a:ea typeface="+mn-ea"/>
          <a:cs typeface="+mn-cs"/>
        </a:defRPr>
      </a:lvl3pPr>
      <a:lvl4pPr marL="1369866" algn="l" defTabSz="913244" rtl="0" eaLnBrk="1" latinLnBrk="0" hangingPunct="1">
        <a:defRPr sz="1867" kern="1200">
          <a:solidFill>
            <a:schemeClr val="tx1"/>
          </a:solidFill>
          <a:latin typeface="+mn-lt"/>
          <a:ea typeface="+mn-ea"/>
          <a:cs typeface="+mn-cs"/>
        </a:defRPr>
      </a:lvl4pPr>
      <a:lvl5pPr marL="1826488" algn="l" defTabSz="913244" rtl="0" eaLnBrk="1" latinLnBrk="0" hangingPunct="1">
        <a:defRPr sz="1867" kern="1200">
          <a:solidFill>
            <a:schemeClr val="tx1"/>
          </a:solidFill>
          <a:latin typeface="+mn-lt"/>
          <a:ea typeface="+mn-ea"/>
          <a:cs typeface="+mn-cs"/>
        </a:defRPr>
      </a:lvl5pPr>
      <a:lvl6pPr marL="2283142" algn="l" defTabSz="913244" rtl="0" eaLnBrk="1" latinLnBrk="0" hangingPunct="1">
        <a:defRPr sz="1867" kern="1200">
          <a:solidFill>
            <a:schemeClr val="tx1"/>
          </a:solidFill>
          <a:latin typeface="+mn-lt"/>
          <a:ea typeface="+mn-ea"/>
          <a:cs typeface="+mn-cs"/>
        </a:defRPr>
      </a:lvl6pPr>
      <a:lvl7pPr marL="2739730" algn="l" defTabSz="913244" rtl="0" eaLnBrk="1" latinLnBrk="0" hangingPunct="1">
        <a:defRPr sz="1867" kern="1200">
          <a:solidFill>
            <a:schemeClr val="tx1"/>
          </a:solidFill>
          <a:latin typeface="+mn-lt"/>
          <a:ea typeface="+mn-ea"/>
          <a:cs typeface="+mn-cs"/>
        </a:defRPr>
      </a:lvl7pPr>
      <a:lvl8pPr marL="3196320" algn="l" defTabSz="913244" rtl="0" eaLnBrk="1" latinLnBrk="0" hangingPunct="1">
        <a:defRPr sz="1867" kern="1200">
          <a:solidFill>
            <a:schemeClr val="tx1"/>
          </a:solidFill>
          <a:latin typeface="+mn-lt"/>
          <a:ea typeface="+mn-ea"/>
          <a:cs typeface="+mn-cs"/>
        </a:defRPr>
      </a:lvl8pPr>
      <a:lvl9pPr marL="3652911" algn="l" defTabSz="913244" rtl="0" eaLnBrk="1" latinLnBrk="0" hangingPunct="1">
        <a:defRPr sz="186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68493" tIns="34289" rIns="68493" bIns="34289" rtlCol="0" anchor="ctr">
            <a:normAutofit/>
          </a:bodyPr>
          <a:lstStyle/>
          <a:p>
            <a:r>
              <a:rPr lang="sl-SI"/>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68493" tIns="34289" rIns="68493" bIns="34289" rtlCol="0">
            <a:normAutofit/>
          </a:bodyPr>
          <a:lstStyle/>
          <a:p>
            <a:pPr lvl="0"/>
            <a:r>
              <a:rPr lang="sl-SI"/>
              <a:t>Click to edit Master text styles</a:t>
            </a:r>
          </a:p>
          <a:p>
            <a:pPr lvl="1"/>
            <a:r>
              <a:rPr lang="sl-SI"/>
              <a:t>Second level</a:t>
            </a:r>
          </a:p>
          <a:p>
            <a:pPr lvl="2"/>
            <a:r>
              <a:rPr lang="sl-SI"/>
              <a:t>Third level</a:t>
            </a:r>
          </a:p>
          <a:p>
            <a:pPr lvl="3"/>
            <a:r>
              <a:rPr lang="sl-SI"/>
              <a:t>Fourth level</a:t>
            </a:r>
          </a:p>
          <a:p>
            <a:pPr lvl="4"/>
            <a:r>
              <a:rPr lang="sl-SI"/>
              <a:t>Fifth level</a:t>
            </a:r>
            <a:endParaRPr lang="en-US"/>
          </a:p>
        </p:txBody>
      </p:sp>
      <p:sp>
        <p:nvSpPr>
          <p:cNvPr id="4" name="Date Placeholder 3"/>
          <p:cNvSpPr>
            <a:spLocks noGrp="1"/>
          </p:cNvSpPr>
          <p:nvPr>
            <p:ph type="dt" sz="half" idx="2"/>
          </p:nvPr>
        </p:nvSpPr>
        <p:spPr>
          <a:xfrm>
            <a:off x="609600" y="6356356"/>
            <a:ext cx="2844800" cy="365125"/>
          </a:xfrm>
          <a:prstGeom prst="rect">
            <a:avLst/>
          </a:prstGeom>
        </p:spPr>
        <p:txBody>
          <a:bodyPr vert="horz" lIns="68493" tIns="34289" rIns="68493" bIns="34289" rtlCol="0" anchor="ctr"/>
          <a:lstStyle>
            <a:lvl1pPr algn="l" defTabSz="913063" hangingPunct="1">
              <a:defRPr sz="1200">
                <a:solidFill>
                  <a:schemeClr val="tx1">
                    <a:tint val="75000"/>
                  </a:schemeClr>
                </a:solidFill>
              </a:defRPr>
            </a:lvl1pPr>
          </a:lstStyle>
          <a:p>
            <a:fld id="{DB217A27-891B-4F0F-AC3C-893A41AACB28}" type="datetimeFigureOut">
              <a:rPr lang="sl-SI" kern="1200" smtClean="0">
                <a:solidFill>
                  <a:prstClr val="black">
                    <a:tint val="75000"/>
                  </a:prstClr>
                </a:solidFill>
              </a:rPr>
              <a:pPr/>
              <a:t>13. 10. 2026</a:t>
            </a:fld>
            <a:endParaRPr lang="sl-SI" kern="1200" dirty="0">
              <a:solidFill>
                <a:prstClr val="black">
                  <a:tint val="75000"/>
                </a:prstClr>
              </a:solidFill>
            </a:endParaRPr>
          </a:p>
        </p:txBody>
      </p:sp>
      <p:sp>
        <p:nvSpPr>
          <p:cNvPr id="5" name="Footer Placeholder 4"/>
          <p:cNvSpPr>
            <a:spLocks noGrp="1"/>
          </p:cNvSpPr>
          <p:nvPr>
            <p:ph type="ftr" sz="quarter" idx="3"/>
          </p:nvPr>
        </p:nvSpPr>
        <p:spPr>
          <a:xfrm>
            <a:off x="4165600" y="6356356"/>
            <a:ext cx="3860800" cy="365125"/>
          </a:xfrm>
          <a:prstGeom prst="rect">
            <a:avLst/>
          </a:prstGeom>
        </p:spPr>
        <p:txBody>
          <a:bodyPr vert="horz" lIns="68493" tIns="34289" rIns="68493" bIns="34289" rtlCol="0" anchor="ctr"/>
          <a:lstStyle>
            <a:lvl1pPr algn="ctr" defTabSz="913063" hangingPunct="1">
              <a:defRPr sz="1200">
                <a:solidFill>
                  <a:schemeClr val="tx1">
                    <a:tint val="75000"/>
                  </a:schemeClr>
                </a:solidFill>
              </a:defRPr>
            </a:lvl1pPr>
          </a:lstStyle>
          <a:p>
            <a:endParaRPr lang="sl-SI" kern="1200" dirty="0">
              <a:solidFill>
                <a:prstClr val="black">
                  <a:tint val="75000"/>
                </a:prstClr>
              </a:solidFill>
            </a:endParaRPr>
          </a:p>
        </p:txBody>
      </p:sp>
      <p:sp>
        <p:nvSpPr>
          <p:cNvPr id="6" name="Slide Number Placeholder 5"/>
          <p:cNvSpPr>
            <a:spLocks noGrp="1"/>
          </p:cNvSpPr>
          <p:nvPr>
            <p:ph type="sldNum" sz="quarter" idx="4"/>
          </p:nvPr>
        </p:nvSpPr>
        <p:spPr>
          <a:xfrm>
            <a:off x="8737600" y="6356356"/>
            <a:ext cx="2844800" cy="365125"/>
          </a:xfrm>
          <a:prstGeom prst="rect">
            <a:avLst/>
          </a:prstGeom>
        </p:spPr>
        <p:txBody>
          <a:bodyPr vert="horz" lIns="68493" tIns="34289" rIns="68493" bIns="34289" rtlCol="0" anchor="ctr"/>
          <a:lstStyle>
            <a:lvl1pPr algn="r" defTabSz="913063" hangingPunct="1">
              <a:defRPr sz="1200">
                <a:solidFill>
                  <a:schemeClr val="tx1">
                    <a:tint val="75000"/>
                  </a:schemeClr>
                </a:solidFill>
              </a:defRPr>
            </a:lvl1pPr>
          </a:lstStyle>
          <a:p>
            <a:fld id="{CBAC7A74-75D3-4994-B0D8-C5DCDC5D620D}" type="slidenum">
              <a:rPr lang="sl-SI" kern="1200" smtClean="0">
                <a:solidFill>
                  <a:prstClr val="black">
                    <a:tint val="75000"/>
                  </a:prstClr>
                </a:solidFill>
              </a:rPr>
              <a:pPr/>
              <a:t>‹#›</a:t>
            </a:fld>
            <a:endParaRPr lang="sl-SI" kern="1200" dirty="0">
              <a:solidFill>
                <a:prstClr val="black">
                  <a:tint val="75000"/>
                </a:prstClr>
              </a:solidFill>
            </a:endParaRPr>
          </a:p>
        </p:txBody>
      </p:sp>
    </p:spTree>
    <p:extLst>
      <p:ext uri="{BB962C8B-B14F-4D97-AF65-F5344CB8AC3E}">
        <p14:creationId xmlns:p14="http://schemas.microsoft.com/office/powerpoint/2010/main" val="49574670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ctr" defTabSz="456495" rtl="0" eaLnBrk="1" latinLnBrk="0" hangingPunct="1">
        <a:spcBef>
          <a:spcPct val="0"/>
        </a:spcBef>
        <a:buNone/>
        <a:defRPr sz="4400" kern="1200">
          <a:solidFill>
            <a:schemeClr val="tx1"/>
          </a:solidFill>
          <a:latin typeface="+mj-lt"/>
          <a:ea typeface="+mj-ea"/>
          <a:cs typeface="+mj-cs"/>
        </a:defRPr>
      </a:lvl1pPr>
    </p:titleStyle>
    <p:bodyStyle>
      <a:lvl1pPr marL="342426" indent="-342426" algn="l" defTabSz="456495" rtl="0" eaLnBrk="1" latinLnBrk="0" hangingPunct="1">
        <a:spcBef>
          <a:spcPct val="20000"/>
        </a:spcBef>
        <a:buFont typeface="Arial"/>
        <a:buChar char="•"/>
        <a:defRPr sz="3200" kern="1200">
          <a:solidFill>
            <a:schemeClr val="tx1"/>
          </a:solidFill>
          <a:latin typeface="+mn-lt"/>
          <a:ea typeface="+mn-ea"/>
          <a:cs typeface="+mn-cs"/>
        </a:defRPr>
      </a:lvl1pPr>
      <a:lvl2pPr marL="741849" indent="-285357" algn="l" defTabSz="456495" rtl="0" eaLnBrk="1" latinLnBrk="0" hangingPunct="1">
        <a:spcBef>
          <a:spcPct val="20000"/>
        </a:spcBef>
        <a:buFont typeface="Arial"/>
        <a:buChar char="–"/>
        <a:defRPr sz="2800" kern="1200">
          <a:solidFill>
            <a:schemeClr val="tx1"/>
          </a:solidFill>
          <a:latin typeface="+mn-lt"/>
          <a:ea typeface="+mn-ea"/>
          <a:cs typeface="+mn-cs"/>
        </a:defRPr>
      </a:lvl2pPr>
      <a:lvl3pPr marL="1141346" indent="-228285" algn="l" defTabSz="456495" rtl="0" eaLnBrk="1" latinLnBrk="0" hangingPunct="1">
        <a:spcBef>
          <a:spcPct val="20000"/>
        </a:spcBef>
        <a:buFont typeface="Arial"/>
        <a:buChar char="•"/>
        <a:defRPr sz="2400" kern="1200">
          <a:solidFill>
            <a:schemeClr val="tx1"/>
          </a:solidFill>
          <a:latin typeface="+mn-lt"/>
          <a:ea typeface="+mn-ea"/>
          <a:cs typeface="+mn-cs"/>
        </a:defRPr>
      </a:lvl3pPr>
      <a:lvl4pPr marL="1597840" indent="-228285" algn="l" defTabSz="456495" rtl="0" eaLnBrk="1" latinLnBrk="0" hangingPunct="1">
        <a:spcBef>
          <a:spcPct val="20000"/>
        </a:spcBef>
        <a:buFont typeface="Arial"/>
        <a:buChar char="–"/>
        <a:defRPr sz="2000" kern="1200">
          <a:solidFill>
            <a:schemeClr val="tx1"/>
          </a:solidFill>
          <a:latin typeface="+mn-lt"/>
          <a:ea typeface="+mn-ea"/>
          <a:cs typeface="+mn-cs"/>
        </a:defRPr>
      </a:lvl4pPr>
      <a:lvl5pPr marL="2054335" indent="-228285" algn="l" defTabSz="456495" rtl="0" eaLnBrk="1" latinLnBrk="0" hangingPunct="1">
        <a:spcBef>
          <a:spcPct val="20000"/>
        </a:spcBef>
        <a:buFont typeface="Arial"/>
        <a:buChar char="»"/>
        <a:defRPr sz="2000" kern="1200">
          <a:solidFill>
            <a:schemeClr val="tx1"/>
          </a:solidFill>
          <a:latin typeface="+mn-lt"/>
          <a:ea typeface="+mn-ea"/>
          <a:cs typeface="+mn-cs"/>
        </a:defRPr>
      </a:lvl5pPr>
      <a:lvl6pPr marL="2510903" indent="-228285" algn="l" defTabSz="456495" rtl="0" eaLnBrk="1" latinLnBrk="0" hangingPunct="1">
        <a:spcBef>
          <a:spcPct val="20000"/>
        </a:spcBef>
        <a:buFont typeface="Arial"/>
        <a:buChar char="•"/>
        <a:defRPr sz="2000" kern="1200">
          <a:solidFill>
            <a:schemeClr val="tx1"/>
          </a:solidFill>
          <a:latin typeface="+mn-lt"/>
          <a:ea typeface="+mn-ea"/>
          <a:cs typeface="+mn-cs"/>
        </a:defRPr>
      </a:lvl6pPr>
      <a:lvl7pPr marL="2967434" indent="-228285" algn="l" defTabSz="456495" rtl="0" eaLnBrk="1" latinLnBrk="0" hangingPunct="1">
        <a:spcBef>
          <a:spcPct val="20000"/>
        </a:spcBef>
        <a:buFont typeface="Arial"/>
        <a:buChar char="•"/>
        <a:defRPr sz="2000" kern="1200">
          <a:solidFill>
            <a:schemeClr val="tx1"/>
          </a:solidFill>
          <a:latin typeface="+mn-lt"/>
          <a:ea typeface="+mn-ea"/>
          <a:cs typeface="+mn-cs"/>
        </a:defRPr>
      </a:lvl7pPr>
      <a:lvl8pPr marL="3423965" indent="-228285" algn="l" defTabSz="456495" rtl="0" eaLnBrk="1" latinLnBrk="0" hangingPunct="1">
        <a:spcBef>
          <a:spcPct val="20000"/>
        </a:spcBef>
        <a:buFont typeface="Arial"/>
        <a:buChar char="•"/>
        <a:defRPr sz="2000" kern="1200">
          <a:solidFill>
            <a:schemeClr val="tx1"/>
          </a:solidFill>
          <a:latin typeface="+mn-lt"/>
          <a:ea typeface="+mn-ea"/>
          <a:cs typeface="+mn-cs"/>
        </a:defRPr>
      </a:lvl8pPr>
      <a:lvl9pPr marL="3880534" indent="-228285" algn="l" defTabSz="45649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495" rtl="0" eaLnBrk="1" latinLnBrk="0" hangingPunct="1">
        <a:defRPr sz="1867" kern="1200">
          <a:solidFill>
            <a:schemeClr val="tx1"/>
          </a:solidFill>
          <a:latin typeface="+mn-lt"/>
          <a:ea typeface="+mn-ea"/>
          <a:cs typeface="+mn-cs"/>
        </a:defRPr>
      </a:lvl1pPr>
      <a:lvl2pPr marL="456495" algn="l" defTabSz="456495" rtl="0" eaLnBrk="1" latinLnBrk="0" hangingPunct="1">
        <a:defRPr sz="1867" kern="1200">
          <a:solidFill>
            <a:schemeClr val="tx1"/>
          </a:solidFill>
          <a:latin typeface="+mn-lt"/>
          <a:ea typeface="+mn-ea"/>
          <a:cs typeface="+mn-cs"/>
        </a:defRPr>
      </a:lvl2pPr>
      <a:lvl3pPr marL="913063" algn="l" defTabSz="456495" rtl="0" eaLnBrk="1" latinLnBrk="0" hangingPunct="1">
        <a:defRPr sz="1867" kern="1200">
          <a:solidFill>
            <a:schemeClr val="tx1"/>
          </a:solidFill>
          <a:latin typeface="+mn-lt"/>
          <a:ea typeface="+mn-ea"/>
          <a:cs typeface="+mn-cs"/>
        </a:defRPr>
      </a:lvl3pPr>
      <a:lvl4pPr marL="1369594" algn="l" defTabSz="456495" rtl="0" eaLnBrk="1" latinLnBrk="0" hangingPunct="1">
        <a:defRPr sz="1867" kern="1200">
          <a:solidFill>
            <a:schemeClr val="tx1"/>
          </a:solidFill>
          <a:latin typeface="+mn-lt"/>
          <a:ea typeface="+mn-ea"/>
          <a:cs typeface="+mn-cs"/>
        </a:defRPr>
      </a:lvl4pPr>
      <a:lvl5pPr marL="1826125" algn="l" defTabSz="456495" rtl="0" eaLnBrk="1" latinLnBrk="0" hangingPunct="1">
        <a:defRPr sz="1867" kern="1200">
          <a:solidFill>
            <a:schemeClr val="tx1"/>
          </a:solidFill>
          <a:latin typeface="+mn-lt"/>
          <a:ea typeface="+mn-ea"/>
          <a:cs typeface="+mn-cs"/>
        </a:defRPr>
      </a:lvl5pPr>
      <a:lvl6pPr marL="2282694" algn="l" defTabSz="456495" rtl="0" eaLnBrk="1" latinLnBrk="0" hangingPunct="1">
        <a:defRPr sz="1867" kern="1200">
          <a:solidFill>
            <a:schemeClr val="tx1"/>
          </a:solidFill>
          <a:latin typeface="+mn-lt"/>
          <a:ea typeface="+mn-ea"/>
          <a:cs typeface="+mn-cs"/>
        </a:defRPr>
      </a:lvl6pPr>
      <a:lvl7pPr marL="2739186" algn="l" defTabSz="456495" rtl="0" eaLnBrk="1" latinLnBrk="0" hangingPunct="1">
        <a:defRPr sz="1867" kern="1200">
          <a:solidFill>
            <a:schemeClr val="tx1"/>
          </a:solidFill>
          <a:latin typeface="+mn-lt"/>
          <a:ea typeface="+mn-ea"/>
          <a:cs typeface="+mn-cs"/>
        </a:defRPr>
      </a:lvl7pPr>
      <a:lvl8pPr marL="3195680" algn="l" defTabSz="456495" rtl="0" eaLnBrk="1" latinLnBrk="0" hangingPunct="1">
        <a:defRPr sz="1867" kern="1200">
          <a:solidFill>
            <a:schemeClr val="tx1"/>
          </a:solidFill>
          <a:latin typeface="+mn-lt"/>
          <a:ea typeface="+mn-ea"/>
          <a:cs typeface="+mn-cs"/>
        </a:defRPr>
      </a:lvl8pPr>
      <a:lvl9pPr marL="3652175" algn="l" defTabSz="456495" rtl="0" eaLnBrk="1" latinLnBrk="0" hangingPunct="1">
        <a:defRPr sz="1867"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FFC4AB-C0DB-4EC9-811B-A2B28E16BA0D}"/>
              </a:ext>
            </a:extLst>
          </p:cNvPr>
          <p:cNvSpPr>
            <a:spLocks noGrp="1"/>
          </p:cNvSpPr>
          <p:nvPr>
            <p:ph type="title"/>
          </p:nvPr>
        </p:nvSpPr>
        <p:spPr>
          <a:xfrm>
            <a:off x="2279651" y="404285"/>
            <a:ext cx="9480549" cy="713316"/>
          </a:xfrm>
          <a:prstGeom prst="rect">
            <a:avLst/>
          </a:prstGeom>
        </p:spPr>
        <p:txBody>
          <a:bodyPr vert="horz" lIns="91440" tIns="45720" rIns="91440" bIns="45720" rtlCol="0" anchor="ctr">
            <a:noAutofit/>
          </a:bodyPr>
          <a:lstStyle/>
          <a:p>
            <a:r>
              <a:rPr lang="sl-SI" noProof="0" dirty="0"/>
              <a:t>Kliknite, če želite urediti slog naslova matrice</a:t>
            </a:r>
            <a:endParaRPr lang="en-GB" noProof="0" dirty="0"/>
          </a:p>
        </p:txBody>
      </p:sp>
      <p:sp>
        <p:nvSpPr>
          <p:cNvPr id="3" name="Text Placeholder 2">
            <a:extLst>
              <a:ext uri="{FF2B5EF4-FFF2-40B4-BE49-F238E27FC236}">
                <a16:creationId xmlns:a16="http://schemas.microsoft.com/office/drawing/2014/main" id="{0B603DA6-AECF-4215-9CDC-6AD78F8A3520}"/>
              </a:ext>
            </a:extLst>
          </p:cNvPr>
          <p:cNvSpPr>
            <a:spLocks noGrp="1"/>
          </p:cNvSpPr>
          <p:nvPr>
            <p:ph type="body" idx="1"/>
          </p:nvPr>
        </p:nvSpPr>
        <p:spPr>
          <a:xfrm>
            <a:off x="2279650" y="1825627"/>
            <a:ext cx="9480551" cy="4171949"/>
          </a:xfrm>
          <a:prstGeom prst="rect">
            <a:avLst/>
          </a:prstGeom>
        </p:spPr>
        <p:txBody>
          <a:bodyPr vert="horz" lIns="91440" tIns="45720" rIns="91440" bIns="45720" rtlCol="0">
            <a:normAutofit/>
          </a:bodyPr>
          <a:lstStyle/>
          <a:p>
            <a:pPr lvl="0"/>
            <a:r>
              <a:rPr lang="sl-SI" noProof="0" dirty="0"/>
              <a:t>Kliknite za urejanje slogov besedila matrice</a:t>
            </a:r>
          </a:p>
          <a:p>
            <a:pPr lvl="1"/>
            <a:r>
              <a:rPr lang="sl-SI" noProof="0" dirty="0"/>
              <a:t>Druga raven</a:t>
            </a:r>
          </a:p>
          <a:p>
            <a:pPr lvl="2"/>
            <a:r>
              <a:rPr lang="sl-SI" noProof="0" dirty="0"/>
              <a:t>Tretja raven</a:t>
            </a:r>
          </a:p>
          <a:p>
            <a:pPr lvl="3"/>
            <a:r>
              <a:rPr lang="sl-SI" noProof="0" dirty="0"/>
              <a:t>Četrta raven</a:t>
            </a:r>
          </a:p>
          <a:p>
            <a:pPr lvl="4"/>
            <a:r>
              <a:rPr lang="sl-SI" noProof="0" dirty="0"/>
              <a:t>Peta raven</a:t>
            </a:r>
            <a:endParaRPr lang="en-GB" noProof="0" dirty="0"/>
          </a:p>
        </p:txBody>
      </p:sp>
      <p:sp>
        <p:nvSpPr>
          <p:cNvPr id="4" name="Date Placeholder 3">
            <a:extLst>
              <a:ext uri="{FF2B5EF4-FFF2-40B4-BE49-F238E27FC236}">
                <a16:creationId xmlns:a16="http://schemas.microsoft.com/office/drawing/2014/main" id="{E53ABD2B-9071-4753-ADDF-0E924D69C855}"/>
              </a:ext>
            </a:extLst>
          </p:cNvPr>
          <p:cNvSpPr>
            <a:spLocks noGrp="1"/>
          </p:cNvSpPr>
          <p:nvPr>
            <p:ph type="dt" sz="half" idx="2"/>
          </p:nvPr>
        </p:nvSpPr>
        <p:spPr>
          <a:xfrm>
            <a:off x="2279649" y="6453718"/>
            <a:ext cx="2375961" cy="392493"/>
          </a:xfrm>
          <a:prstGeom prst="rect">
            <a:avLst/>
          </a:prstGeom>
        </p:spPr>
        <p:txBody>
          <a:bodyPr vert="horz" lIns="91440" tIns="45720" rIns="91440" bIns="45720" rtlCol="0" anchor="ctr"/>
          <a:lstStyle>
            <a:lvl1pPr algn="l">
              <a:defRPr sz="1200">
                <a:solidFill>
                  <a:schemeClr val="tx1">
                    <a:tint val="75000"/>
                  </a:schemeClr>
                </a:solidFill>
              </a:defRPr>
            </a:lvl1pPr>
          </a:lstStyle>
          <a:p>
            <a:fld id="{4D1DAC80-363D-4596-B941-A0B86CED11E9}" type="datetimeFigureOut">
              <a:rPr lang="en-GB" noProof="0" smtClean="0"/>
              <a:t>13/10/2026</a:t>
            </a:fld>
            <a:endParaRPr lang="en-GB" noProof="0" dirty="0"/>
          </a:p>
        </p:txBody>
      </p:sp>
      <p:sp>
        <p:nvSpPr>
          <p:cNvPr id="5" name="Footer Placeholder 4">
            <a:extLst>
              <a:ext uri="{FF2B5EF4-FFF2-40B4-BE49-F238E27FC236}">
                <a16:creationId xmlns:a16="http://schemas.microsoft.com/office/drawing/2014/main" id="{ADAEE426-E4F8-49B3-B7F2-E7BC206AC893}"/>
              </a:ext>
            </a:extLst>
          </p:cNvPr>
          <p:cNvSpPr>
            <a:spLocks noGrp="1"/>
          </p:cNvSpPr>
          <p:nvPr>
            <p:ph type="ftr" sz="quarter" idx="3"/>
          </p:nvPr>
        </p:nvSpPr>
        <p:spPr>
          <a:xfrm>
            <a:off x="4962524" y="6453716"/>
            <a:ext cx="4114800" cy="39249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noProof="0" dirty="0"/>
          </a:p>
        </p:txBody>
      </p:sp>
      <p:sp>
        <p:nvSpPr>
          <p:cNvPr id="6" name="Slide Number Placeholder 5">
            <a:extLst>
              <a:ext uri="{FF2B5EF4-FFF2-40B4-BE49-F238E27FC236}">
                <a16:creationId xmlns:a16="http://schemas.microsoft.com/office/drawing/2014/main" id="{6EE244B9-B58B-4672-B98D-4BBD150F660C}"/>
              </a:ext>
            </a:extLst>
          </p:cNvPr>
          <p:cNvSpPr>
            <a:spLocks noGrp="1"/>
          </p:cNvSpPr>
          <p:nvPr>
            <p:ph type="sldNum" sz="quarter" idx="4"/>
          </p:nvPr>
        </p:nvSpPr>
        <p:spPr>
          <a:xfrm>
            <a:off x="9384240" y="6453718"/>
            <a:ext cx="2397600" cy="392492"/>
          </a:xfrm>
          <a:prstGeom prst="rect">
            <a:avLst/>
          </a:prstGeom>
        </p:spPr>
        <p:txBody>
          <a:bodyPr vert="horz" lIns="91440" tIns="45720" rIns="91440" bIns="45720" rtlCol="0" anchor="ctr"/>
          <a:lstStyle>
            <a:lvl1pPr algn="r">
              <a:defRPr sz="1200">
                <a:solidFill>
                  <a:schemeClr val="tx1">
                    <a:tint val="75000"/>
                  </a:schemeClr>
                </a:solidFill>
              </a:defRPr>
            </a:lvl1pPr>
          </a:lstStyle>
          <a:p>
            <a:fld id="{A7161C7F-F0EA-459B-9C31-2AB973A7E26D}" type="slidenum">
              <a:rPr lang="en-GB" noProof="0" smtClean="0"/>
              <a:t>‹#›</a:t>
            </a:fld>
            <a:endParaRPr lang="en-GB" noProof="0" dirty="0"/>
          </a:p>
        </p:txBody>
      </p:sp>
      <p:pic>
        <p:nvPicPr>
          <p:cNvPr id="9" name="Logo">
            <a:extLst>
              <a:ext uri="{FF2B5EF4-FFF2-40B4-BE49-F238E27FC236}">
                <a16:creationId xmlns:a16="http://schemas.microsoft.com/office/drawing/2014/main" id="{0E04A868-5C05-4D11-8414-56E4FC2E7B81}"/>
              </a:ext>
            </a:extLst>
          </p:cNvPr>
          <p:cNvPicPr>
            <a:picLocks noChangeAspect="1"/>
          </p:cNvPicPr>
          <p:nvPr/>
        </p:nvPicPr>
        <p:blipFill>
          <a:blip r:embed="rId3"/>
          <a:stretch>
            <a:fillRect/>
          </a:stretch>
        </p:blipFill>
        <p:spPr>
          <a:xfrm>
            <a:off x="431801" y="404283"/>
            <a:ext cx="1426633" cy="713317"/>
          </a:xfrm>
          <a:prstGeom prst="rect">
            <a:avLst/>
          </a:prstGeom>
        </p:spPr>
      </p:pic>
    </p:spTree>
    <p:extLst>
      <p:ext uri="{BB962C8B-B14F-4D97-AF65-F5344CB8AC3E}">
        <p14:creationId xmlns:p14="http://schemas.microsoft.com/office/powerpoint/2010/main" val="165789263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377" rtl="0" eaLnBrk="1" latinLnBrk="0" hangingPunct="1">
        <a:lnSpc>
          <a:spcPct val="90000"/>
        </a:lnSpc>
        <a:spcBef>
          <a:spcPct val="0"/>
        </a:spcBef>
        <a:buNone/>
        <a:defRPr sz="4267" b="0" kern="1200" cap="all" spc="400" baseline="0">
          <a:solidFill>
            <a:schemeClr val="accent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400" kern="1200" spc="0" baseline="0">
          <a:solidFill>
            <a:schemeClr val="tx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133" kern="1200" spc="0" baseline="0">
          <a:solidFill>
            <a:schemeClr val="tx2"/>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spc="0" baseline="0">
          <a:solidFill>
            <a:schemeClr val="tx2"/>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spc="0" baseline="0">
          <a:solidFill>
            <a:schemeClr val="tx2"/>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spc="0" baseline="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3">
          <p15:clr>
            <a:srgbClr val="F26B43"/>
          </p15:clr>
        </p15:guide>
        <p15:guide id="34" pos="5760">
          <p15:clr>
            <a:srgbClr val="F26B43"/>
          </p15:clr>
        </p15:guide>
        <p15:guide id="35" orient="horz" pos="1620">
          <p15:clr>
            <a:srgbClr val="F26B43"/>
          </p15:clr>
        </p15:guide>
        <p15:guide id="36" orient="horz">
          <p15:clr>
            <a:srgbClr val="F26B43"/>
          </p15:clr>
        </p15:guide>
        <p15:guide id="37" orient="horz" pos="3240">
          <p15:clr>
            <a:srgbClr val="F26B43"/>
          </p15:clr>
        </p15:guide>
        <p15:guide id="38" pos="2880">
          <p15:clr>
            <a:srgbClr val="F26B43"/>
          </p15:clr>
        </p15:guide>
        <p15:guide id="39" pos="204">
          <p15:clr>
            <a:srgbClr val="F26B43"/>
          </p15:clr>
        </p15:guide>
        <p15:guide id="40" pos="5556">
          <p15:clr>
            <a:srgbClr val="F26B43"/>
          </p15:clr>
        </p15:guide>
        <p15:guide id="41" orient="horz" pos="3049">
          <p15:clr>
            <a:srgbClr val="F26B43"/>
          </p15:clr>
        </p15:guide>
        <p15:guide id="42" orient="horz" pos="191">
          <p15:clr>
            <a:srgbClr val="F26B43"/>
          </p15:clr>
        </p15:guide>
        <p15:guide id="43" pos="2200">
          <p15:clr>
            <a:srgbClr val="F26B43"/>
          </p15:clr>
        </p15:guide>
        <p15:guide id="44" orient="horz" pos="1983">
          <p15:clr>
            <a:srgbClr val="F26B43"/>
          </p15:clr>
        </p15:guide>
        <p15:guide id="45" pos="1996">
          <p15:clr>
            <a:srgbClr val="F26B43"/>
          </p15:clr>
        </p15:guide>
        <p15:guide id="46" pos="1077">
          <p15:clr>
            <a:srgbClr val="F26B43"/>
          </p15:clr>
        </p15:guide>
        <p15:guide id="47" orient="horz" pos="860">
          <p15:clr>
            <a:srgbClr val="F26B43"/>
          </p15:clr>
        </p15:guide>
        <p15:guide id="48" orient="horz" pos="283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68525" tIns="34289" rIns="68525" bIns="34289" rtlCol="0" anchor="ctr">
            <a:normAutofit/>
          </a:bodyPr>
          <a:lstStyle/>
          <a:p>
            <a:r>
              <a:rPr lang="en-US"/>
              <a:t>Click to edit Master title style</a:t>
            </a:r>
            <a:endParaRPr lang="sl-SI"/>
          </a:p>
        </p:txBody>
      </p:sp>
      <p:sp>
        <p:nvSpPr>
          <p:cNvPr id="3" name="Text Placeholder 2"/>
          <p:cNvSpPr>
            <a:spLocks noGrp="1"/>
          </p:cNvSpPr>
          <p:nvPr>
            <p:ph type="body" idx="1"/>
          </p:nvPr>
        </p:nvSpPr>
        <p:spPr>
          <a:xfrm>
            <a:off x="609600" y="1600205"/>
            <a:ext cx="10972800" cy="4525963"/>
          </a:xfrm>
          <a:prstGeom prst="rect">
            <a:avLst/>
          </a:prstGeom>
        </p:spPr>
        <p:txBody>
          <a:bodyPr vert="horz" lIns="68525" tIns="34289" rIns="68525" bIns="342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p:cNvSpPr>
            <a:spLocks noGrp="1"/>
          </p:cNvSpPr>
          <p:nvPr>
            <p:ph type="dt" sz="half" idx="2"/>
          </p:nvPr>
        </p:nvSpPr>
        <p:spPr>
          <a:xfrm>
            <a:off x="609600" y="6356356"/>
            <a:ext cx="2844800" cy="365125"/>
          </a:xfrm>
          <a:prstGeom prst="rect">
            <a:avLst/>
          </a:prstGeom>
        </p:spPr>
        <p:txBody>
          <a:bodyPr vert="horz" lIns="68525" tIns="34289" rIns="68525" bIns="34289" rtlCol="0" anchor="ctr"/>
          <a:lstStyle>
            <a:lvl1pPr algn="l" defTabSz="913538">
              <a:defRPr sz="1200">
                <a:solidFill>
                  <a:schemeClr val="tx1">
                    <a:tint val="75000"/>
                  </a:schemeClr>
                </a:solidFill>
              </a:defRPr>
            </a:lvl1pPr>
          </a:lstStyle>
          <a:p>
            <a:fld id="{F7C6C448-3CE9-43E6-9A4F-68CA3E6007D7}" type="datetimeFigureOut">
              <a:rPr lang="sl-SI" smtClean="0">
                <a:solidFill>
                  <a:prstClr val="black">
                    <a:tint val="75000"/>
                  </a:prstClr>
                </a:solidFill>
              </a:rPr>
              <a:pPr/>
              <a:t>13. 10. 2026</a:t>
            </a:fld>
            <a:endParaRPr lang="sl-SI" dirty="0">
              <a:solidFill>
                <a:prstClr val="black">
                  <a:tint val="75000"/>
                </a:prstClr>
              </a:solidFill>
            </a:endParaRPr>
          </a:p>
        </p:txBody>
      </p:sp>
      <p:sp>
        <p:nvSpPr>
          <p:cNvPr id="5" name="Footer Placeholder 4"/>
          <p:cNvSpPr>
            <a:spLocks noGrp="1"/>
          </p:cNvSpPr>
          <p:nvPr>
            <p:ph type="ftr" sz="quarter" idx="3"/>
          </p:nvPr>
        </p:nvSpPr>
        <p:spPr>
          <a:xfrm>
            <a:off x="4165600" y="6356356"/>
            <a:ext cx="3860800" cy="365125"/>
          </a:xfrm>
          <a:prstGeom prst="rect">
            <a:avLst/>
          </a:prstGeom>
        </p:spPr>
        <p:txBody>
          <a:bodyPr vert="horz" lIns="68525" tIns="34289" rIns="68525" bIns="34289" rtlCol="0" anchor="ctr"/>
          <a:lstStyle>
            <a:lvl1pPr algn="ctr" defTabSz="913538">
              <a:defRPr sz="1200">
                <a:solidFill>
                  <a:schemeClr val="tx1">
                    <a:tint val="75000"/>
                  </a:schemeClr>
                </a:solidFill>
              </a:defRPr>
            </a:lvl1pPr>
          </a:lstStyle>
          <a:p>
            <a:endParaRPr lang="sl-SI" dirty="0">
              <a:solidFill>
                <a:prstClr val="black">
                  <a:tint val="75000"/>
                </a:prstClr>
              </a:solidFill>
            </a:endParaRPr>
          </a:p>
        </p:txBody>
      </p:sp>
      <p:sp>
        <p:nvSpPr>
          <p:cNvPr id="6" name="Slide Number Placeholder 5"/>
          <p:cNvSpPr>
            <a:spLocks noGrp="1"/>
          </p:cNvSpPr>
          <p:nvPr>
            <p:ph type="sldNum" sz="quarter" idx="4"/>
          </p:nvPr>
        </p:nvSpPr>
        <p:spPr>
          <a:xfrm>
            <a:off x="8737600" y="6356356"/>
            <a:ext cx="2844800" cy="365125"/>
          </a:xfrm>
          <a:prstGeom prst="rect">
            <a:avLst/>
          </a:prstGeom>
        </p:spPr>
        <p:txBody>
          <a:bodyPr vert="horz" lIns="68525" tIns="34289" rIns="68525" bIns="34289" rtlCol="0" anchor="ctr"/>
          <a:lstStyle>
            <a:lvl1pPr algn="r" defTabSz="913538">
              <a:defRPr sz="1200">
                <a:solidFill>
                  <a:schemeClr val="tx1">
                    <a:tint val="75000"/>
                  </a:schemeClr>
                </a:solidFill>
              </a:defRPr>
            </a:lvl1pPr>
          </a:lstStyle>
          <a:p>
            <a:fld id="{528AB66F-0270-407A-8E40-D3E57A8C956D}" type="slidenum">
              <a:rPr lang="sl-SI" smtClean="0">
                <a:solidFill>
                  <a:prstClr val="black">
                    <a:tint val="75000"/>
                  </a:prstClr>
                </a:solidFill>
              </a:rPr>
              <a:pPr/>
              <a:t>‹#›</a:t>
            </a:fld>
            <a:endParaRPr lang="sl-SI" dirty="0">
              <a:solidFill>
                <a:prstClr val="black">
                  <a:tint val="75000"/>
                </a:prstClr>
              </a:solidFill>
            </a:endParaRPr>
          </a:p>
        </p:txBody>
      </p:sp>
    </p:spTree>
    <p:extLst>
      <p:ext uri="{BB962C8B-B14F-4D97-AF65-F5344CB8AC3E}">
        <p14:creationId xmlns:p14="http://schemas.microsoft.com/office/powerpoint/2010/main" val="2377025430"/>
      </p:ext>
    </p:extLst>
  </p:cSld>
  <p:clrMap bg1="lt1" tx1="dk1" bg2="lt2" tx2="dk2" accent1="accent1" accent2="accent2" accent3="accent3" accent4="accent4" accent5="accent5" accent6="accent6" hlink="hlink" folHlink="folHlink"/>
  <p:sldLayoutIdLst>
    <p:sldLayoutId id="2147483666" r:id="rId1"/>
  </p:sldLayoutIdLst>
  <p:txStyles>
    <p:titleStyle>
      <a:lvl1pPr algn="ctr" defTabSz="913538" rtl="0" eaLnBrk="1" latinLnBrk="0" hangingPunct="1">
        <a:spcBef>
          <a:spcPct val="0"/>
        </a:spcBef>
        <a:buNone/>
        <a:defRPr sz="4400" kern="1200">
          <a:solidFill>
            <a:schemeClr val="tx1"/>
          </a:solidFill>
          <a:latin typeface="+mj-lt"/>
          <a:ea typeface="+mj-ea"/>
          <a:cs typeface="+mj-cs"/>
        </a:defRPr>
      </a:lvl1pPr>
    </p:titleStyle>
    <p:bodyStyle>
      <a:lvl1pPr marL="342594" indent="-342594" algn="l" defTabSz="91353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241" indent="-285497" algn="l" defTabSz="91353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934" indent="-228397" algn="l" defTabSz="91353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8680" indent="-228397" algn="l" defTabSz="91353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5427" indent="-228397" algn="l" defTabSz="91353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2219" indent="-228397" algn="l" defTabSz="91353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8988" indent="-228397" algn="l" defTabSz="91353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5757" indent="-228397" algn="l" defTabSz="91353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2550" indent="-228397" algn="l" defTabSz="91353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3538" rtl="0" eaLnBrk="1" latinLnBrk="0" hangingPunct="1">
        <a:defRPr sz="1867" kern="1200">
          <a:solidFill>
            <a:schemeClr val="tx1"/>
          </a:solidFill>
          <a:latin typeface="+mn-lt"/>
          <a:ea typeface="+mn-ea"/>
          <a:cs typeface="+mn-cs"/>
        </a:defRPr>
      </a:lvl1pPr>
      <a:lvl2pPr marL="456747" algn="l" defTabSz="913538" rtl="0" eaLnBrk="1" latinLnBrk="0" hangingPunct="1">
        <a:defRPr sz="1867" kern="1200">
          <a:solidFill>
            <a:schemeClr val="tx1"/>
          </a:solidFill>
          <a:latin typeface="+mn-lt"/>
          <a:ea typeface="+mn-ea"/>
          <a:cs typeface="+mn-cs"/>
        </a:defRPr>
      </a:lvl2pPr>
      <a:lvl3pPr marL="913538" algn="l" defTabSz="913538" rtl="0" eaLnBrk="1" latinLnBrk="0" hangingPunct="1">
        <a:defRPr sz="1867" kern="1200">
          <a:solidFill>
            <a:schemeClr val="tx1"/>
          </a:solidFill>
          <a:latin typeface="+mn-lt"/>
          <a:ea typeface="+mn-ea"/>
          <a:cs typeface="+mn-cs"/>
        </a:defRPr>
      </a:lvl3pPr>
      <a:lvl4pPr marL="1370308" algn="l" defTabSz="913538" rtl="0" eaLnBrk="1" latinLnBrk="0" hangingPunct="1">
        <a:defRPr sz="1867" kern="1200">
          <a:solidFill>
            <a:schemeClr val="tx1"/>
          </a:solidFill>
          <a:latin typeface="+mn-lt"/>
          <a:ea typeface="+mn-ea"/>
          <a:cs typeface="+mn-cs"/>
        </a:defRPr>
      </a:lvl4pPr>
      <a:lvl5pPr marL="1827077" algn="l" defTabSz="913538" rtl="0" eaLnBrk="1" latinLnBrk="0" hangingPunct="1">
        <a:defRPr sz="1867" kern="1200">
          <a:solidFill>
            <a:schemeClr val="tx1"/>
          </a:solidFill>
          <a:latin typeface="+mn-lt"/>
          <a:ea typeface="+mn-ea"/>
          <a:cs typeface="+mn-cs"/>
        </a:defRPr>
      </a:lvl5pPr>
      <a:lvl6pPr marL="2283870" algn="l" defTabSz="913538" rtl="0" eaLnBrk="1" latinLnBrk="0" hangingPunct="1">
        <a:defRPr sz="1867" kern="1200">
          <a:solidFill>
            <a:schemeClr val="tx1"/>
          </a:solidFill>
          <a:latin typeface="+mn-lt"/>
          <a:ea typeface="+mn-ea"/>
          <a:cs typeface="+mn-cs"/>
        </a:defRPr>
      </a:lvl6pPr>
      <a:lvl7pPr marL="2740614" algn="l" defTabSz="913538" rtl="0" eaLnBrk="1" latinLnBrk="0" hangingPunct="1">
        <a:defRPr sz="1867" kern="1200">
          <a:solidFill>
            <a:schemeClr val="tx1"/>
          </a:solidFill>
          <a:latin typeface="+mn-lt"/>
          <a:ea typeface="+mn-ea"/>
          <a:cs typeface="+mn-cs"/>
        </a:defRPr>
      </a:lvl7pPr>
      <a:lvl8pPr marL="3197360" algn="l" defTabSz="913538" rtl="0" eaLnBrk="1" latinLnBrk="0" hangingPunct="1">
        <a:defRPr sz="1867" kern="1200">
          <a:solidFill>
            <a:schemeClr val="tx1"/>
          </a:solidFill>
          <a:latin typeface="+mn-lt"/>
          <a:ea typeface="+mn-ea"/>
          <a:cs typeface="+mn-cs"/>
        </a:defRPr>
      </a:lvl8pPr>
      <a:lvl9pPr marL="3654107" algn="l" defTabSz="913538" rtl="0" eaLnBrk="1" latinLnBrk="0" hangingPunct="1">
        <a:defRPr sz="1867"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8" name="Google Shape;8;p41"/>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36925126"/>
      </p:ext>
    </p:extLst>
  </p:cSld>
  <p:clrMap bg1="lt1" tx1="dk1" bg2="dk2" tx2="lt2" accent1="accent1" accent2="accent2" accent3="accent3" accent4="accent4" accent5="accent5" accent6="accent6" hlink="hlink" folHlink="folHlink"/>
  <p:sldLayoutIdLst>
    <p:sldLayoutId id="2147483668" r:id="rId1"/>
  </p:sldLayoutIdLst>
  <p:transition>
    <p:fade thruBlk="1"/>
  </p:transition>
  <p:hf sldNum="0" hdr="0" dt="0"/>
  <p:txStyles>
    <p:title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lang="en-SI" sz="3733" b="0" i="1" u="none" strike="noStrike" cap="none" smtClean="0">
          <a:solidFill>
            <a:schemeClr val="accent3"/>
          </a:solidFill>
          <a:effectLst/>
          <a:latin typeface="Zilla Slab"/>
          <a:ea typeface="Zilla Slab"/>
          <a:cs typeface="Zilla Slab"/>
          <a:sym typeface="Zilla Slab"/>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1pPr>
            <a:lvl2pPr marR="0" lvl="1"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2pPr>
            <a:lvl3pPr marR="0" lvl="2"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3pPr>
            <a:lvl4pPr marR="0" lvl="3"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4pPr>
            <a:lvl5pPr marR="0" lvl="4"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5pPr>
            <a:lvl6pPr marR="0" lvl="5"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6pPr>
            <a:lvl7pPr marR="0" lvl="6"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7pPr>
            <a:lvl8pPr marR="0" lvl="7"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8pPr>
            <a:lvl9pPr marR="0" lvl="8"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9pPr>
          </a:lstStyle>
          <a:p>
            <a:endParaRPr/>
          </a:p>
        </p:txBody>
      </p:sp>
      <p:sp>
        <p:nvSpPr>
          <p:cNvPr id="7" name="Google Shape;7;p41"/>
          <p:cNvSpPr txBox="1">
            <a:spLocks noGrp="1"/>
          </p:cNvSpPr>
          <p:nvPr>
            <p:ph type="body" idx="1"/>
          </p:nvPr>
        </p:nvSpPr>
        <p:spPr>
          <a:xfrm>
            <a:off x="815200" y="1687711"/>
            <a:ext cx="7853200" cy="3714800"/>
          </a:xfrm>
          <a:prstGeom prst="rect">
            <a:avLst/>
          </a:prstGeom>
          <a:noFill/>
          <a:ln>
            <a:noFill/>
          </a:ln>
        </p:spPr>
        <p:txBody>
          <a:bodyPr spcFirstLastPara="1" wrap="square" lIns="0" tIns="0" rIns="0" bIns="0" anchor="t" anchorCtr="0">
            <a:noAutofit/>
          </a:bodyPr>
          <a:lstStyle>
            <a:lvl1pPr marL="457200" marR="0" lvl="0" indent="-355600" algn="l" rtl="0">
              <a:lnSpc>
                <a:spcPct val="115000"/>
              </a:lnSpc>
              <a:spcBef>
                <a:spcPts val="600"/>
              </a:spcBef>
              <a:spcAft>
                <a:spcPts val="0"/>
              </a:spcAft>
              <a:buClr>
                <a:schemeClr val="accent2"/>
              </a:buClr>
              <a:buSzPts val="2000"/>
              <a:buFont typeface="Red Hat Text"/>
              <a:buChar char="⦁"/>
              <a:defRPr sz="2000" b="0" i="0" u="none" strike="noStrike" cap="none">
                <a:solidFill>
                  <a:schemeClr val="dk1"/>
                </a:solidFill>
                <a:latin typeface="Red Hat Text"/>
                <a:ea typeface="Red Hat Text"/>
                <a:cs typeface="Red Hat Text"/>
                <a:sym typeface="Red Hat Text"/>
              </a:defRPr>
            </a:lvl1pPr>
            <a:lvl2pPr marL="914400" marR="0" lvl="1" indent="-355600" algn="l" rtl="0">
              <a:lnSpc>
                <a:spcPct val="115000"/>
              </a:lnSpc>
              <a:spcBef>
                <a:spcPts val="0"/>
              </a:spcBef>
              <a:spcAft>
                <a:spcPts val="0"/>
              </a:spcAft>
              <a:buClr>
                <a:schemeClr val="accent3"/>
              </a:buClr>
              <a:buSzPts val="2000"/>
              <a:buFont typeface="Red Hat Text"/>
              <a:buChar char="⦁"/>
              <a:defRPr sz="2000" b="0" i="0" u="none" strike="noStrike" cap="none">
                <a:solidFill>
                  <a:schemeClr val="dk1"/>
                </a:solidFill>
                <a:latin typeface="Red Hat Text"/>
                <a:ea typeface="Red Hat Text"/>
                <a:cs typeface="Red Hat Text"/>
                <a:sym typeface="Red Hat Text"/>
              </a:defRPr>
            </a:lvl2pPr>
            <a:lvl3pPr marL="1371600" marR="0" lvl="2" indent="-355600" algn="l" rtl="0">
              <a:lnSpc>
                <a:spcPct val="115000"/>
              </a:lnSpc>
              <a:spcBef>
                <a:spcPts val="0"/>
              </a:spcBef>
              <a:spcAft>
                <a:spcPts val="0"/>
              </a:spcAft>
              <a:buClr>
                <a:schemeClr val="accent4"/>
              </a:buClr>
              <a:buSzPts val="2000"/>
              <a:buFont typeface="Red Hat Text"/>
              <a:buChar char="⦁"/>
              <a:defRPr sz="2000" b="0" i="0" u="none" strike="noStrike" cap="none">
                <a:solidFill>
                  <a:schemeClr val="dk1"/>
                </a:solidFill>
                <a:latin typeface="Red Hat Text"/>
                <a:ea typeface="Red Hat Text"/>
                <a:cs typeface="Red Hat Text"/>
                <a:sym typeface="Red Hat Text"/>
              </a:defRPr>
            </a:lvl3pPr>
            <a:lvl4pPr marL="1828800" marR="0" lvl="3"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4pPr>
            <a:lvl5pPr marL="2286000" marR="0" lvl="4"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5pPr>
            <a:lvl6pPr marL="2743200" marR="0" lvl="5"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6pPr>
            <a:lvl7pPr marL="3200400" marR="0" lvl="6"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7pPr>
            <a:lvl8pPr marL="3657600" marR="0" lvl="7"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8pPr>
            <a:lvl9pPr marL="4114800" marR="0" lvl="8"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9pPr>
          </a:lstStyle>
          <a:p>
            <a:endParaRPr/>
          </a:p>
        </p:txBody>
      </p:sp>
      <p:sp>
        <p:nvSpPr>
          <p:cNvPr id="8" name="Google Shape;8;p41"/>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1419427"/>
      </p:ext>
    </p:extLst>
  </p:cSld>
  <p:clrMap bg1="lt1" tx1="dk1" bg2="dk2" tx2="lt2" accent1="accent1" accent2="accent2" accent3="accent3" accent4="accent4" accent5="accent5" accent6="accent6" hlink="hlink" folHlink="folHlink"/>
  <p:sldLayoutIdLst>
    <p:sldLayoutId id="2147483670" r:id="rId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lvl="0">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1pPr>
            <a:lvl2pPr lvl="1">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2pPr>
            <a:lvl3pPr lvl="2">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3pPr>
            <a:lvl4pPr lvl="3">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4pPr>
            <a:lvl5pPr lvl="4">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5pPr>
            <a:lvl6pPr lvl="5">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6pPr>
            <a:lvl7pPr lvl="6">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7pPr>
            <a:lvl8pPr lvl="7">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8pPr>
            <a:lvl9pPr lvl="8">
              <a:lnSpc>
                <a:spcPct val="90000"/>
              </a:lnSpc>
              <a:spcBef>
                <a:spcPts val="0"/>
              </a:spcBef>
              <a:spcAft>
                <a:spcPts val="0"/>
              </a:spcAft>
              <a:buClr>
                <a:schemeClr val="accent3"/>
              </a:buClr>
              <a:buSzPts val="2800"/>
              <a:buFont typeface="Zilla Slab"/>
              <a:buNone/>
              <a:defRPr sz="2800" b="1">
                <a:solidFill>
                  <a:schemeClr val="accent3"/>
                </a:solidFill>
                <a:latin typeface="Zilla Slab"/>
                <a:ea typeface="Zilla Slab"/>
                <a:cs typeface="Zilla Slab"/>
                <a:sym typeface="Zilla Slab"/>
              </a:defRPr>
            </a:lvl9pPr>
          </a:lstStyle>
          <a:p>
            <a:endParaRPr/>
          </a:p>
        </p:txBody>
      </p:sp>
      <p:sp>
        <p:nvSpPr>
          <p:cNvPr id="7" name="Google Shape;7;p1"/>
          <p:cNvSpPr txBox="1">
            <a:spLocks noGrp="1"/>
          </p:cNvSpPr>
          <p:nvPr>
            <p:ph type="body" idx="1"/>
          </p:nvPr>
        </p:nvSpPr>
        <p:spPr>
          <a:xfrm>
            <a:off x="815200" y="1687711"/>
            <a:ext cx="7853200" cy="3714800"/>
          </a:xfrm>
          <a:prstGeom prst="rect">
            <a:avLst/>
          </a:prstGeom>
          <a:noFill/>
          <a:ln>
            <a:noFill/>
          </a:ln>
        </p:spPr>
        <p:txBody>
          <a:bodyPr spcFirstLastPara="1" wrap="square" lIns="0" tIns="0" rIns="0" bIns="0" anchor="t" anchorCtr="0">
            <a:noAutofit/>
          </a:bodyPr>
          <a:lstStyle>
            <a:lvl1pPr marL="457200" lvl="0" indent="-355600">
              <a:lnSpc>
                <a:spcPct val="115000"/>
              </a:lnSpc>
              <a:spcBef>
                <a:spcPts val="600"/>
              </a:spcBef>
              <a:spcAft>
                <a:spcPts val="0"/>
              </a:spcAft>
              <a:buClr>
                <a:schemeClr val="accent2"/>
              </a:buClr>
              <a:buSzPts val="2000"/>
              <a:buFont typeface="Red Hat Text"/>
              <a:buChar char="⦁"/>
              <a:defRPr sz="2000">
                <a:solidFill>
                  <a:schemeClr val="dk1"/>
                </a:solidFill>
                <a:latin typeface="Red Hat Text"/>
                <a:ea typeface="Red Hat Text"/>
                <a:cs typeface="Red Hat Text"/>
                <a:sym typeface="Red Hat Text"/>
              </a:defRPr>
            </a:lvl1pPr>
            <a:lvl2pPr marL="914400" lvl="1" indent="-355600">
              <a:lnSpc>
                <a:spcPct val="115000"/>
              </a:lnSpc>
              <a:spcBef>
                <a:spcPts val="0"/>
              </a:spcBef>
              <a:spcAft>
                <a:spcPts val="0"/>
              </a:spcAft>
              <a:buClr>
                <a:schemeClr val="accent3"/>
              </a:buClr>
              <a:buSzPts val="2000"/>
              <a:buFont typeface="Red Hat Text"/>
              <a:buChar char="⦁"/>
              <a:defRPr sz="2000">
                <a:solidFill>
                  <a:schemeClr val="dk1"/>
                </a:solidFill>
                <a:latin typeface="Red Hat Text"/>
                <a:ea typeface="Red Hat Text"/>
                <a:cs typeface="Red Hat Text"/>
                <a:sym typeface="Red Hat Text"/>
              </a:defRPr>
            </a:lvl2pPr>
            <a:lvl3pPr marL="1371600" lvl="2" indent="-355600">
              <a:lnSpc>
                <a:spcPct val="115000"/>
              </a:lnSpc>
              <a:spcBef>
                <a:spcPts val="0"/>
              </a:spcBef>
              <a:spcAft>
                <a:spcPts val="0"/>
              </a:spcAft>
              <a:buClr>
                <a:schemeClr val="accent4"/>
              </a:buClr>
              <a:buSzPts val="2000"/>
              <a:buFont typeface="Red Hat Text"/>
              <a:buChar char="⦁"/>
              <a:defRPr sz="2000">
                <a:solidFill>
                  <a:schemeClr val="dk1"/>
                </a:solidFill>
                <a:latin typeface="Red Hat Text"/>
                <a:ea typeface="Red Hat Text"/>
                <a:cs typeface="Red Hat Text"/>
                <a:sym typeface="Red Hat Text"/>
              </a:defRPr>
            </a:lvl3pPr>
            <a:lvl4pPr marL="1828800" lvl="3"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4pPr>
            <a:lvl5pPr marL="2286000" lvl="4"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5pPr>
            <a:lvl6pPr marL="2743200" lvl="5"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6pPr>
            <a:lvl7pPr marL="3200400" lvl="6"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7pPr>
            <a:lvl8pPr marL="3657600" lvl="7"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8pPr>
            <a:lvl9pPr marL="4114800" lvl="8" indent="-355600">
              <a:lnSpc>
                <a:spcPct val="115000"/>
              </a:lnSpc>
              <a:spcBef>
                <a:spcPts val="0"/>
              </a:spcBef>
              <a:spcAft>
                <a:spcPts val="0"/>
              </a:spcAft>
              <a:buClr>
                <a:schemeClr val="dk1"/>
              </a:buClr>
              <a:buSzPts val="2000"/>
              <a:buFont typeface="Red Hat Text"/>
              <a:buChar char="■"/>
              <a:defRPr sz="2000">
                <a:solidFill>
                  <a:schemeClr val="dk1"/>
                </a:solidFill>
                <a:latin typeface="Red Hat Text"/>
                <a:ea typeface="Red Hat Text"/>
                <a:cs typeface="Red Hat Text"/>
                <a:sym typeface="Red Hat Text"/>
              </a:defRPr>
            </a:lvl9pPr>
          </a:lstStyle>
          <a:p>
            <a:endParaRPr/>
          </a:p>
        </p:txBody>
      </p:sp>
      <p:sp>
        <p:nvSpPr>
          <p:cNvPr id="8" name="Google Shape;8;p1"/>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lvl="0" algn="r">
              <a:buNone/>
              <a:defRPr sz="1600">
                <a:solidFill>
                  <a:schemeClr val="lt1"/>
                </a:solidFill>
                <a:latin typeface="Red Hat Text"/>
                <a:ea typeface="Red Hat Text"/>
                <a:cs typeface="Red Hat Text"/>
                <a:sym typeface="Red Hat Text"/>
              </a:defRPr>
            </a:lvl1pPr>
            <a:lvl2pPr lvl="1" algn="r">
              <a:buNone/>
              <a:defRPr sz="1600">
                <a:solidFill>
                  <a:schemeClr val="lt1"/>
                </a:solidFill>
                <a:latin typeface="Red Hat Text"/>
                <a:ea typeface="Red Hat Text"/>
                <a:cs typeface="Red Hat Text"/>
                <a:sym typeface="Red Hat Text"/>
              </a:defRPr>
            </a:lvl2pPr>
            <a:lvl3pPr lvl="2" algn="r">
              <a:buNone/>
              <a:defRPr sz="1600">
                <a:solidFill>
                  <a:schemeClr val="lt1"/>
                </a:solidFill>
                <a:latin typeface="Red Hat Text"/>
                <a:ea typeface="Red Hat Text"/>
                <a:cs typeface="Red Hat Text"/>
                <a:sym typeface="Red Hat Text"/>
              </a:defRPr>
            </a:lvl3pPr>
            <a:lvl4pPr lvl="3" algn="r">
              <a:buNone/>
              <a:defRPr sz="1600">
                <a:solidFill>
                  <a:schemeClr val="lt1"/>
                </a:solidFill>
                <a:latin typeface="Red Hat Text"/>
                <a:ea typeface="Red Hat Text"/>
                <a:cs typeface="Red Hat Text"/>
                <a:sym typeface="Red Hat Text"/>
              </a:defRPr>
            </a:lvl4pPr>
            <a:lvl5pPr lvl="4" algn="r">
              <a:buNone/>
              <a:defRPr sz="1600">
                <a:solidFill>
                  <a:schemeClr val="lt1"/>
                </a:solidFill>
                <a:latin typeface="Red Hat Text"/>
                <a:ea typeface="Red Hat Text"/>
                <a:cs typeface="Red Hat Text"/>
                <a:sym typeface="Red Hat Text"/>
              </a:defRPr>
            </a:lvl5pPr>
            <a:lvl6pPr lvl="5" algn="r">
              <a:buNone/>
              <a:defRPr sz="1600">
                <a:solidFill>
                  <a:schemeClr val="lt1"/>
                </a:solidFill>
                <a:latin typeface="Red Hat Text"/>
                <a:ea typeface="Red Hat Text"/>
                <a:cs typeface="Red Hat Text"/>
                <a:sym typeface="Red Hat Text"/>
              </a:defRPr>
            </a:lvl6pPr>
            <a:lvl7pPr lvl="6" algn="r">
              <a:buNone/>
              <a:defRPr sz="1600">
                <a:solidFill>
                  <a:schemeClr val="lt1"/>
                </a:solidFill>
                <a:latin typeface="Red Hat Text"/>
                <a:ea typeface="Red Hat Text"/>
                <a:cs typeface="Red Hat Text"/>
                <a:sym typeface="Red Hat Text"/>
              </a:defRPr>
            </a:lvl7pPr>
            <a:lvl8pPr lvl="7" algn="r">
              <a:buNone/>
              <a:defRPr sz="1600">
                <a:solidFill>
                  <a:schemeClr val="lt1"/>
                </a:solidFill>
                <a:latin typeface="Red Hat Text"/>
                <a:ea typeface="Red Hat Text"/>
                <a:cs typeface="Red Hat Text"/>
                <a:sym typeface="Red Hat Text"/>
              </a:defRPr>
            </a:lvl8pPr>
            <a:lvl9pPr lvl="8" algn="r">
              <a:buNone/>
              <a:defRPr sz="1600">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6660025"/>
      </p:ext>
    </p:extLst>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ransition>
    <p:fade thruBlk="1"/>
  </p:transition>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2"/>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1pPr>
            <a:lvl2pPr marR="0" lvl="1"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2pPr>
            <a:lvl3pPr marR="0" lvl="2"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3pPr>
            <a:lvl4pPr marR="0" lvl="3"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4pPr>
            <a:lvl5pPr marR="0" lvl="4"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5pPr>
            <a:lvl6pPr marR="0" lvl="5"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6pPr>
            <a:lvl7pPr marR="0" lvl="6"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7pPr>
            <a:lvl8pPr marR="0" lvl="7"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8pPr>
            <a:lvl9pPr marR="0" lvl="8"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9pPr>
          </a:lstStyle>
          <a:p>
            <a:endParaRPr/>
          </a:p>
        </p:txBody>
      </p:sp>
      <p:sp>
        <p:nvSpPr>
          <p:cNvPr id="7" name="Google Shape;7;p122"/>
          <p:cNvSpPr txBox="1">
            <a:spLocks noGrp="1"/>
          </p:cNvSpPr>
          <p:nvPr>
            <p:ph type="body" idx="1"/>
          </p:nvPr>
        </p:nvSpPr>
        <p:spPr>
          <a:xfrm>
            <a:off x="815200" y="1687711"/>
            <a:ext cx="7853200" cy="3714800"/>
          </a:xfrm>
          <a:prstGeom prst="rect">
            <a:avLst/>
          </a:prstGeom>
          <a:noFill/>
          <a:ln>
            <a:noFill/>
          </a:ln>
        </p:spPr>
        <p:txBody>
          <a:bodyPr spcFirstLastPara="1" wrap="square" lIns="0" tIns="0" rIns="0" bIns="0" anchor="t" anchorCtr="0">
            <a:noAutofit/>
          </a:bodyPr>
          <a:lstStyle>
            <a:lvl1pPr marL="457200" marR="0" lvl="0" indent="-355600" algn="l" rtl="0">
              <a:lnSpc>
                <a:spcPct val="115000"/>
              </a:lnSpc>
              <a:spcBef>
                <a:spcPts val="600"/>
              </a:spcBef>
              <a:spcAft>
                <a:spcPts val="0"/>
              </a:spcAft>
              <a:buClr>
                <a:schemeClr val="accent2"/>
              </a:buClr>
              <a:buSzPts val="2000"/>
              <a:buFont typeface="Red Hat Text"/>
              <a:buChar char="⦁"/>
              <a:defRPr sz="2000" b="0" i="0" u="none" strike="noStrike" cap="none">
                <a:solidFill>
                  <a:schemeClr val="dk1"/>
                </a:solidFill>
                <a:latin typeface="Red Hat Text"/>
                <a:ea typeface="Red Hat Text"/>
                <a:cs typeface="Red Hat Text"/>
                <a:sym typeface="Red Hat Text"/>
              </a:defRPr>
            </a:lvl1pPr>
            <a:lvl2pPr marL="914400" marR="0" lvl="1" indent="-355600" algn="l" rtl="0">
              <a:lnSpc>
                <a:spcPct val="115000"/>
              </a:lnSpc>
              <a:spcBef>
                <a:spcPts val="0"/>
              </a:spcBef>
              <a:spcAft>
                <a:spcPts val="0"/>
              </a:spcAft>
              <a:buClr>
                <a:schemeClr val="accent3"/>
              </a:buClr>
              <a:buSzPts val="2000"/>
              <a:buFont typeface="Red Hat Text"/>
              <a:buChar char="⦁"/>
              <a:defRPr sz="2000" b="0" i="0" u="none" strike="noStrike" cap="none">
                <a:solidFill>
                  <a:schemeClr val="dk1"/>
                </a:solidFill>
                <a:latin typeface="Red Hat Text"/>
                <a:ea typeface="Red Hat Text"/>
                <a:cs typeface="Red Hat Text"/>
                <a:sym typeface="Red Hat Text"/>
              </a:defRPr>
            </a:lvl2pPr>
            <a:lvl3pPr marL="1371600" marR="0" lvl="2" indent="-355600" algn="l" rtl="0">
              <a:lnSpc>
                <a:spcPct val="115000"/>
              </a:lnSpc>
              <a:spcBef>
                <a:spcPts val="0"/>
              </a:spcBef>
              <a:spcAft>
                <a:spcPts val="0"/>
              </a:spcAft>
              <a:buClr>
                <a:schemeClr val="accent4"/>
              </a:buClr>
              <a:buSzPts val="2000"/>
              <a:buFont typeface="Red Hat Text"/>
              <a:buChar char="⦁"/>
              <a:defRPr sz="2000" b="0" i="0" u="none" strike="noStrike" cap="none">
                <a:solidFill>
                  <a:schemeClr val="dk1"/>
                </a:solidFill>
                <a:latin typeface="Red Hat Text"/>
                <a:ea typeface="Red Hat Text"/>
                <a:cs typeface="Red Hat Text"/>
                <a:sym typeface="Red Hat Text"/>
              </a:defRPr>
            </a:lvl3pPr>
            <a:lvl4pPr marL="1828800" marR="0" lvl="3"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4pPr>
            <a:lvl5pPr marL="2286000" marR="0" lvl="4"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5pPr>
            <a:lvl6pPr marL="2743200" marR="0" lvl="5"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6pPr>
            <a:lvl7pPr marL="3200400" marR="0" lvl="6"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7pPr>
            <a:lvl8pPr marL="3657600" marR="0" lvl="7"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8pPr>
            <a:lvl9pPr marL="4114800" marR="0" lvl="8" indent="-355600" algn="l" rtl="0">
              <a:lnSpc>
                <a:spcPct val="115000"/>
              </a:lnSpc>
              <a:spcBef>
                <a:spcPts val="0"/>
              </a:spcBef>
              <a:spcAft>
                <a:spcPts val="0"/>
              </a:spcAft>
              <a:buClr>
                <a:schemeClr val="dk1"/>
              </a:buClr>
              <a:buSzPts val="2000"/>
              <a:buFont typeface="Red Hat Text"/>
              <a:buChar char="■"/>
              <a:defRPr sz="2000" b="0" i="0" u="none" strike="noStrike" cap="none">
                <a:solidFill>
                  <a:schemeClr val="dk1"/>
                </a:solidFill>
                <a:latin typeface="Red Hat Text"/>
                <a:ea typeface="Red Hat Text"/>
                <a:cs typeface="Red Hat Text"/>
                <a:sym typeface="Red Hat Text"/>
              </a:defRPr>
            </a:lvl9pPr>
          </a:lstStyle>
          <a:p>
            <a:endParaRPr/>
          </a:p>
        </p:txBody>
      </p:sp>
      <p:sp>
        <p:nvSpPr>
          <p:cNvPr id="8" name="Google Shape;8;p122"/>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1pPr>
            <a:lvl2pPr marL="0" marR="0" lvl="1"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2pPr>
            <a:lvl3pPr marL="0" marR="0" lvl="2"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3pPr>
            <a:lvl4pPr marL="0" marR="0" lvl="3"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4pPr>
            <a:lvl5pPr marL="0" marR="0" lvl="4"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5pPr>
            <a:lvl6pPr marL="0" marR="0" lvl="5"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6pPr>
            <a:lvl7pPr marL="0" marR="0" lvl="6"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7pPr>
            <a:lvl8pPr marL="0" marR="0" lvl="7"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8pPr>
            <a:lvl9pPr marL="0" marR="0" lvl="8" indent="0" algn="r" rtl="0">
              <a:lnSpc>
                <a:spcPct val="100000"/>
              </a:lnSpc>
              <a:spcBef>
                <a:spcPts val="0"/>
              </a:spcBef>
              <a:spcAft>
                <a:spcPts val="0"/>
              </a:spcAft>
              <a:buClr>
                <a:srgbClr val="000000"/>
              </a:buClr>
              <a:buSzPts val="1200"/>
              <a:buFont typeface="Arial"/>
              <a:buNone/>
              <a:defRPr sz="1600" b="0" i="0" u="none" strike="noStrike" cap="none">
                <a:solidFill>
                  <a:schemeClr val="lt1"/>
                </a:solidFill>
                <a:latin typeface="Red Hat Text"/>
                <a:ea typeface="Red Hat Text"/>
                <a:cs typeface="Red Hat Text"/>
                <a:sym typeface="Red Hat Text"/>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49581059"/>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p:fade thruBlk="1"/>
  </p:transition>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902545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org&amp;utm_campaign=index&amp;utm_content=thumbnail&amp;_=20200131140441"/><Relationship Id="rId4" Type="http://schemas.openxmlformats.org/officeDocument/2006/relationships/image" Target="../media/image15.org&amp;utm_campaign=index&amp;utm_content=thumbnail&amp;_=20240807103955"/></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39.xml"/><Relationship Id="rId4" Type="http://schemas.openxmlformats.org/officeDocument/2006/relationships/image" Target="../media/image25.jpg"/></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9.xml"/><Relationship Id="rId1" Type="http://schemas.openxmlformats.org/officeDocument/2006/relationships/slideLayout" Target="../slideLayouts/slideLayout39.xm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39.xml"/><Relationship Id="rId5" Type="http://schemas.openxmlformats.org/officeDocument/2006/relationships/image" Target="../media/image30.jpg"/><Relationship Id="rId4" Type="http://schemas.openxmlformats.org/officeDocument/2006/relationships/image" Target="../media/image29.jpg"/></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svg"/></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3.xml"/><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7.png"/><Relationship Id="rId16" Type="http://schemas.openxmlformats.org/officeDocument/2006/relationships/image" Target="../media/image61.png"/><Relationship Id="rId1" Type="http://schemas.openxmlformats.org/officeDocument/2006/relationships/slideLayout" Target="../slideLayouts/slideLayout3.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emf"/><Relationship Id="rId1" Type="http://schemas.openxmlformats.org/officeDocument/2006/relationships/slideLayout" Target="../slideLayouts/slideLayout4.xml"/><Relationship Id="rId5" Type="http://schemas.openxmlformats.org/officeDocument/2006/relationships/image" Target="../media/image66.png"/><Relationship Id="rId4" Type="http://schemas.openxmlformats.org/officeDocument/2006/relationships/image" Target="../media/image65.jpeg"/></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fif"/><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3.xml"/><Relationship Id="rId4" Type="http://schemas.openxmlformats.org/officeDocument/2006/relationships/image" Target="../media/image72.png"/></Relationships>
</file>

<file path=ppt/slides/_rels/slide5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emf"/><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3.xml"/><Relationship Id="rId6" Type="http://schemas.openxmlformats.org/officeDocument/2006/relationships/image" Target="../media/image83.jpg"/><Relationship Id="rId5" Type="http://schemas.openxmlformats.org/officeDocument/2006/relationships/image" Target="../media/image89.jpeg"/><Relationship Id="rId4" Type="http://schemas.openxmlformats.org/officeDocument/2006/relationships/image" Target="../media/image88.jpeg"/></Relationships>
</file>

<file path=ppt/slides/_rels/slide62.xml.rels><?xml version="1.0" encoding="UTF-8" standalone="yes"?>
<Relationships xmlns="http://schemas.openxmlformats.org/package/2006/relationships"><Relationship Id="rId3" Type="http://schemas.openxmlformats.org/officeDocument/2006/relationships/hyperlink" Target="https://www.uradni-list.si/glasilo-uradni-list-rs/vsebina/2021-01-2724" TargetMode="External"/><Relationship Id="rId2" Type="http://schemas.openxmlformats.org/officeDocument/2006/relationships/hyperlink" Target="https://pisrs.si/pregledPredpisa?id=URED8317" TargetMode="External"/><Relationship Id="rId1" Type="http://schemas.openxmlformats.org/officeDocument/2006/relationships/slideLayout" Target="../slideLayouts/slideLayout3.xml"/><Relationship Id="rId5" Type="http://schemas.openxmlformats.org/officeDocument/2006/relationships/hyperlink" Target="https://www.uradni-list.si/glasilo-uradni-list-rs/vsebina/2022-01-0873" TargetMode="External"/><Relationship Id="rId4" Type="http://schemas.openxmlformats.org/officeDocument/2006/relationships/hyperlink" Target="https://www.uradni-list.si/glasilo-uradni-list-rs/vsebina/2021-01-3806"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ec.europa.eu/eurostat/databrowser/view/env_waspac__custom_16985528/default/table?lang=en" TargetMode="External"/><Relationship Id="rId2" Type="http://schemas.openxmlformats.org/officeDocument/2006/relationships/hyperlink" Target="https://ec.europa.eu/eurostat/web/products-eurostat-news/w/ddn-20241024-3?etrans=sl" TargetMode="External"/><Relationship Id="rId1" Type="http://schemas.openxmlformats.org/officeDocument/2006/relationships/slideLayout" Target="../slideLayouts/slideLayout3.xml"/><Relationship Id="rId4" Type="http://schemas.openxmlformats.org/officeDocument/2006/relationships/image" Target="../media/image90.jpeg"/></Relationships>
</file>

<file path=ppt/slides/_rels/slide64.xml.rels><?xml version="1.0" encoding="UTF-8" standalone="yes"?>
<Relationships xmlns="http://schemas.openxmlformats.org/package/2006/relationships"><Relationship Id="rId3" Type="http://schemas.openxmlformats.org/officeDocument/2006/relationships/hyperlink" Target="https://www.europarl.europa.eu/topics/sl/article/20180830STO11347/zmanjsanje-kolicine-odpadkov-vec-recikliranja-prepoved-mikroplastike" TargetMode="External"/><Relationship Id="rId2" Type="http://schemas.openxmlformats.org/officeDocument/2006/relationships/image" Target="../media/image91.png"/><Relationship Id="rId1" Type="http://schemas.openxmlformats.org/officeDocument/2006/relationships/slideLayout" Target="../slideLayouts/slideLayout3.xml"/><Relationship Id="rId4" Type="http://schemas.openxmlformats.org/officeDocument/2006/relationships/image" Target="../media/image9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hyperlink" Target="https://www.delo.si/novice/slovenija/manj-plastike-v-gostinstvu-kaj-prinasa-nova-uredba-eu" TargetMode="Externa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3.xml"/><Relationship Id="rId5" Type="http://schemas.openxmlformats.org/officeDocument/2006/relationships/hyperlink" Target="https://www.stdaniel.si/ekolosko/" TargetMode="External"/><Relationship Id="rId4" Type="http://schemas.openxmlformats.org/officeDocument/2006/relationships/image" Target="../media/image9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hyperlink" Target="https://www.youtube.com/watch?v=ishA6kry8nc" TargetMode="External"/><Relationship Id="rId2" Type="http://schemas.openxmlformats.org/officeDocument/2006/relationships/hyperlink" Target="https://www.youtube.com/watch?v=KlFNp88T2cA" TargetMode="External"/><Relationship Id="rId1" Type="http://schemas.openxmlformats.org/officeDocument/2006/relationships/slideLayout" Target="../slideLayouts/slideLayout3.xml"/><Relationship Id="rId6" Type="http://schemas.openxmlformats.org/officeDocument/2006/relationships/hyperlink" Target="https://www.gov.si/teme/zmanjsevanje-odpadne-hrane/" TargetMode="External"/><Relationship Id="rId5" Type="http://schemas.openxmlformats.org/officeDocument/2006/relationships/hyperlink" Target="https://food.ec.europa.eu/food-safety/food-waste_en#:~:text=Related%20links-,About%20Food%20Waste,day%20(Eurostat%2C%202020)" TargetMode="External"/><Relationship Id="rId4" Type="http://schemas.openxmlformats.org/officeDocument/2006/relationships/hyperlink" Target="https://www.eufic.org/en/food-safety/article/food-waste-in-europe-statistics-and-facts-about-the-problem"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3.xml"/><Relationship Id="rId4" Type="http://schemas.openxmlformats.org/officeDocument/2006/relationships/image" Target="../media/image104.jpeg"/></Relationships>
</file>

<file path=ppt/slides/_rels/slide8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jpeg"/></Relationships>
</file>

<file path=ppt/slides/_rels/slide8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5.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17.svg"/></Relationships>
</file>

<file path=ppt/slides/_rels/slide88.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jpeg"/><Relationship Id="rId1" Type="http://schemas.openxmlformats.org/officeDocument/2006/relationships/slideLayout" Target="../slideLayouts/slideLayout3.xml"/><Relationship Id="rId4" Type="http://schemas.openxmlformats.org/officeDocument/2006/relationships/image" Target="../media/image123.jpeg"/></Relationships>
</file>

<file path=ppt/slides/_rels/slide9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jpeg"/><Relationship Id="rId1" Type="http://schemas.openxmlformats.org/officeDocument/2006/relationships/slideLayout" Target="../slideLayouts/slideLayout6.xml"/><Relationship Id="rId6" Type="http://schemas.openxmlformats.org/officeDocument/2006/relationships/image" Target="../media/image131.jpeg"/><Relationship Id="rId5" Type="http://schemas.openxmlformats.org/officeDocument/2006/relationships/image" Target="../media/image130.png"/><Relationship Id="rId4" Type="http://schemas.openxmlformats.org/officeDocument/2006/relationships/image" Target="../media/image129.jpeg"/></Relationships>
</file>

<file path=ppt/slides/_rels/slide96.xml.rels><?xml version="1.0" encoding="UTF-8" standalone="yes"?>
<Relationships xmlns="http://schemas.openxmlformats.org/package/2006/relationships"><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image" Target="../media/image132.jpeg"/><Relationship Id="rId1" Type="http://schemas.openxmlformats.org/officeDocument/2006/relationships/slideLayout" Target="../slideLayouts/slideLayout6.xml"/><Relationship Id="rId6" Type="http://schemas.openxmlformats.org/officeDocument/2006/relationships/image" Target="../media/image136.jpeg"/><Relationship Id="rId5" Type="http://schemas.openxmlformats.org/officeDocument/2006/relationships/image" Target="../media/image135.png"/><Relationship Id="rId4" Type="http://schemas.openxmlformats.org/officeDocument/2006/relationships/image" Target="../media/image134.jpeg"/></Relationships>
</file>

<file path=ppt/slides/_rels/slide97.xml.rels><?xml version="1.0" encoding="UTF-8" standalone="yes"?>
<Relationships xmlns="http://schemas.openxmlformats.org/package/2006/relationships"><Relationship Id="rId3" Type="http://schemas.openxmlformats.org/officeDocument/2006/relationships/image" Target="../media/image139.jpeg"/><Relationship Id="rId7" Type="http://schemas.openxmlformats.org/officeDocument/2006/relationships/image" Target="../media/image143.png"/><Relationship Id="rId2" Type="http://schemas.openxmlformats.org/officeDocument/2006/relationships/image" Target="../media/image138.png"/><Relationship Id="rId1" Type="http://schemas.openxmlformats.org/officeDocument/2006/relationships/slideLayout" Target="../slideLayouts/slideLayout6.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98.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6.xml"/><Relationship Id="rId6" Type="http://schemas.openxmlformats.org/officeDocument/2006/relationships/image" Target="../media/image148.png"/><Relationship Id="rId5" Type="http://schemas.openxmlformats.org/officeDocument/2006/relationships/image" Target="../media/image147.jpeg"/><Relationship Id="rId4" Type="http://schemas.openxmlformats.org/officeDocument/2006/relationships/image" Target="../media/image146.jpeg"/></Relationships>
</file>

<file path=ppt/slides/_rels/slide99.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49.png"/><Relationship Id="rId7" Type="http://schemas.openxmlformats.org/officeDocument/2006/relationships/image" Target="../media/image152.jpe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11.png"/></Relationships>
</file>

<file path=ppt/slides/_rels/slide100.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mailto:prasnikar.astrid@gmail.com" TargetMode="External"/><Relationship Id="rId2" Type="http://schemas.openxmlformats.org/officeDocument/2006/relationships/hyperlink" Target="mailto:info@ros4planet.com" TargetMode="External"/><Relationship Id="rId1" Type="http://schemas.openxmlformats.org/officeDocument/2006/relationships/slideLayout" Target="../slideLayouts/slideLayout3.xml"/><Relationship Id="rId4" Type="http://schemas.openxmlformats.org/officeDocument/2006/relationships/image" Target="../media/image157.png"/></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0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0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0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62.png"/></Relationships>
</file>

<file path=ppt/slides/_rels/slide10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0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165.png"/><Relationship Id="rId4" Type="http://schemas.openxmlformats.org/officeDocument/2006/relationships/image" Target="../media/image159.png"/></Relationships>
</file>

<file path=ppt/slides/_rels/slide11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59.png"/><Relationship Id="rId4" Type="http://schemas.openxmlformats.org/officeDocument/2006/relationships/hyperlink" Target="mailto:marta.stopar@golea.si"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45.xml"/><Relationship Id="rId1" Type="http://schemas.openxmlformats.org/officeDocument/2006/relationships/slideLayout" Target="../slideLayouts/slideLayout8.xml"/><Relationship Id="rId5" Type="http://schemas.openxmlformats.org/officeDocument/2006/relationships/image" Target="../media/image169.png"/><Relationship Id="rId4" Type="http://schemas.openxmlformats.org/officeDocument/2006/relationships/image" Target="../media/image168.png"/></Relationships>
</file>

<file path=ppt/slides/_rels/slide11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70.jpg"/><Relationship Id="rId1" Type="http://schemas.openxmlformats.org/officeDocument/2006/relationships/slideLayout" Target="../slideLayouts/slideLayout8.xml"/><Relationship Id="rId4" Type="http://schemas.openxmlformats.org/officeDocument/2006/relationships/image" Target="../media/image171.emf"/></Relationships>
</file>

<file path=ppt/slides/_rels/slide114.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11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48.xml"/><Relationship Id="rId1" Type="http://schemas.openxmlformats.org/officeDocument/2006/relationships/slideLayout" Target="../slideLayouts/slideLayout10.xml"/><Relationship Id="rId6" Type="http://schemas.openxmlformats.org/officeDocument/2006/relationships/image" Target="../media/image176.png"/><Relationship Id="rId5" Type="http://schemas.openxmlformats.org/officeDocument/2006/relationships/hyperlink" Target="https://www.slovenia.info/sl/poslovne-strani/zelena-shema-slovenskega-turizma/poziv2026" TargetMode="External"/><Relationship Id="rId4" Type="http://schemas.openxmlformats.org/officeDocument/2006/relationships/image" Target="../media/image175.png"/></Relationships>
</file>

<file path=ppt/slides/_rels/slide11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10.xml"/><Relationship Id="rId5" Type="http://schemas.openxmlformats.org/officeDocument/2006/relationships/image" Target="../media/image180.svg"/><Relationship Id="rId4" Type="http://schemas.openxmlformats.org/officeDocument/2006/relationships/image" Target="../media/image179.svg"/></Relationships>
</file>

<file path=ppt/slides/_rels/slide118.xml.rels><?xml version="1.0" encoding="UTF-8" standalone="yes"?>
<Relationships xmlns="http://schemas.openxmlformats.org/package/2006/relationships"><Relationship Id="rId8" Type="http://schemas.openxmlformats.org/officeDocument/2006/relationships/image" Target="../media/image182.sv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1.jpg"/><Relationship Id="rId1" Type="http://schemas.openxmlformats.org/officeDocument/2006/relationships/slideLayout" Target="../slideLayouts/slideLayout11.xml"/><Relationship Id="rId6" Type="http://schemas.openxmlformats.org/officeDocument/2006/relationships/diagramColors" Target="../diagrams/colors2.xml"/><Relationship Id="rId11" Type="http://schemas.openxmlformats.org/officeDocument/2006/relationships/image" Target="../media/image185.svg"/><Relationship Id="rId5" Type="http://schemas.openxmlformats.org/officeDocument/2006/relationships/diagramQuickStyle" Target="../diagrams/quickStyle2.xml"/><Relationship Id="rId10" Type="http://schemas.openxmlformats.org/officeDocument/2006/relationships/image" Target="../media/image184.svg"/><Relationship Id="rId4" Type="http://schemas.openxmlformats.org/officeDocument/2006/relationships/diagramLayout" Target="../diagrams/layout2.xml"/><Relationship Id="rId9" Type="http://schemas.openxmlformats.org/officeDocument/2006/relationships/image" Target="../media/image183.svg"/></Relationships>
</file>

<file path=ppt/slides/_rels/slide119.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image" Target="../media/image187.jpg"/></Relationships>
</file>

<file path=ppt/slides/_rels/slide120.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189.jpeg"/></Relationships>
</file>

<file path=ppt/slides/_rels/slide121.xml.rels><?xml version="1.0" encoding="UTF-8" standalone="yes"?>
<Relationships xmlns="http://schemas.openxmlformats.org/package/2006/relationships"><Relationship Id="rId3" Type="http://schemas.openxmlformats.org/officeDocument/2006/relationships/image" Target="../media/image190.jp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image" Target="../media/image192.jpeg"/></Relationships>
</file>

<file path=ppt/slides/_rels/slide123.xml.rels><?xml version="1.0" encoding="UTF-8" standalone="yes"?>
<Relationships xmlns="http://schemas.openxmlformats.org/package/2006/relationships"><Relationship Id="rId3" Type="http://schemas.openxmlformats.org/officeDocument/2006/relationships/hyperlink" Target="https://firstmileproject.eu/resources/" TargetMode="External"/><Relationship Id="rId2" Type="http://schemas.openxmlformats.org/officeDocument/2006/relationships/image" Target="../media/image193.png"/><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53.xml"/><Relationship Id="rId1" Type="http://schemas.openxmlformats.org/officeDocument/2006/relationships/slideLayout" Target="../slideLayouts/slideLayout8.xml"/><Relationship Id="rId5" Type="http://schemas.openxmlformats.org/officeDocument/2006/relationships/image" Target="../media/image195.png"/><Relationship Id="rId4" Type="http://schemas.openxmlformats.org/officeDocument/2006/relationships/hyperlink" Target="https://sustainability.booking.com/storage/assets/file/engagingtravellerbehaviourreport.pdf"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54.xml"/><Relationship Id="rId1" Type="http://schemas.openxmlformats.org/officeDocument/2006/relationships/slideLayout" Target="../slideLayouts/slideLayout8.xml"/><Relationship Id="rId4" Type="http://schemas.openxmlformats.org/officeDocument/2006/relationships/image" Target="../media/image197.jpeg"/></Relationships>
</file>

<file path=ppt/slides/_rels/slide126.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98.jpeg"/><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3" Type="http://schemas.openxmlformats.org/officeDocument/2006/relationships/image" Target="../media/image200.svg"/><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image" Target="../media/image201.png"/></Relationships>
</file>

<file path=ppt/slides/_rels/slide12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56.xml"/><Relationship Id="rId1" Type="http://schemas.openxmlformats.org/officeDocument/2006/relationships/slideLayout" Target="../slideLayouts/slideLayout8.xml"/><Relationship Id="rId6" Type="http://schemas.openxmlformats.org/officeDocument/2006/relationships/image" Target="../media/image204.jpeg"/><Relationship Id="rId5" Type="http://schemas.openxmlformats.org/officeDocument/2006/relationships/image" Target="../media/image200.svg"/><Relationship Id="rId4" Type="http://schemas.openxmlformats.org/officeDocument/2006/relationships/image" Target="../media/image203.jpg"/></Relationships>
</file>

<file path=ppt/slides/_rels/slide129.xml.rels><?xml version="1.0" encoding="UTF-8" standalone="yes"?>
<Relationships xmlns="http://schemas.openxmlformats.org/package/2006/relationships"><Relationship Id="rId3" Type="http://schemas.openxmlformats.org/officeDocument/2006/relationships/hyperlink" Target="https://rainharvesting.co.uk/types-of-rainwater-harvesting-systems/" TargetMode="External"/><Relationship Id="rId2" Type="http://schemas.openxmlformats.org/officeDocument/2006/relationships/notesSlide" Target="../notesSlides/notesSlide57.xml"/><Relationship Id="rId1" Type="http://schemas.openxmlformats.org/officeDocument/2006/relationships/slideLayout" Target="../slideLayouts/slideLayout8.xml"/><Relationship Id="rId6" Type="http://schemas.openxmlformats.org/officeDocument/2006/relationships/image" Target="../media/image207.png"/><Relationship Id="rId5" Type="http://schemas.openxmlformats.org/officeDocument/2006/relationships/image" Target="../media/image206.jpeg"/><Relationship Id="rId4" Type="http://schemas.openxmlformats.org/officeDocument/2006/relationships/image" Target="../media/image205.jpg"/></Relationships>
</file>

<file path=ppt/slides/_rels/slide130.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59.xml"/><Relationship Id="rId1" Type="http://schemas.openxmlformats.org/officeDocument/2006/relationships/slideLayout" Target="../slideLayouts/slideLayout12.xml"/><Relationship Id="rId6" Type="http://schemas.openxmlformats.org/officeDocument/2006/relationships/image" Target="../media/image212.jpeg"/><Relationship Id="rId5" Type="http://schemas.openxmlformats.org/officeDocument/2006/relationships/image" Target="../media/image211.jpeg"/><Relationship Id="rId4" Type="http://schemas.openxmlformats.org/officeDocument/2006/relationships/image" Target="../media/image210.png"/></Relationships>
</file>

<file path=ppt/slides/_rels/slide132.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hyperlink" Target="https://www.pfoesl.it/en/sustainability/" TargetMode="External"/></Relationships>
</file>

<file path=ppt/slides/_rels/slide133.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3" Type="http://schemas.openxmlformats.org/officeDocument/2006/relationships/image" Target="../media/image216.jpg"/><Relationship Id="rId2" Type="http://schemas.openxmlformats.org/officeDocument/2006/relationships/image" Target="../media/image215.jpeg"/><Relationship Id="rId1" Type="http://schemas.openxmlformats.org/officeDocument/2006/relationships/slideLayout" Target="../slideLayouts/slideLayout8.xml"/></Relationships>
</file>

<file path=ppt/slides/_rels/slide135.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61.xml"/><Relationship Id="rId1" Type="http://schemas.openxmlformats.org/officeDocument/2006/relationships/slideLayout" Target="../slideLayouts/slideLayout12.xml"/><Relationship Id="rId5" Type="http://schemas.openxmlformats.org/officeDocument/2006/relationships/image" Target="../media/image219.jpg"/><Relationship Id="rId4" Type="http://schemas.openxmlformats.org/officeDocument/2006/relationships/image" Target="../media/image218.jpeg"/></Relationships>
</file>

<file path=ppt/slides/_rels/slide136.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notesSlide" Target="../notesSlides/notesSlide62.xml"/><Relationship Id="rId1" Type="http://schemas.openxmlformats.org/officeDocument/2006/relationships/slideLayout" Target="../slideLayouts/slideLayout12.xml"/><Relationship Id="rId5" Type="http://schemas.openxmlformats.org/officeDocument/2006/relationships/image" Target="../media/image222.png"/><Relationship Id="rId4" Type="http://schemas.openxmlformats.org/officeDocument/2006/relationships/image" Target="../media/image221.jpg"/></Relationships>
</file>

<file path=ppt/slides/_rels/slide137.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notesSlide" Target="../notesSlides/notesSlide63.xml"/><Relationship Id="rId1" Type="http://schemas.openxmlformats.org/officeDocument/2006/relationships/slideLayout" Target="../slideLayouts/slideLayout12.xml"/><Relationship Id="rId5" Type="http://schemas.openxmlformats.org/officeDocument/2006/relationships/image" Target="../media/image225.jpeg"/><Relationship Id="rId4" Type="http://schemas.openxmlformats.org/officeDocument/2006/relationships/image" Target="../media/image224.jpeg"/></Relationships>
</file>

<file path=ppt/slides/_rels/slide138.xml.rels><?xml version="1.0" encoding="UTF-8" standalone="yes"?>
<Relationships xmlns="http://schemas.openxmlformats.org/package/2006/relationships"><Relationship Id="rId3" Type="http://schemas.openxmlformats.org/officeDocument/2006/relationships/hyperlink" Target="https://firstmileproject.eu/resources/" TargetMode="External"/><Relationship Id="rId2" Type="http://schemas.openxmlformats.org/officeDocument/2006/relationships/image" Target="../media/image226.png"/><Relationship Id="rId1" Type="http://schemas.openxmlformats.org/officeDocument/2006/relationships/slideLayout" Target="../slideLayouts/slideLayout9.xml"/><Relationship Id="rId5" Type="http://schemas.openxmlformats.org/officeDocument/2006/relationships/image" Target="../media/image228.png"/><Relationship Id="rId4" Type="http://schemas.openxmlformats.org/officeDocument/2006/relationships/image" Target="../media/image227.png"/></Relationships>
</file>

<file path=ppt/slides/_rels/slide139.xml.rels><?xml version="1.0" encoding="UTF-8" standalone="yes"?>
<Relationships xmlns="http://schemas.openxmlformats.org/package/2006/relationships"><Relationship Id="rId2" Type="http://schemas.openxmlformats.org/officeDocument/2006/relationships/image" Target="../media/image229.jpg"/><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64.xml"/><Relationship Id="rId1" Type="http://schemas.openxmlformats.org/officeDocument/2006/relationships/slideLayout" Target="../slideLayouts/slideLayout8.xml"/><Relationship Id="rId6" Type="http://schemas.openxmlformats.org/officeDocument/2006/relationships/image" Target="../media/image231.jpeg"/><Relationship Id="rId5" Type="http://schemas.openxmlformats.org/officeDocument/2006/relationships/image" Target="../media/image169.png"/><Relationship Id="rId4" Type="http://schemas.openxmlformats.org/officeDocument/2006/relationships/hyperlink" Target="mailto:petra@goodplace.si"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2.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143.xml.rels><?xml version="1.0" encoding="UTF-8" standalone="yes"?>
<Relationships xmlns="http://schemas.openxmlformats.org/package/2006/relationships"><Relationship Id="rId3" Type="http://schemas.openxmlformats.org/officeDocument/2006/relationships/image" Target="../media/image233.jpg"/><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145.xml.rels><?xml version="1.0" encoding="UTF-8" standalone="yes"?>
<Relationships xmlns="http://schemas.openxmlformats.org/package/2006/relationships"><Relationship Id="rId3" Type="http://schemas.openxmlformats.org/officeDocument/2006/relationships/image" Target="../media/image234.jpeg"/><Relationship Id="rId2" Type="http://schemas.openxmlformats.org/officeDocument/2006/relationships/notesSlide" Target="../notesSlides/notesSlide69.xml"/><Relationship Id="rId1" Type="http://schemas.openxmlformats.org/officeDocument/2006/relationships/slideLayout" Target="../slideLayouts/slideLayout16.xml"/></Relationships>
</file>

<file path=ppt/slides/_rels/slide146.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70.xml"/><Relationship Id="rId1" Type="http://schemas.openxmlformats.org/officeDocument/2006/relationships/slideLayout" Target="../slideLayouts/slideLayout17.xml"/><Relationship Id="rId4" Type="http://schemas.openxmlformats.org/officeDocument/2006/relationships/image" Target="../media/image236.jpg"/></Relationships>
</file>

<file path=ppt/slides/_rels/slide147.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3" Type="http://schemas.openxmlformats.org/officeDocument/2006/relationships/image" Target="../media/image238.jpg"/><Relationship Id="rId2" Type="http://schemas.openxmlformats.org/officeDocument/2006/relationships/notesSlide" Target="../notesSlides/notesSlide71.xml"/><Relationship Id="rId1" Type="http://schemas.openxmlformats.org/officeDocument/2006/relationships/slideLayout" Target="../slideLayouts/slideLayout17.xml"/></Relationships>
</file>

<file path=ppt/slides/_rels/slide149.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241.jpg"/><Relationship Id="rId2" Type="http://schemas.openxmlformats.org/officeDocument/2006/relationships/notesSlide" Target="../notesSlides/notesSlide72.xml"/><Relationship Id="rId1" Type="http://schemas.openxmlformats.org/officeDocument/2006/relationships/slideLayout" Target="../slideLayouts/slideLayout17.xml"/></Relationships>
</file>

<file path=ppt/slides/_rels/slide151.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1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9.xml"/></Relationships>
</file>

<file path=ppt/slides/_rels/slide153.xml.rels><?xml version="1.0" encoding="UTF-8" standalone="yes"?>
<Relationships xmlns="http://schemas.openxmlformats.org/package/2006/relationships"><Relationship Id="rId3" Type="http://schemas.openxmlformats.org/officeDocument/2006/relationships/image" Target="../media/image243.jp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3" Type="http://schemas.openxmlformats.org/officeDocument/2006/relationships/image" Target="../media/image244.jpg"/><Relationship Id="rId2" Type="http://schemas.openxmlformats.org/officeDocument/2006/relationships/notesSlide" Target="../notesSlides/notesSlide75.xml"/><Relationship Id="rId1" Type="http://schemas.openxmlformats.org/officeDocument/2006/relationships/slideLayout" Target="../slideLayouts/slideLayout1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9.xml"/></Relationships>
</file>

<file path=ppt/slides/_rels/slide159.xml.rels><?xml version="1.0" encoding="UTF-8" standalone="yes"?>
<Relationships xmlns="http://schemas.openxmlformats.org/package/2006/relationships"><Relationship Id="rId3" Type="http://schemas.openxmlformats.org/officeDocument/2006/relationships/image" Target="../media/image245.jpg"/><Relationship Id="rId2" Type="http://schemas.openxmlformats.org/officeDocument/2006/relationships/notesSlide" Target="../notesSlides/notesSlide80.xml"/><Relationship Id="rId1" Type="http://schemas.openxmlformats.org/officeDocument/2006/relationships/slideLayout" Target="../slideLayouts/slideLayout16.xml"/></Relationships>
</file>

<file path=ppt/slides/_rels/slide160.xml.rels><?xml version="1.0" encoding="UTF-8" standalone="yes"?>
<Relationships xmlns="http://schemas.openxmlformats.org/package/2006/relationships"><Relationship Id="rId3" Type="http://schemas.openxmlformats.org/officeDocument/2006/relationships/image" Target="../media/image246.jpg"/><Relationship Id="rId2" Type="http://schemas.openxmlformats.org/officeDocument/2006/relationships/notesSlide" Target="../notesSlides/notesSlide81.xml"/><Relationship Id="rId1" Type="http://schemas.openxmlformats.org/officeDocument/2006/relationships/slideLayout" Target="../slideLayouts/slideLayout16.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6.xml"/></Relationships>
</file>

<file path=ppt/slides/_rels/slide162.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notesSlide" Target="../notesSlides/notesSlide83.xml"/><Relationship Id="rId1" Type="http://schemas.openxmlformats.org/officeDocument/2006/relationships/slideLayout" Target="../slideLayouts/slideLayout20.xml"/><Relationship Id="rId5" Type="http://schemas.openxmlformats.org/officeDocument/2006/relationships/image" Target="../media/image249.jpeg"/><Relationship Id="rId4" Type="http://schemas.openxmlformats.org/officeDocument/2006/relationships/image" Target="../media/image248.jpe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6.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1.xml"/></Relationships>
</file>

<file path=ppt/slides/_rels/slide167.xml.rels><?xml version="1.0" encoding="UTF-8" standalone="yes"?>
<Relationships xmlns="http://schemas.openxmlformats.org/package/2006/relationships"><Relationship Id="rId3" Type="http://schemas.openxmlformats.org/officeDocument/2006/relationships/image" Target="../media/image250.jpg"/><Relationship Id="rId2" Type="http://schemas.openxmlformats.org/officeDocument/2006/relationships/notesSlide" Target="../notesSlides/notesSlide88.xml"/><Relationship Id="rId1" Type="http://schemas.openxmlformats.org/officeDocument/2006/relationships/slideLayout" Target="../slideLayouts/slideLayout22.xml"/></Relationships>
</file>

<file path=ppt/slides/_rels/slide168.xml.rels><?xml version="1.0" encoding="UTF-8" standalone="yes"?>
<Relationships xmlns="http://schemas.openxmlformats.org/package/2006/relationships"><Relationship Id="rId3" Type="http://schemas.openxmlformats.org/officeDocument/2006/relationships/image" Target="../media/image251.jpg"/><Relationship Id="rId2" Type="http://schemas.openxmlformats.org/officeDocument/2006/relationships/notesSlide" Target="../notesSlides/notesSlide89.xml"/><Relationship Id="rId1" Type="http://schemas.openxmlformats.org/officeDocument/2006/relationships/slideLayout" Target="../slideLayouts/slideLayout22.xml"/></Relationships>
</file>

<file path=ppt/slides/_rels/slide169.xml.rels><?xml version="1.0" encoding="UTF-8" standalone="yes"?>
<Relationships xmlns="http://schemas.openxmlformats.org/package/2006/relationships"><Relationship Id="rId3" Type="http://schemas.openxmlformats.org/officeDocument/2006/relationships/image" Target="../media/image252.jpg"/><Relationship Id="rId2" Type="http://schemas.openxmlformats.org/officeDocument/2006/relationships/notesSlide" Target="../notesSlides/notesSlide90.xml"/><Relationship Id="rId1" Type="http://schemas.openxmlformats.org/officeDocument/2006/relationships/slideLayout" Target="../slideLayouts/slideLayout22.xml"/></Relationships>
</file>

<file path=ppt/slides/_rels/slide170.xml.rels><?xml version="1.0" encoding="UTF-8" standalone="yes"?>
<Relationships xmlns="http://schemas.openxmlformats.org/package/2006/relationships"><Relationship Id="rId3" Type="http://schemas.openxmlformats.org/officeDocument/2006/relationships/image" Target="../media/image253.jpg"/><Relationship Id="rId2" Type="http://schemas.openxmlformats.org/officeDocument/2006/relationships/notesSlide" Target="../notesSlides/notesSlide91.xml"/><Relationship Id="rId1" Type="http://schemas.openxmlformats.org/officeDocument/2006/relationships/slideLayout" Target="../slideLayouts/slideLayout22.xml"/></Relationships>
</file>

<file path=ppt/slides/_rels/slide171.xml.rels><?xml version="1.0" encoding="UTF-8" standalone="yes"?>
<Relationships xmlns="http://schemas.openxmlformats.org/package/2006/relationships"><Relationship Id="rId3" Type="http://schemas.openxmlformats.org/officeDocument/2006/relationships/image" Target="../media/image254.jpg"/><Relationship Id="rId2" Type="http://schemas.openxmlformats.org/officeDocument/2006/relationships/notesSlide" Target="../notesSlides/notesSlide92.xml"/><Relationship Id="rId1" Type="http://schemas.openxmlformats.org/officeDocument/2006/relationships/slideLayout" Target="../slideLayouts/slideLayout22.xml"/></Relationships>
</file>

<file path=ppt/slides/_rels/slide172.xml.rels><?xml version="1.0" encoding="UTF-8" standalone="yes"?>
<Relationships xmlns="http://schemas.openxmlformats.org/package/2006/relationships"><Relationship Id="rId3" Type="http://schemas.openxmlformats.org/officeDocument/2006/relationships/image" Target="../media/image255.jpg"/><Relationship Id="rId2" Type="http://schemas.openxmlformats.org/officeDocument/2006/relationships/notesSlide" Target="../notesSlides/notesSlide93.xml"/><Relationship Id="rId1" Type="http://schemas.openxmlformats.org/officeDocument/2006/relationships/slideLayout" Target="../slideLayouts/slideLayout22.xml"/></Relationships>
</file>

<file path=ppt/slides/_rels/slide173.xml.rels><?xml version="1.0" encoding="UTF-8" standalone="yes"?>
<Relationships xmlns="http://schemas.openxmlformats.org/package/2006/relationships"><Relationship Id="rId3" Type="http://schemas.openxmlformats.org/officeDocument/2006/relationships/image" Target="../media/image256.jpg"/><Relationship Id="rId2" Type="http://schemas.openxmlformats.org/officeDocument/2006/relationships/notesSlide" Target="../notesSlides/notesSlide94.xml"/><Relationship Id="rId1" Type="http://schemas.openxmlformats.org/officeDocument/2006/relationships/slideLayout" Target="../slideLayouts/slideLayout22.xml"/></Relationships>
</file>

<file path=ppt/slides/_rels/slide174.xml.rels><?xml version="1.0" encoding="UTF-8" standalone="yes"?>
<Relationships xmlns="http://schemas.openxmlformats.org/package/2006/relationships"><Relationship Id="rId3" Type="http://schemas.openxmlformats.org/officeDocument/2006/relationships/image" Target="../media/image257.jpg"/><Relationship Id="rId2" Type="http://schemas.openxmlformats.org/officeDocument/2006/relationships/notesSlide" Target="../notesSlides/notesSlide95.xml"/><Relationship Id="rId1" Type="http://schemas.openxmlformats.org/officeDocument/2006/relationships/slideLayout" Target="../slideLayouts/slideLayout22.xml"/></Relationships>
</file>

<file path=ppt/slides/_rels/slide175.xml.rels><?xml version="1.0" encoding="UTF-8" standalone="yes"?>
<Relationships xmlns="http://schemas.openxmlformats.org/package/2006/relationships"><Relationship Id="rId3" Type="http://schemas.openxmlformats.org/officeDocument/2006/relationships/image" Target="../media/image258.jpg"/><Relationship Id="rId2" Type="http://schemas.openxmlformats.org/officeDocument/2006/relationships/notesSlide" Target="../notesSlides/notesSlide96.xml"/><Relationship Id="rId1" Type="http://schemas.openxmlformats.org/officeDocument/2006/relationships/slideLayout" Target="../slideLayouts/slideLayout22.xml"/></Relationships>
</file>

<file path=ppt/slides/_rels/slide176.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97.xml"/><Relationship Id="rId1" Type="http://schemas.openxmlformats.org/officeDocument/2006/relationships/slideLayout" Target="../slideLayouts/slideLayout2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4.xml"/></Relationships>
</file>

<file path=ppt/slides/_rels/slide181.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02.xml"/><Relationship Id="rId1" Type="http://schemas.openxmlformats.org/officeDocument/2006/relationships/slideLayout" Target="../slideLayouts/slideLayout22.xml"/></Relationships>
</file>

<file path=ppt/slides/_rels/slide182.xml.rels><?xml version="1.0" encoding="UTF-8" standalone="yes"?>
<Relationships xmlns="http://schemas.openxmlformats.org/package/2006/relationships"><Relationship Id="rId3" Type="http://schemas.openxmlformats.org/officeDocument/2006/relationships/image" Target="../media/image260.jpg"/><Relationship Id="rId7" Type="http://schemas.openxmlformats.org/officeDocument/2006/relationships/image" Target="../media/image264.png"/><Relationship Id="rId2" Type="http://schemas.openxmlformats.org/officeDocument/2006/relationships/notesSlide" Target="../notesSlides/notesSlide103.xml"/><Relationship Id="rId1" Type="http://schemas.openxmlformats.org/officeDocument/2006/relationships/slideLayout" Target="../slideLayouts/slideLayout22.xml"/><Relationship Id="rId6" Type="http://schemas.openxmlformats.org/officeDocument/2006/relationships/image" Target="../media/image263.png"/><Relationship Id="rId5" Type="http://schemas.openxmlformats.org/officeDocument/2006/relationships/image" Target="../media/image262.png"/><Relationship Id="rId4" Type="http://schemas.openxmlformats.org/officeDocument/2006/relationships/image" Target="../media/image261.png"/></Relationships>
</file>

<file path=ppt/slides/_rels/slide183.xml.rels><?xml version="1.0" encoding="UTF-8" standalone="yes"?>
<Relationships xmlns="http://schemas.openxmlformats.org/package/2006/relationships"><Relationship Id="rId3" Type="http://schemas.openxmlformats.org/officeDocument/2006/relationships/image" Target="../media/image260.jpg"/><Relationship Id="rId7" Type="http://schemas.openxmlformats.org/officeDocument/2006/relationships/image" Target="../media/image261.png"/><Relationship Id="rId2" Type="http://schemas.openxmlformats.org/officeDocument/2006/relationships/notesSlide" Target="../notesSlides/notesSlide104.xml"/><Relationship Id="rId1" Type="http://schemas.openxmlformats.org/officeDocument/2006/relationships/slideLayout" Target="../slideLayouts/slideLayout22.xml"/><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image" Target="../media/image262.png"/></Relationships>
</file>

<file path=ppt/slides/_rels/slide184.xml.rels><?xml version="1.0" encoding="UTF-8" standalone="yes"?>
<Relationships xmlns="http://schemas.openxmlformats.org/package/2006/relationships"><Relationship Id="rId3" Type="http://schemas.openxmlformats.org/officeDocument/2006/relationships/image" Target="../media/image260.jpg"/><Relationship Id="rId7" Type="http://schemas.openxmlformats.org/officeDocument/2006/relationships/image" Target="../media/image261.png"/><Relationship Id="rId2" Type="http://schemas.openxmlformats.org/officeDocument/2006/relationships/notesSlide" Target="../notesSlides/notesSlide105.xml"/><Relationship Id="rId1" Type="http://schemas.openxmlformats.org/officeDocument/2006/relationships/slideLayout" Target="../slideLayouts/slideLayout22.xml"/><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image" Target="../media/image262.png"/></Relationships>
</file>

<file path=ppt/slides/_rels/slide185.xml.rels><?xml version="1.0" encoding="UTF-8" standalone="yes"?>
<Relationships xmlns="http://schemas.openxmlformats.org/package/2006/relationships"><Relationship Id="rId3" Type="http://schemas.openxmlformats.org/officeDocument/2006/relationships/image" Target="../media/image260.jpg"/><Relationship Id="rId7" Type="http://schemas.openxmlformats.org/officeDocument/2006/relationships/image" Target="../media/image261.png"/><Relationship Id="rId2" Type="http://schemas.openxmlformats.org/officeDocument/2006/relationships/notesSlide" Target="../notesSlides/notesSlide106.xml"/><Relationship Id="rId1" Type="http://schemas.openxmlformats.org/officeDocument/2006/relationships/slideLayout" Target="../slideLayouts/slideLayout22.xml"/><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image" Target="../media/image262.png"/></Relationships>
</file>

<file path=ppt/slides/_rels/slide186.xml.rels><?xml version="1.0" encoding="UTF-8" standalone="yes"?>
<Relationships xmlns="http://schemas.openxmlformats.org/package/2006/relationships"><Relationship Id="rId3" Type="http://schemas.openxmlformats.org/officeDocument/2006/relationships/image" Target="../media/image260.jpg"/><Relationship Id="rId7" Type="http://schemas.openxmlformats.org/officeDocument/2006/relationships/image" Target="../media/image264.png"/><Relationship Id="rId2" Type="http://schemas.openxmlformats.org/officeDocument/2006/relationships/notesSlide" Target="../notesSlides/notesSlide107.xml"/><Relationship Id="rId1" Type="http://schemas.openxmlformats.org/officeDocument/2006/relationships/slideLayout" Target="../slideLayouts/slideLayout22.xml"/><Relationship Id="rId6" Type="http://schemas.openxmlformats.org/officeDocument/2006/relationships/image" Target="../media/image261.png"/><Relationship Id="rId5" Type="http://schemas.openxmlformats.org/officeDocument/2006/relationships/image" Target="../media/image263.png"/><Relationship Id="rId4" Type="http://schemas.openxmlformats.org/officeDocument/2006/relationships/image" Target="../media/image262.png"/></Relationships>
</file>

<file path=ppt/slides/_rels/slide187.xml.rels><?xml version="1.0" encoding="UTF-8" standalone="yes"?>
<Relationships xmlns="http://schemas.openxmlformats.org/package/2006/relationships"><Relationship Id="rId3" Type="http://schemas.openxmlformats.org/officeDocument/2006/relationships/image" Target="../media/image260.jpg"/><Relationship Id="rId7" Type="http://schemas.openxmlformats.org/officeDocument/2006/relationships/image" Target="../media/image264.png"/><Relationship Id="rId2" Type="http://schemas.openxmlformats.org/officeDocument/2006/relationships/notesSlide" Target="../notesSlides/notesSlide108.xml"/><Relationship Id="rId1" Type="http://schemas.openxmlformats.org/officeDocument/2006/relationships/slideLayout" Target="../slideLayouts/slideLayout22.xml"/><Relationship Id="rId6" Type="http://schemas.openxmlformats.org/officeDocument/2006/relationships/image" Target="../media/image261.png"/><Relationship Id="rId5" Type="http://schemas.openxmlformats.org/officeDocument/2006/relationships/image" Target="../media/image263.png"/><Relationship Id="rId4" Type="http://schemas.openxmlformats.org/officeDocument/2006/relationships/image" Target="../media/image262.png"/></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5.xml"/></Relationships>
</file>

<file path=ppt/slides/_rels/slide189.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10.xml"/><Relationship Id="rId1" Type="http://schemas.openxmlformats.org/officeDocument/2006/relationships/slideLayout" Target="../slideLayouts/slideLayout22.xml"/></Relationships>
</file>

<file path=ppt/slides/_rels/slide190.xml.rels><?xml version="1.0" encoding="UTF-8" standalone="yes"?>
<Relationships xmlns="http://schemas.openxmlformats.org/package/2006/relationships"><Relationship Id="rId3" Type="http://schemas.openxmlformats.org/officeDocument/2006/relationships/image" Target="../media/image265.jpg"/><Relationship Id="rId2" Type="http://schemas.openxmlformats.org/officeDocument/2006/relationships/notesSlide" Target="../notesSlides/notesSlide111.xml"/><Relationship Id="rId1" Type="http://schemas.openxmlformats.org/officeDocument/2006/relationships/slideLayout" Target="../slideLayouts/slideLayout25.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5.xml"/></Relationships>
</file>

<file path=ppt/slides/_rels/slide192.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13.xml"/><Relationship Id="rId1" Type="http://schemas.openxmlformats.org/officeDocument/2006/relationships/slideLayout" Target="../slideLayouts/slideLayout22.xml"/><Relationship Id="rId4" Type="http://schemas.openxmlformats.org/officeDocument/2006/relationships/image" Target="../media/image266.png"/></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5.xml"/></Relationships>
</file>

<file path=ppt/slides/_rels/slide194.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15.xml"/><Relationship Id="rId1" Type="http://schemas.openxmlformats.org/officeDocument/2006/relationships/slideLayout" Target="../slideLayouts/slideLayout22.xml"/><Relationship Id="rId4" Type="http://schemas.openxmlformats.org/officeDocument/2006/relationships/image" Target="../media/image266.png"/></Relationships>
</file>

<file path=ppt/slides/_rels/slide195.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16.xml"/><Relationship Id="rId1" Type="http://schemas.openxmlformats.org/officeDocument/2006/relationships/slideLayout" Target="../slideLayouts/slideLayout22.xml"/><Relationship Id="rId4" Type="http://schemas.openxmlformats.org/officeDocument/2006/relationships/image" Target="../media/image266.png"/></Relationships>
</file>

<file path=ppt/slides/_rels/slide196.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17.xml"/><Relationship Id="rId1" Type="http://schemas.openxmlformats.org/officeDocument/2006/relationships/slideLayout" Target="../slideLayouts/slideLayout22.xml"/><Relationship Id="rId5" Type="http://schemas.openxmlformats.org/officeDocument/2006/relationships/image" Target="../media/image265.jpg"/><Relationship Id="rId4" Type="http://schemas.openxmlformats.org/officeDocument/2006/relationships/image" Target="../media/image266.png"/></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5.xml"/></Relationships>
</file>

<file path=ppt/slides/_rels/slide198.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19.xml"/><Relationship Id="rId1" Type="http://schemas.openxmlformats.org/officeDocument/2006/relationships/slideLayout" Target="../slideLayouts/slideLayout22.xml"/><Relationship Id="rId4" Type="http://schemas.openxmlformats.org/officeDocument/2006/relationships/image" Target="../media/image266.png"/></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5.xml"/></Relationships>
</file>

<file path=ppt/slides/_rels/slide200.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21.xml"/><Relationship Id="rId1" Type="http://schemas.openxmlformats.org/officeDocument/2006/relationships/slideLayout" Target="../slideLayouts/slideLayout22.xml"/><Relationship Id="rId4" Type="http://schemas.openxmlformats.org/officeDocument/2006/relationships/image" Target="../media/image266.png"/></Relationships>
</file>

<file path=ppt/slides/_rels/slide201.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22.xml"/><Relationship Id="rId1" Type="http://schemas.openxmlformats.org/officeDocument/2006/relationships/slideLayout" Target="../slideLayouts/slideLayout22.xml"/></Relationships>
</file>

<file path=ppt/slides/_rels/slide202.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23.xml"/><Relationship Id="rId1" Type="http://schemas.openxmlformats.org/officeDocument/2006/relationships/slideLayout" Target="../slideLayouts/slideLayout22.xml"/><Relationship Id="rId5" Type="http://schemas.openxmlformats.org/officeDocument/2006/relationships/image" Target="../media/image265.jpg"/><Relationship Id="rId4" Type="http://schemas.openxmlformats.org/officeDocument/2006/relationships/image" Target="../media/image266.png"/></Relationships>
</file>

<file path=ppt/slides/_rels/slide203.xml.rels><?xml version="1.0" encoding="UTF-8" standalone="yes"?>
<Relationships xmlns="http://schemas.openxmlformats.org/package/2006/relationships"><Relationship Id="rId3" Type="http://schemas.openxmlformats.org/officeDocument/2006/relationships/image" Target="../media/image267.jpg"/><Relationship Id="rId2" Type="http://schemas.openxmlformats.org/officeDocument/2006/relationships/notesSlide" Target="../notesSlides/notesSlide124.xml"/><Relationship Id="rId1" Type="http://schemas.openxmlformats.org/officeDocument/2006/relationships/slideLayout" Target="../slideLayouts/slideLayout25.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5.xml"/></Relationships>
</file>

<file path=ppt/slides/_rels/slide205.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26.xml"/><Relationship Id="rId1" Type="http://schemas.openxmlformats.org/officeDocument/2006/relationships/slideLayout" Target="../slideLayouts/slideLayout22.xml"/><Relationship Id="rId5" Type="http://schemas.openxmlformats.org/officeDocument/2006/relationships/image" Target="../media/image265.jpg"/><Relationship Id="rId4" Type="http://schemas.openxmlformats.org/officeDocument/2006/relationships/image" Target="../media/image266.png"/></Relationships>
</file>

<file path=ppt/slides/_rels/slide206.xml.rels><?xml version="1.0" encoding="UTF-8" standalone="yes"?>
<Relationships xmlns="http://schemas.openxmlformats.org/package/2006/relationships"><Relationship Id="rId3" Type="http://schemas.openxmlformats.org/officeDocument/2006/relationships/image" Target="../media/image260.jpg"/><Relationship Id="rId2" Type="http://schemas.openxmlformats.org/officeDocument/2006/relationships/notesSlide" Target="../notesSlides/notesSlide127.xml"/><Relationship Id="rId1" Type="http://schemas.openxmlformats.org/officeDocument/2006/relationships/slideLayout" Target="../slideLayouts/slideLayout22.xml"/><Relationship Id="rId5" Type="http://schemas.openxmlformats.org/officeDocument/2006/relationships/hyperlink" Target="http://www.ustvarjalnik.org/gradiva" TargetMode="External"/><Relationship Id="rId4" Type="http://schemas.openxmlformats.org/officeDocument/2006/relationships/image" Target="../media/image265.jpg"/></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3.xml"/></Relationships>
</file>

<file path=ppt/slides/_rels/slide209.xml.rels><?xml version="1.0" encoding="UTF-8" standalone="yes"?>
<Relationships xmlns="http://schemas.openxmlformats.org/package/2006/relationships"><Relationship Id="rId3" Type="http://schemas.openxmlformats.org/officeDocument/2006/relationships/image" Target="../media/image268.jpg"/><Relationship Id="rId2" Type="http://schemas.openxmlformats.org/officeDocument/2006/relationships/notesSlide" Target="../notesSlides/notesSlide130.xml"/><Relationship Id="rId1" Type="http://schemas.openxmlformats.org/officeDocument/2006/relationships/slideLayout" Target="../slideLayouts/slideLayout22.xml"/></Relationships>
</file>

<file path=ppt/slides/_rels/slide210.xml.rels><?xml version="1.0" encoding="UTF-8" standalone="yes"?>
<Relationships xmlns="http://schemas.openxmlformats.org/package/2006/relationships"><Relationship Id="rId3" Type="http://schemas.openxmlformats.org/officeDocument/2006/relationships/image" Target="../media/image269.jpg"/><Relationship Id="rId2" Type="http://schemas.openxmlformats.org/officeDocument/2006/relationships/notesSlide" Target="../notesSlides/notesSlide131.xml"/><Relationship Id="rId1" Type="http://schemas.openxmlformats.org/officeDocument/2006/relationships/slideLayout" Target="../slideLayouts/slideLayout2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6.xml"/></Relationships>
</file>

<file path=ppt/slides/_rels/slide213.xml.rels><?xml version="1.0" encoding="UTF-8" standalone="yes"?>
<Relationships xmlns="http://schemas.openxmlformats.org/package/2006/relationships"><Relationship Id="rId3" Type="http://schemas.openxmlformats.org/officeDocument/2006/relationships/image" Target="../media/image270.jpg"/><Relationship Id="rId2" Type="http://schemas.openxmlformats.org/officeDocument/2006/relationships/notesSlide" Target="../notesSlides/notesSlide134.xml"/><Relationship Id="rId1" Type="http://schemas.openxmlformats.org/officeDocument/2006/relationships/slideLayout" Target="../slideLayouts/slideLayout27.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7.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8.xml"/></Relationships>
</file>

<file path=ppt/slides/_rels/slide216.xml.rels><?xml version="1.0" encoding="UTF-8" standalone="yes"?>
<Relationships xmlns="http://schemas.openxmlformats.org/package/2006/relationships"><Relationship Id="rId3" Type="http://schemas.openxmlformats.org/officeDocument/2006/relationships/image" Target="../media/image271.jpg"/><Relationship Id="rId2" Type="http://schemas.openxmlformats.org/officeDocument/2006/relationships/notesSlide" Target="../notesSlides/notesSlide137.xml"/><Relationship Id="rId1" Type="http://schemas.openxmlformats.org/officeDocument/2006/relationships/slideLayout" Target="../slideLayouts/slideLayout27.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7.xml"/></Relationships>
</file>

<file path=ppt/slides/_rels/slide218.xml.rels><?xml version="1.0" encoding="UTF-8" standalone="yes"?>
<Relationships xmlns="http://schemas.openxmlformats.org/package/2006/relationships"><Relationship Id="rId3" Type="http://schemas.openxmlformats.org/officeDocument/2006/relationships/image" Target="../media/image272.jpg"/><Relationship Id="rId2" Type="http://schemas.openxmlformats.org/officeDocument/2006/relationships/notesSlide" Target="../notesSlides/notesSlide139.xml"/><Relationship Id="rId1" Type="http://schemas.openxmlformats.org/officeDocument/2006/relationships/slideLayout" Target="../slideLayouts/slideLayout27.xml"/></Relationships>
</file>

<file path=ppt/slides/_rels/slide219.xml.rels><?xml version="1.0" encoding="UTF-8" standalone="yes"?>
<Relationships xmlns="http://schemas.openxmlformats.org/package/2006/relationships"><Relationship Id="rId3" Type="http://schemas.openxmlformats.org/officeDocument/2006/relationships/image" Target="../media/image273.jpg"/><Relationship Id="rId2" Type="http://schemas.openxmlformats.org/officeDocument/2006/relationships/notesSlide" Target="../notesSlides/notesSlide140.xml"/><Relationship Id="rId1" Type="http://schemas.openxmlformats.org/officeDocument/2006/relationships/slideLayout" Target="../slideLayouts/slideLayout27.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7.xml"/></Relationships>
</file>

<file path=ppt/slides/_rels/slide221.xml.rels><?xml version="1.0" encoding="UTF-8" standalone="yes"?>
<Relationships xmlns="http://schemas.openxmlformats.org/package/2006/relationships"><Relationship Id="rId3" Type="http://schemas.openxmlformats.org/officeDocument/2006/relationships/image" Target="../media/image274.jpg"/><Relationship Id="rId2" Type="http://schemas.openxmlformats.org/officeDocument/2006/relationships/notesSlide" Target="../notesSlides/notesSlide142.xml"/><Relationship Id="rId1" Type="http://schemas.openxmlformats.org/officeDocument/2006/relationships/slideLayout" Target="../slideLayouts/slideLayout28.xml"/></Relationships>
</file>

<file path=ppt/slides/_rels/slide222.xml.rels><?xml version="1.0" encoding="UTF-8" standalone="yes"?>
<Relationships xmlns="http://schemas.openxmlformats.org/package/2006/relationships"><Relationship Id="rId3" Type="http://schemas.openxmlformats.org/officeDocument/2006/relationships/image" Target="../media/image275.jpg"/><Relationship Id="rId2" Type="http://schemas.openxmlformats.org/officeDocument/2006/relationships/notesSlide" Target="../notesSlides/notesSlide143.xml"/><Relationship Id="rId1" Type="http://schemas.openxmlformats.org/officeDocument/2006/relationships/slideLayout" Target="../slideLayouts/slideLayout27.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7.xml"/></Relationships>
</file>

<file path=ppt/slides/_rels/slide224.xml.rels><?xml version="1.0" encoding="UTF-8" standalone="yes"?>
<Relationships xmlns="http://schemas.openxmlformats.org/package/2006/relationships"><Relationship Id="rId3" Type="http://schemas.openxmlformats.org/officeDocument/2006/relationships/image" Target="../media/image276.jpg"/><Relationship Id="rId2" Type="http://schemas.openxmlformats.org/officeDocument/2006/relationships/notesSlide" Target="../notesSlides/notesSlide145.xml"/><Relationship Id="rId1" Type="http://schemas.openxmlformats.org/officeDocument/2006/relationships/slideLayout" Target="../slideLayouts/slideLayout27.xml"/><Relationship Id="rId4" Type="http://schemas.openxmlformats.org/officeDocument/2006/relationships/image" Target="../media/image277.gif"/></Relationships>
</file>

<file path=ppt/slides/_rels/slide225.xml.rels><?xml version="1.0" encoding="UTF-8" standalone="yes"?>
<Relationships xmlns="http://schemas.openxmlformats.org/package/2006/relationships"><Relationship Id="rId3" Type="http://schemas.openxmlformats.org/officeDocument/2006/relationships/image" Target="../media/image278.jpg"/><Relationship Id="rId2" Type="http://schemas.openxmlformats.org/officeDocument/2006/relationships/notesSlide" Target="../notesSlides/notesSlide146.xml"/><Relationship Id="rId1" Type="http://schemas.openxmlformats.org/officeDocument/2006/relationships/slideLayout" Target="../slideLayouts/slideLayout27.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9.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9.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9.xml"/></Relationships>
</file>

<file path=ppt/slides/_rels/slide229.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150.xml"/><Relationship Id="rId1" Type="http://schemas.openxmlformats.org/officeDocument/2006/relationships/slideLayout" Target="../slideLayouts/slideLayout29.xml"/></Relationships>
</file>

<file path=ppt/slides/_rels/slide230.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151.xml"/><Relationship Id="rId1" Type="http://schemas.openxmlformats.org/officeDocument/2006/relationships/slideLayout" Target="../slideLayouts/slideLayout29.xml"/></Relationships>
</file>

<file path=ppt/slides/_rels/slide231.xml.rels><?xml version="1.0" encoding="UTF-8" standalone="yes"?>
<Relationships xmlns="http://schemas.openxmlformats.org/package/2006/relationships"><Relationship Id="rId3" Type="http://schemas.openxmlformats.org/officeDocument/2006/relationships/image" Target="../media/image279.jpg"/><Relationship Id="rId2" Type="http://schemas.openxmlformats.org/officeDocument/2006/relationships/notesSlide" Target="../notesSlides/notesSlide152.xml"/><Relationship Id="rId1" Type="http://schemas.openxmlformats.org/officeDocument/2006/relationships/slideLayout" Target="../slideLayouts/slideLayout30.xml"/><Relationship Id="rId6" Type="http://schemas.openxmlformats.org/officeDocument/2006/relationships/image" Target="../media/image282.jpg"/><Relationship Id="rId5" Type="http://schemas.openxmlformats.org/officeDocument/2006/relationships/image" Target="../media/image281.jpg"/><Relationship Id="rId4" Type="http://schemas.openxmlformats.org/officeDocument/2006/relationships/image" Target="../media/image280.jpg"/></Relationships>
</file>

<file path=ppt/slides/_rels/slide232.xml.rels><?xml version="1.0" encoding="UTF-8" standalone="yes"?>
<Relationships xmlns="http://schemas.openxmlformats.org/package/2006/relationships"><Relationship Id="rId3" Type="http://schemas.openxmlformats.org/officeDocument/2006/relationships/image" Target="../media/image279.jpg"/><Relationship Id="rId2" Type="http://schemas.openxmlformats.org/officeDocument/2006/relationships/notesSlide" Target="../notesSlides/notesSlide153.xml"/><Relationship Id="rId1" Type="http://schemas.openxmlformats.org/officeDocument/2006/relationships/slideLayout" Target="../slideLayouts/slideLayout30.xml"/><Relationship Id="rId6" Type="http://schemas.openxmlformats.org/officeDocument/2006/relationships/image" Target="../media/image282.jpg"/><Relationship Id="rId5" Type="http://schemas.openxmlformats.org/officeDocument/2006/relationships/image" Target="../media/image281.jpg"/><Relationship Id="rId4" Type="http://schemas.openxmlformats.org/officeDocument/2006/relationships/image" Target="../media/image280.jpg"/></Relationships>
</file>

<file path=ppt/slides/_rels/slide233.xml.rels><?xml version="1.0" encoding="UTF-8" standalone="yes"?>
<Relationships xmlns="http://schemas.openxmlformats.org/package/2006/relationships"><Relationship Id="rId3" Type="http://schemas.openxmlformats.org/officeDocument/2006/relationships/image" Target="../media/image283.jpg"/><Relationship Id="rId2" Type="http://schemas.openxmlformats.org/officeDocument/2006/relationships/notesSlide" Target="../notesSlides/notesSlide154.xml"/><Relationship Id="rId1" Type="http://schemas.openxmlformats.org/officeDocument/2006/relationships/slideLayout" Target="../slideLayouts/slideLayout27.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7.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30.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30.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0.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30.xml"/></Relationships>
</file>

<file path=ppt/slides/_rels/slide239.xml.rels><?xml version="1.0" encoding="UTF-8" standalone="yes"?>
<Relationships xmlns="http://schemas.openxmlformats.org/package/2006/relationships"><Relationship Id="rId3" Type="http://schemas.openxmlformats.org/officeDocument/2006/relationships/image" Target="../media/image284.jpg"/><Relationship Id="rId2" Type="http://schemas.openxmlformats.org/officeDocument/2006/relationships/notesSlide" Target="../notesSlides/notesSlide160.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30.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7.xml"/></Relationships>
</file>

<file path=ppt/slides/_rels/slide242.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63.xml"/><Relationship Id="rId1" Type="http://schemas.openxmlformats.org/officeDocument/2006/relationships/slideLayout" Target="../slideLayouts/slideLayout27.xml"/></Relationships>
</file>

<file path=ppt/slides/_rels/slide243.xml.rels><?xml version="1.0" encoding="UTF-8" standalone="yes"?>
<Relationships xmlns="http://schemas.openxmlformats.org/package/2006/relationships"><Relationship Id="rId3" Type="http://schemas.openxmlformats.org/officeDocument/2006/relationships/image" Target="../media/image265.jpg"/><Relationship Id="rId2" Type="http://schemas.openxmlformats.org/officeDocument/2006/relationships/notesSlide" Target="../notesSlides/notesSlide164.xml"/><Relationship Id="rId1" Type="http://schemas.openxmlformats.org/officeDocument/2006/relationships/slideLayout" Target="../slideLayouts/slideLayout28.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8.xml"/></Relationships>
</file>

<file path=ppt/slides/_rels/slide245.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66.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8.xml"/></Relationships>
</file>

<file path=ppt/slides/_rels/slide247.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68.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8.xml"/></Relationships>
</file>

<file path=ppt/slides/_rels/slide249.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70.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8.xml"/></Relationships>
</file>

<file path=ppt/slides/_rels/slide251.xml.rels><?xml version="1.0" encoding="UTF-8" standalone="yes"?>
<Relationships xmlns="http://schemas.openxmlformats.org/package/2006/relationships"><Relationship Id="rId3" Type="http://schemas.openxmlformats.org/officeDocument/2006/relationships/image" Target="../media/image286.jpg"/><Relationship Id="rId2" Type="http://schemas.openxmlformats.org/officeDocument/2006/relationships/notesSlide" Target="../notesSlides/notesSlide172.xml"/><Relationship Id="rId1" Type="http://schemas.openxmlformats.org/officeDocument/2006/relationships/slideLayout" Target="../slideLayouts/slideLayout31.xml"/><Relationship Id="rId4" Type="http://schemas.openxmlformats.org/officeDocument/2006/relationships/hyperlink" Target="http://www.ustvarjalnik.org/gradiva" TargetMode="Externa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8.xml"/></Relationships>
</file>

<file path=ppt/slides/_rels/slide253.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74.xml"/><Relationship Id="rId1" Type="http://schemas.openxmlformats.org/officeDocument/2006/relationships/slideLayout" Target="../slideLayouts/slideLayout27.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8.xml"/></Relationships>
</file>

<file path=ppt/slides/_rels/slide255.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76.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56.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77.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57.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78.xml"/><Relationship Id="rId1" Type="http://schemas.openxmlformats.org/officeDocument/2006/relationships/slideLayout" Target="../slideLayouts/slideLayout27.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8.xml"/></Relationships>
</file>

<file path=ppt/slides/_rels/slide259.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80.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60.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81.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61.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82.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8.xml"/></Relationships>
</file>

<file path=ppt/slides/_rels/slide263.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84.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64.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85.xml"/><Relationship Id="rId1" Type="http://schemas.openxmlformats.org/officeDocument/2006/relationships/slideLayout" Target="../slideLayouts/slideLayout27.xml"/><Relationship Id="rId5" Type="http://schemas.openxmlformats.org/officeDocument/2006/relationships/image" Target="../media/image287.png"/><Relationship Id="rId4" Type="http://schemas.openxmlformats.org/officeDocument/2006/relationships/image" Target="../media/image266.png"/></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8.xml"/></Relationships>
</file>

<file path=ppt/slides/_rels/slide266.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87.xml"/><Relationship Id="rId1" Type="http://schemas.openxmlformats.org/officeDocument/2006/relationships/slideLayout" Target="../slideLayouts/slideLayout27.xml"/><Relationship Id="rId4" Type="http://schemas.openxmlformats.org/officeDocument/2006/relationships/image" Target="../media/image266.png"/></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8.xml"/></Relationships>
</file>

<file path=ppt/slides/_rels/slide268.xml.rels><?xml version="1.0" encoding="UTF-8" standalone="yes"?>
<Relationships xmlns="http://schemas.openxmlformats.org/package/2006/relationships"><Relationship Id="rId3" Type="http://schemas.openxmlformats.org/officeDocument/2006/relationships/image" Target="../media/image288.jpg"/><Relationship Id="rId2" Type="http://schemas.openxmlformats.org/officeDocument/2006/relationships/notesSlide" Target="../notesSlides/notesSlide189.xml"/><Relationship Id="rId1" Type="http://schemas.openxmlformats.org/officeDocument/2006/relationships/slideLayout" Target="../slideLayouts/slideLayout27.xml"/></Relationships>
</file>

<file path=ppt/slides/_rels/slide269.xml.rels><?xml version="1.0" encoding="UTF-8" standalone="yes"?>
<Relationships xmlns="http://schemas.openxmlformats.org/package/2006/relationships"><Relationship Id="rId3" Type="http://schemas.openxmlformats.org/officeDocument/2006/relationships/image" Target="../media/image288.jpg"/><Relationship Id="rId2" Type="http://schemas.openxmlformats.org/officeDocument/2006/relationships/notesSlide" Target="../notesSlides/notesSlide190.xml"/><Relationship Id="rId1" Type="http://schemas.openxmlformats.org/officeDocument/2006/relationships/slideLayout" Target="../slideLayouts/slideLayout27.xml"/></Relationships>
</file>

<file path=ppt/slides/_rels/slide270.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91.xml"/><Relationship Id="rId1" Type="http://schemas.openxmlformats.org/officeDocument/2006/relationships/slideLayout" Target="../slideLayouts/slideLayout27.xml"/></Relationships>
</file>

<file path=ppt/slides/_rels/slide271.xml.rels><?xml version="1.0" encoding="UTF-8" standalone="yes"?>
<Relationships xmlns="http://schemas.openxmlformats.org/package/2006/relationships"><Relationship Id="rId3" Type="http://schemas.openxmlformats.org/officeDocument/2006/relationships/image" Target="../media/image285.jpg"/><Relationship Id="rId2" Type="http://schemas.openxmlformats.org/officeDocument/2006/relationships/notesSlide" Target="../notesSlides/notesSlide192.xml"/><Relationship Id="rId1" Type="http://schemas.openxmlformats.org/officeDocument/2006/relationships/slideLayout" Target="../slideLayouts/slideLayout27.xml"/><Relationship Id="rId5" Type="http://schemas.openxmlformats.org/officeDocument/2006/relationships/image" Target="../media/image289.jpg"/><Relationship Id="rId4" Type="http://schemas.openxmlformats.org/officeDocument/2006/relationships/image" Target="../media/image266.png"/></Relationships>
</file>

<file path=ppt/slides/_rels/slide272.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193.xml"/><Relationship Id="rId1" Type="http://schemas.openxmlformats.org/officeDocument/2006/relationships/slideLayout" Target="../slideLayouts/slideLayout28.xml"/></Relationships>
</file>

<file path=ppt/slides/_rels/slide273.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194.xml"/><Relationship Id="rId1" Type="http://schemas.openxmlformats.org/officeDocument/2006/relationships/slideLayout" Target="../slideLayouts/slideLayout28.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30.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3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33.xml"/></Relationships>
</file>

<file path=ppt/slides/_rels/slide277.xml.rels><?xml version="1.0" encoding="UTF-8" standalone="yes"?>
<Relationships xmlns="http://schemas.openxmlformats.org/package/2006/relationships"><Relationship Id="rId3" Type="http://schemas.openxmlformats.org/officeDocument/2006/relationships/image" Target="../media/image291.png"/><Relationship Id="rId7" Type="http://schemas.openxmlformats.org/officeDocument/2006/relationships/image" Target="../media/image295.png"/><Relationship Id="rId2" Type="http://schemas.openxmlformats.org/officeDocument/2006/relationships/notesSlide" Target="../notesSlides/notesSlide198.xml"/><Relationship Id="rId1" Type="http://schemas.openxmlformats.org/officeDocument/2006/relationships/slideLayout" Target="../slideLayouts/slideLayout34.xml"/><Relationship Id="rId6" Type="http://schemas.openxmlformats.org/officeDocument/2006/relationships/image" Target="../media/image294.png"/><Relationship Id="rId5" Type="http://schemas.openxmlformats.org/officeDocument/2006/relationships/image" Target="../media/image293.png"/><Relationship Id="rId4" Type="http://schemas.openxmlformats.org/officeDocument/2006/relationships/image" Target="../media/image292.png"/></Relationships>
</file>

<file path=ppt/slides/_rels/slide278.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notesSlide" Target="../notesSlides/notesSlide199.xml"/><Relationship Id="rId1" Type="http://schemas.openxmlformats.org/officeDocument/2006/relationships/slideLayout" Target="../slideLayouts/slideLayout35.xml"/></Relationships>
</file>

<file path=ppt/slides/_rels/slide279.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notesSlide" Target="../notesSlides/notesSlide200.xml"/><Relationship Id="rId1" Type="http://schemas.openxmlformats.org/officeDocument/2006/relationships/slideLayout" Target="../slideLayouts/slideLayout34.xml"/></Relationships>
</file>

<file path=ppt/slides/_rels/slide280.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notesSlide" Target="../notesSlides/notesSlide201.xml"/><Relationship Id="rId1" Type="http://schemas.openxmlformats.org/officeDocument/2006/relationships/slideLayout" Target="../slideLayouts/slideLayout35.xml"/></Relationships>
</file>

<file path=ppt/slides/_rels/slide281.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notesSlide" Target="../notesSlides/notesSlide202.xml"/><Relationship Id="rId1" Type="http://schemas.openxmlformats.org/officeDocument/2006/relationships/slideLayout" Target="../slideLayouts/slideLayout34.xml"/></Relationships>
</file>

<file path=ppt/slides/_rels/slide282.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notesSlide" Target="../notesSlides/notesSlide203.xml"/><Relationship Id="rId1" Type="http://schemas.openxmlformats.org/officeDocument/2006/relationships/slideLayout" Target="../slideLayouts/slideLayout35.xml"/></Relationships>
</file>

<file path=ppt/slides/_rels/slide283.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204.xml"/><Relationship Id="rId1" Type="http://schemas.openxmlformats.org/officeDocument/2006/relationships/slideLayout" Target="../slideLayouts/slideLayout34.xml"/></Relationships>
</file>

<file path=ppt/slides/_rels/slide284.xml.rels><?xml version="1.0" encoding="UTF-8" standalone="yes"?>
<Relationships xmlns="http://schemas.openxmlformats.org/package/2006/relationships"><Relationship Id="rId3" Type="http://schemas.openxmlformats.org/officeDocument/2006/relationships/image" Target="../media/image299.jpg"/><Relationship Id="rId2" Type="http://schemas.openxmlformats.org/officeDocument/2006/relationships/notesSlide" Target="../notesSlides/notesSlide205.xml"/><Relationship Id="rId1" Type="http://schemas.openxmlformats.org/officeDocument/2006/relationships/slideLayout" Target="../slideLayouts/slideLayout35.xml"/></Relationships>
</file>

<file path=ppt/slides/_rels/slide285.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206.xml"/><Relationship Id="rId1" Type="http://schemas.openxmlformats.org/officeDocument/2006/relationships/slideLayout" Target="../slideLayouts/slideLayout35.xml"/></Relationships>
</file>

<file path=ppt/slides/_rels/slide286.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207.xml"/><Relationship Id="rId1" Type="http://schemas.openxmlformats.org/officeDocument/2006/relationships/slideLayout" Target="../slideLayouts/slideLayout34.xml"/><Relationship Id="rId4" Type="http://schemas.openxmlformats.org/officeDocument/2006/relationships/image" Target="../media/image290.png"/></Relationships>
</file>

<file path=ppt/slides/_rels/slide287.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208.xml"/><Relationship Id="rId1" Type="http://schemas.openxmlformats.org/officeDocument/2006/relationships/slideLayout" Target="../slideLayouts/slideLayout35.xml"/><Relationship Id="rId4" Type="http://schemas.openxmlformats.org/officeDocument/2006/relationships/image" Target="../media/image294.png"/></Relationships>
</file>

<file path=ppt/slides/_rels/slide288.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209.xml"/><Relationship Id="rId1" Type="http://schemas.openxmlformats.org/officeDocument/2006/relationships/slideLayout" Target="../slideLayouts/slideLayout34.xml"/></Relationships>
</file>

<file path=ppt/slides/_rels/slide289.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36.xml"/></Relationships>
</file>

<file path=ppt/slides/_rels/slide290.xml.rels><?xml version="1.0" encoding="UTF-8" standalone="yes"?>
<Relationships xmlns="http://schemas.openxmlformats.org/package/2006/relationships"><Relationship Id="rId3" Type="http://schemas.openxmlformats.org/officeDocument/2006/relationships/image" Target="../media/image233.jpg"/><Relationship Id="rId2" Type="http://schemas.openxmlformats.org/officeDocument/2006/relationships/notesSlide" Target="../notesSlides/notesSlide211.xml"/><Relationship Id="rId1" Type="http://schemas.openxmlformats.org/officeDocument/2006/relationships/slideLayout" Target="../slideLayouts/slideLayout35.xml"/></Relationships>
</file>

<file path=ppt/slides/_rels/slide291.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36.xml"/></Relationships>
</file>

<file path=ppt/slides/_rels/slide292.xml.rels><?xml version="1.0" encoding="UTF-8" standalone="yes"?>
<Relationships xmlns="http://schemas.openxmlformats.org/package/2006/relationships"><Relationship Id="rId3" Type="http://schemas.openxmlformats.org/officeDocument/2006/relationships/image" Target="../media/image241.jpg"/><Relationship Id="rId2" Type="http://schemas.openxmlformats.org/officeDocument/2006/relationships/notesSlide" Target="../notesSlides/notesSlide212.xml"/><Relationship Id="rId1" Type="http://schemas.openxmlformats.org/officeDocument/2006/relationships/slideLayout" Target="../slideLayouts/slideLayout36.xml"/></Relationships>
</file>

<file path=ppt/slides/_rels/slide2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3.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5EF"/>
        </a:solidFill>
        <a:effectLst/>
      </p:bgPr>
    </p:bg>
    <p:spTree>
      <p:nvGrpSpPr>
        <p:cNvPr id="1" name=""/>
        <p:cNvGrpSpPr/>
        <p:nvPr/>
      </p:nvGrpSpPr>
      <p:grpSpPr>
        <a:xfrm>
          <a:off x="0" y="0"/>
          <a:ext cx="0" cy="0"/>
          <a:chOff x="0" y="0"/>
          <a:chExt cx="0" cy="0"/>
        </a:xfrm>
      </p:grpSpPr>
      <p:pic>
        <p:nvPicPr>
          <p:cNvPr id="2" name="Image 0" descr="/mnt/data/banner_nologo_tree3.png"/>
          <p:cNvPicPr>
            <a:picLocks noChangeAspect="1"/>
          </p:cNvPicPr>
          <p:nvPr/>
        </p:nvPicPr>
        <p:blipFill>
          <a:blip r:embed="rId3"/>
          <a:srcRect l="515" r="515"/>
          <a:stretch/>
        </p:blipFill>
        <p:spPr>
          <a:xfrm>
            <a:off x="6995160" y="0"/>
            <a:ext cx="5196535" cy="6858000"/>
          </a:xfrm>
          <a:prstGeom prst="rect">
            <a:avLst/>
          </a:prstGeom>
        </p:spPr>
      </p:pic>
      <p:sp>
        <p:nvSpPr>
          <p:cNvPr id="3" name="Shape 0"/>
          <p:cNvSpPr/>
          <p:nvPr/>
        </p:nvSpPr>
        <p:spPr>
          <a:xfrm>
            <a:off x="7001856" y="0"/>
            <a:ext cx="5196535" cy="6858000"/>
          </a:xfrm>
          <a:prstGeom prst="rect">
            <a:avLst/>
          </a:prstGeom>
          <a:solidFill>
            <a:srgbClr val="FFFFFF">
              <a:alpha val="38000"/>
            </a:srgbClr>
          </a:solidFill>
          <a:ln w="12700">
            <a:solidFill>
              <a:srgbClr val="FFFFFF">
                <a:alpha val="0"/>
              </a:srgbClr>
            </a:solidFill>
            <a:prstDash val="solid"/>
          </a:ln>
        </p:spPr>
        <p:txBody>
          <a:bodyPr/>
          <a:lstStyle/>
          <a:p>
            <a:endParaRPr lang="sl-SI"/>
          </a:p>
        </p:txBody>
      </p:sp>
      <p:sp>
        <p:nvSpPr>
          <p:cNvPr id="5" name="Text 1"/>
          <p:cNvSpPr/>
          <p:nvPr/>
        </p:nvSpPr>
        <p:spPr>
          <a:xfrm>
            <a:off x="749808" y="777240"/>
            <a:ext cx="3566160" cy="256032"/>
          </a:xfrm>
          <a:prstGeom prst="rect">
            <a:avLst/>
          </a:prstGeom>
          <a:noFill/>
          <a:ln/>
        </p:spPr>
        <p:txBody>
          <a:bodyPr wrap="square" lIns="0" tIns="0" rIns="0" bIns="0" rtlCol="0" anchor="ctr"/>
          <a:lstStyle/>
          <a:p>
            <a:pPr marL="0" indent="0">
              <a:buNone/>
            </a:pPr>
            <a:r>
              <a:rPr lang="en-US" sz="1300" b="1" dirty="0">
                <a:solidFill>
                  <a:srgbClr val="5C8643"/>
                </a:solidFill>
                <a:latin typeface="Aptos" pitchFamily="34" charset="0"/>
                <a:ea typeface="Aptos" pitchFamily="34" charset="-122"/>
                <a:cs typeface="Aptos" pitchFamily="34" charset="-120"/>
              </a:rPr>
              <a:t>ZELENI DAN 2026</a:t>
            </a:r>
            <a:endParaRPr lang="en-US" sz="1300" dirty="0"/>
          </a:p>
        </p:txBody>
      </p:sp>
      <p:sp>
        <p:nvSpPr>
          <p:cNvPr id="6" name="Text 2"/>
          <p:cNvSpPr/>
          <p:nvPr/>
        </p:nvSpPr>
        <p:spPr>
          <a:xfrm>
            <a:off x="731520" y="1234440"/>
            <a:ext cx="5669280" cy="1170432"/>
          </a:xfrm>
          <a:prstGeom prst="rect">
            <a:avLst/>
          </a:prstGeom>
          <a:noFill/>
          <a:ln/>
        </p:spPr>
        <p:txBody>
          <a:bodyPr wrap="square" lIns="0" tIns="0" rIns="0" bIns="0" rtlCol="0" anchor="ctr">
            <a:normAutofit/>
          </a:bodyPr>
          <a:lstStyle/>
          <a:p>
            <a:pPr marL="0" indent="0">
              <a:buNone/>
            </a:pPr>
            <a:r>
              <a:rPr lang="en-US" sz="3100" b="1" dirty="0">
                <a:solidFill>
                  <a:srgbClr val="354C34"/>
                </a:solidFill>
                <a:latin typeface="Georgia" pitchFamily="34" charset="0"/>
                <a:ea typeface="Georgia" pitchFamily="34" charset="-122"/>
                <a:cs typeface="Georgia" pitchFamily="34" charset="-120"/>
              </a:rPr>
              <a:t>Trajnost je naša</a:t>
            </a:r>
            <a:endParaRPr lang="en-US" sz="3100" dirty="0"/>
          </a:p>
          <a:p>
            <a:pPr marL="0" indent="0">
              <a:buNone/>
            </a:pPr>
            <a:r>
              <a:rPr lang="en-US" sz="3100" b="1" dirty="0">
                <a:solidFill>
                  <a:srgbClr val="354C34"/>
                </a:solidFill>
                <a:latin typeface="Georgia" pitchFamily="34" charset="0"/>
                <a:ea typeface="Georgia" pitchFamily="34" charset="-122"/>
                <a:cs typeface="Georgia" pitchFamily="34" charset="-120"/>
              </a:rPr>
              <a:t>dodana vrednost</a:t>
            </a:r>
            <a:endParaRPr lang="en-US" sz="3100" dirty="0"/>
          </a:p>
        </p:txBody>
      </p:sp>
      <p:sp>
        <p:nvSpPr>
          <p:cNvPr id="7" name="Shape 3"/>
          <p:cNvSpPr/>
          <p:nvPr/>
        </p:nvSpPr>
        <p:spPr>
          <a:xfrm>
            <a:off x="749808" y="2651760"/>
            <a:ext cx="2240280" cy="0"/>
          </a:xfrm>
          <a:prstGeom prst="line">
            <a:avLst/>
          </a:prstGeom>
          <a:noFill/>
          <a:ln w="25400">
            <a:solidFill>
              <a:srgbClr val="5C8643"/>
            </a:solidFill>
            <a:prstDash val="solid"/>
          </a:ln>
        </p:spPr>
        <p:txBody>
          <a:bodyPr/>
          <a:lstStyle/>
          <a:p>
            <a:endParaRPr lang="sl-SI"/>
          </a:p>
        </p:txBody>
      </p:sp>
      <p:sp>
        <p:nvSpPr>
          <p:cNvPr id="8" name="Text 4"/>
          <p:cNvSpPr/>
          <p:nvPr/>
        </p:nvSpPr>
        <p:spPr>
          <a:xfrm>
            <a:off x="749808" y="2907792"/>
            <a:ext cx="5303520" cy="347472"/>
          </a:xfrm>
          <a:prstGeom prst="rect">
            <a:avLst/>
          </a:prstGeom>
          <a:noFill/>
          <a:ln/>
        </p:spPr>
        <p:txBody>
          <a:bodyPr wrap="square" lIns="0" tIns="0" rIns="0" bIns="0" rtlCol="0" anchor="ctr">
            <a:normAutofit/>
          </a:bodyPr>
          <a:lstStyle/>
          <a:p>
            <a:pPr marL="0" indent="0">
              <a:buNone/>
            </a:pPr>
            <a:r>
              <a:rPr lang="en-US" sz="1600" dirty="0">
                <a:solidFill>
                  <a:srgbClr val="202720"/>
                </a:solidFill>
                <a:latin typeface="Aptos" pitchFamily="34" charset="0"/>
                <a:ea typeface="Aptos" pitchFamily="34" charset="-122"/>
                <a:cs typeface="Aptos" pitchFamily="34" charset="-120"/>
              </a:rPr>
              <a:t>Od trajnostnih rešitev do uspešnih turističnih produktov</a:t>
            </a:r>
            <a:endParaRPr lang="en-US" sz="1600" dirty="0"/>
          </a:p>
        </p:txBody>
      </p:sp>
      <p:sp>
        <p:nvSpPr>
          <p:cNvPr id="9" name="Text 5"/>
          <p:cNvSpPr/>
          <p:nvPr/>
        </p:nvSpPr>
        <p:spPr>
          <a:xfrm>
            <a:off x="749808" y="4069080"/>
            <a:ext cx="2651760" cy="219456"/>
          </a:xfrm>
          <a:prstGeom prst="rect">
            <a:avLst/>
          </a:prstGeom>
          <a:noFill/>
          <a:ln/>
        </p:spPr>
        <p:txBody>
          <a:bodyPr wrap="square" lIns="0" tIns="0" rIns="0" bIns="0" rtlCol="0" anchor="ctr"/>
          <a:lstStyle/>
          <a:p>
            <a:pPr marL="0" indent="0">
              <a:buNone/>
            </a:pPr>
            <a:r>
              <a:rPr lang="en-US" sz="1600" b="1" dirty="0">
                <a:solidFill>
                  <a:srgbClr val="354C34"/>
                </a:solidFill>
                <a:latin typeface="Aptos" pitchFamily="34" charset="0"/>
                <a:ea typeface="Aptos" pitchFamily="34" charset="-122"/>
                <a:cs typeface="Aptos" pitchFamily="34" charset="-120"/>
              </a:rPr>
              <a:t>13. oktober 2026</a:t>
            </a:r>
            <a:endParaRPr lang="en-US" sz="1600" dirty="0"/>
          </a:p>
        </p:txBody>
      </p:sp>
      <p:sp>
        <p:nvSpPr>
          <p:cNvPr id="10" name="Text 6"/>
          <p:cNvSpPr/>
          <p:nvPr/>
        </p:nvSpPr>
        <p:spPr>
          <a:xfrm>
            <a:off x="749808" y="4370832"/>
            <a:ext cx="4937760" cy="219456"/>
          </a:xfrm>
          <a:prstGeom prst="rect">
            <a:avLst/>
          </a:prstGeom>
          <a:noFill/>
          <a:ln/>
        </p:spPr>
        <p:txBody>
          <a:bodyPr wrap="square" lIns="0" tIns="0" rIns="0" bIns="0" rtlCol="0" anchor="ctr"/>
          <a:lstStyle/>
          <a:p>
            <a:pPr marL="0" indent="0">
              <a:buNone/>
            </a:pPr>
            <a:r>
              <a:rPr lang="en-US" sz="1350" dirty="0">
                <a:solidFill>
                  <a:srgbClr val="202720"/>
                </a:solidFill>
                <a:latin typeface="Aptos" pitchFamily="34" charset="0"/>
                <a:ea typeface="Aptos" pitchFamily="34" charset="-122"/>
                <a:cs typeface="Aptos" pitchFamily="34" charset="-120"/>
              </a:rPr>
              <a:t>16.00–19.00  |  Zeleni vstopni center Lijak</a:t>
            </a:r>
            <a:endParaRPr lang="en-US" sz="1350" dirty="0"/>
          </a:p>
        </p:txBody>
      </p:sp>
      <p:sp>
        <p:nvSpPr>
          <p:cNvPr id="11" name="Text 7"/>
          <p:cNvSpPr/>
          <p:nvPr/>
        </p:nvSpPr>
        <p:spPr>
          <a:xfrm>
            <a:off x="749808" y="4800600"/>
            <a:ext cx="3383280" cy="201168"/>
          </a:xfrm>
          <a:prstGeom prst="rect">
            <a:avLst/>
          </a:prstGeom>
          <a:noFill/>
          <a:ln/>
        </p:spPr>
        <p:txBody>
          <a:bodyPr wrap="square" lIns="0" tIns="0" rIns="0" bIns="0" rtlCol="0" anchor="ctr"/>
          <a:lstStyle/>
          <a:p>
            <a:pPr marL="0" indent="0">
              <a:buNone/>
            </a:pPr>
            <a:r>
              <a:rPr lang="en-US" sz="1250" dirty="0">
                <a:solidFill>
                  <a:srgbClr val="667066"/>
                </a:solidFill>
                <a:latin typeface="Aptos" pitchFamily="34" charset="0"/>
                <a:ea typeface="Aptos" pitchFamily="34" charset="-122"/>
                <a:cs typeface="Aptos" pitchFamily="34" charset="-120"/>
              </a:rPr>
              <a:t>Moderira: Martina Arčon</a:t>
            </a:r>
            <a:endParaRPr lang="en-US" sz="1250" dirty="0"/>
          </a:p>
        </p:txBody>
      </p:sp>
      <p:sp>
        <p:nvSpPr>
          <p:cNvPr id="12" name="Shape 8"/>
          <p:cNvSpPr/>
          <p:nvPr/>
        </p:nvSpPr>
        <p:spPr>
          <a:xfrm>
            <a:off x="749808" y="5596128"/>
            <a:ext cx="2788920" cy="384048"/>
          </a:xfrm>
          <a:prstGeom prst="roundRect">
            <a:avLst>
              <a:gd name="adj" fmla="val 11905"/>
            </a:avLst>
          </a:prstGeom>
          <a:solidFill>
            <a:srgbClr val="E7EFE1"/>
          </a:solidFill>
          <a:ln w="8890">
            <a:solidFill>
              <a:srgbClr val="CFD9C9"/>
            </a:solidFill>
            <a:prstDash val="solid"/>
          </a:ln>
        </p:spPr>
        <p:txBody>
          <a:bodyPr/>
          <a:lstStyle/>
          <a:p>
            <a:endParaRPr lang="sl-SI"/>
          </a:p>
        </p:txBody>
      </p:sp>
      <p:sp>
        <p:nvSpPr>
          <p:cNvPr id="13" name="Text 9"/>
          <p:cNvSpPr/>
          <p:nvPr/>
        </p:nvSpPr>
        <p:spPr>
          <a:xfrm>
            <a:off x="932688" y="5696712"/>
            <a:ext cx="2468880" cy="155448"/>
          </a:xfrm>
          <a:prstGeom prst="rect">
            <a:avLst/>
          </a:prstGeom>
          <a:noFill/>
          <a:ln/>
        </p:spPr>
        <p:txBody>
          <a:bodyPr wrap="square" lIns="0" tIns="0" rIns="0" bIns="0" rtlCol="0" anchor="ctr"/>
          <a:lstStyle/>
          <a:p>
            <a:pPr marL="0" indent="0">
              <a:buNone/>
            </a:pPr>
            <a:r>
              <a:rPr lang="en-US" sz="1050" b="1" dirty="0">
                <a:solidFill>
                  <a:srgbClr val="354C34"/>
                </a:solidFill>
                <a:latin typeface="Aptos" pitchFamily="34" charset="0"/>
                <a:ea typeface="Aptos" pitchFamily="34" charset="-122"/>
                <a:cs typeface="Aptos" pitchFamily="34" charset="-120"/>
              </a:rPr>
              <a:t>Trajnost je naša dodana vrednost</a:t>
            </a:r>
            <a:endParaRPr lang="en-US" sz="1050" dirty="0"/>
          </a:p>
        </p:txBody>
      </p:sp>
      <p:pic>
        <p:nvPicPr>
          <p:cNvPr id="19" name="Slika 18">
            <a:extLst>
              <a:ext uri="{FF2B5EF4-FFF2-40B4-BE49-F238E27FC236}">
                <a16:creationId xmlns:a16="http://schemas.microsoft.com/office/drawing/2014/main" id="{5354A28D-5419-800E-74ED-35190BAF490D}"/>
              </a:ext>
            </a:extLst>
          </p:cNvPr>
          <p:cNvPicPr>
            <a:picLocks noChangeAspect="1"/>
          </p:cNvPicPr>
          <p:nvPr/>
        </p:nvPicPr>
        <p:blipFill>
          <a:blip r:embed="rId4"/>
          <a:stretch>
            <a:fillRect/>
          </a:stretch>
        </p:blipFill>
        <p:spPr>
          <a:xfrm>
            <a:off x="4056117" y="-214184"/>
            <a:ext cx="2932347" cy="14667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Program dogodka</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49099" cy="731519"/>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2</a:t>
            </a:r>
            <a:endParaRPr lang="en-US" sz="820" dirty="0"/>
          </a:p>
        </p:txBody>
      </p:sp>
      <p:sp>
        <p:nvSpPr>
          <p:cNvPr id="9" name="Text 6"/>
          <p:cNvSpPr/>
          <p:nvPr/>
        </p:nvSpPr>
        <p:spPr>
          <a:xfrm>
            <a:off x="612648" y="1188720"/>
            <a:ext cx="10241280" cy="201168"/>
          </a:xfrm>
          <a:prstGeom prst="rect">
            <a:avLst/>
          </a:prstGeom>
          <a:noFill/>
          <a:ln/>
        </p:spPr>
        <p:txBody>
          <a:bodyPr wrap="square" lIns="0" tIns="0" rIns="0" bIns="0" rtlCol="0" anchor="ctr"/>
          <a:lstStyle/>
          <a:p>
            <a:pPr marL="0" indent="0">
              <a:buNone/>
            </a:pPr>
            <a:r>
              <a:rPr lang="en-US" sz="1220" dirty="0">
                <a:solidFill>
                  <a:srgbClr val="667066"/>
                </a:solidFill>
                <a:latin typeface="Aptos" pitchFamily="34" charset="0"/>
                <a:ea typeface="Aptos" pitchFamily="34" charset="-122"/>
                <a:cs typeface="Aptos" pitchFamily="34" charset="-120"/>
              </a:rPr>
              <a:t>13. oktober 2026 | 16.00–19.00 | Zeleni vstopni center Lijak | moderira Martina Arčon</a:t>
            </a:r>
            <a:endParaRPr lang="en-US" sz="1220" dirty="0"/>
          </a:p>
        </p:txBody>
      </p:sp>
      <p:sp>
        <p:nvSpPr>
          <p:cNvPr id="10" name="Shape 7"/>
          <p:cNvSpPr/>
          <p:nvPr/>
        </p:nvSpPr>
        <p:spPr>
          <a:xfrm>
            <a:off x="2194560" y="1664208"/>
            <a:ext cx="0" cy="4315968"/>
          </a:xfrm>
          <a:prstGeom prst="line">
            <a:avLst/>
          </a:prstGeom>
          <a:noFill/>
          <a:ln w="14605">
            <a:solidFill>
              <a:srgbClr val="CFD9C9"/>
            </a:solidFill>
            <a:prstDash val="solid"/>
          </a:ln>
        </p:spPr>
        <p:txBody>
          <a:bodyPr/>
          <a:lstStyle/>
          <a:p>
            <a:endParaRPr lang="sl-SI"/>
          </a:p>
        </p:txBody>
      </p:sp>
      <p:sp>
        <p:nvSpPr>
          <p:cNvPr id="11" name="Shape 8"/>
          <p:cNvSpPr/>
          <p:nvPr/>
        </p:nvSpPr>
        <p:spPr>
          <a:xfrm>
            <a:off x="2130552" y="1737360"/>
            <a:ext cx="137160" cy="137160"/>
          </a:xfrm>
          <a:prstGeom prst="ellipse">
            <a:avLst/>
          </a:prstGeom>
          <a:solidFill>
            <a:srgbClr val="5C8643"/>
          </a:solidFill>
          <a:ln w="12700">
            <a:solidFill>
              <a:srgbClr val="5C8643">
                <a:alpha val="0"/>
              </a:srgbClr>
            </a:solidFill>
            <a:prstDash val="solid"/>
          </a:ln>
        </p:spPr>
        <p:txBody>
          <a:bodyPr/>
          <a:lstStyle/>
          <a:p>
            <a:endParaRPr lang="sl-SI"/>
          </a:p>
        </p:txBody>
      </p:sp>
      <p:sp>
        <p:nvSpPr>
          <p:cNvPr id="12" name="Text 9"/>
          <p:cNvSpPr/>
          <p:nvPr/>
        </p:nvSpPr>
        <p:spPr>
          <a:xfrm>
            <a:off x="640080" y="1636776"/>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16.20–16.30</a:t>
            </a:r>
            <a:endParaRPr lang="en-US" sz="1260" dirty="0"/>
          </a:p>
        </p:txBody>
      </p:sp>
      <p:sp>
        <p:nvSpPr>
          <p:cNvPr id="13" name="Text 10"/>
          <p:cNvSpPr/>
          <p:nvPr/>
        </p:nvSpPr>
        <p:spPr>
          <a:xfrm>
            <a:off x="2487168" y="1618488"/>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Uvodni nagovor</a:t>
            </a:r>
            <a:endParaRPr lang="en-US" sz="1220" dirty="0"/>
          </a:p>
        </p:txBody>
      </p:sp>
      <p:sp>
        <p:nvSpPr>
          <p:cNvPr id="14" name="Text 11"/>
          <p:cNvSpPr/>
          <p:nvPr/>
        </p:nvSpPr>
        <p:spPr>
          <a:xfrm>
            <a:off x="2487168" y="1837944"/>
            <a:ext cx="8641080" cy="155448"/>
          </a:xfrm>
          <a:prstGeom prst="rect">
            <a:avLst/>
          </a:prstGeom>
          <a:noFill/>
          <a:ln/>
        </p:spPr>
        <p:txBody>
          <a:bodyPr wrap="square" lIns="0" tIns="0" rIns="0" bIns="0" rtlCol="0" anchor="ctr">
            <a:normAutofit/>
          </a:bodyPr>
          <a:lstStyle/>
          <a:p>
            <a:pPr marL="0" indent="0">
              <a:buNone/>
            </a:pPr>
            <a:r>
              <a:rPr lang="en-US" sz="920" dirty="0">
                <a:solidFill>
                  <a:srgbClr val="667066"/>
                </a:solidFill>
                <a:latin typeface="Aptos" pitchFamily="34" charset="0"/>
                <a:ea typeface="Aptos" pitchFamily="34" charset="-122"/>
                <a:cs typeface="Aptos" pitchFamily="34" charset="-120"/>
              </a:rPr>
              <a:t>Erika Lojk, </a:t>
            </a:r>
            <a:r>
              <a:rPr lang="en-US" sz="920" dirty="0" err="1">
                <a:solidFill>
                  <a:srgbClr val="667066"/>
                </a:solidFill>
                <a:latin typeface="Aptos" pitchFamily="34" charset="0"/>
                <a:ea typeface="Aptos" pitchFamily="34" charset="-122"/>
                <a:cs typeface="Aptos" pitchFamily="34" charset="-120"/>
              </a:rPr>
              <a:t>direktorica</a:t>
            </a:r>
            <a:r>
              <a:rPr lang="sl-SI" sz="920" dirty="0">
                <a:solidFill>
                  <a:srgbClr val="667066"/>
                </a:solidFill>
                <a:latin typeface="Aptos" pitchFamily="34" charset="0"/>
                <a:ea typeface="Aptos" pitchFamily="34" charset="-122"/>
                <a:cs typeface="Aptos" pitchFamily="34" charset="-120"/>
              </a:rPr>
              <a:t>,</a:t>
            </a:r>
            <a:r>
              <a:rPr lang="en-US" sz="920" dirty="0">
                <a:solidFill>
                  <a:srgbClr val="667066"/>
                </a:solidFill>
                <a:latin typeface="Aptos" pitchFamily="34" charset="0"/>
                <a:ea typeface="Aptos" pitchFamily="34" charset="-122"/>
                <a:cs typeface="Aptos" pitchFamily="34" charset="-120"/>
              </a:rPr>
              <a:t> J</a:t>
            </a:r>
            <a:r>
              <a:rPr lang="sl-SI" sz="920" dirty="0" err="1">
                <a:solidFill>
                  <a:srgbClr val="667066"/>
                </a:solidFill>
                <a:latin typeface="Aptos" pitchFamily="34" charset="0"/>
                <a:ea typeface="Aptos" pitchFamily="34" charset="-122"/>
                <a:cs typeface="Aptos" pitchFamily="34" charset="-120"/>
              </a:rPr>
              <a:t>avni</a:t>
            </a:r>
            <a:r>
              <a:rPr lang="sl-SI" sz="920" dirty="0">
                <a:solidFill>
                  <a:srgbClr val="667066"/>
                </a:solidFill>
                <a:latin typeface="Aptos" pitchFamily="34" charset="0"/>
                <a:ea typeface="Aptos" pitchFamily="34" charset="-122"/>
                <a:cs typeface="Aptos" pitchFamily="34" charset="-120"/>
              </a:rPr>
              <a:t> zavod za turizem Nova Gorica in Vipavska dolina</a:t>
            </a:r>
            <a:endParaRPr lang="en-US" sz="920" dirty="0"/>
          </a:p>
        </p:txBody>
      </p:sp>
      <p:sp>
        <p:nvSpPr>
          <p:cNvPr id="15" name="Shape 12"/>
          <p:cNvSpPr/>
          <p:nvPr/>
        </p:nvSpPr>
        <p:spPr>
          <a:xfrm>
            <a:off x="2130552" y="2331720"/>
            <a:ext cx="137160" cy="137160"/>
          </a:xfrm>
          <a:prstGeom prst="ellipse">
            <a:avLst/>
          </a:prstGeom>
          <a:solidFill>
            <a:srgbClr val="5C8643"/>
          </a:solidFill>
          <a:ln w="12700">
            <a:solidFill>
              <a:srgbClr val="5C8643">
                <a:alpha val="0"/>
              </a:srgbClr>
            </a:solidFill>
            <a:prstDash val="solid"/>
          </a:ln>
        </p:spPr>
        <p:txBody>
          <a:bodyPr/>
          <a:lstStyle/>
          <a:p>
            <a:endParaRPr lang="sl-SI"/>
          </a:p>
        </p:txBody>
      </p:sp>
      <p:sp>
        <p:nvSpPr>
          <p:cNvPr id="16" name="Text 13"/>
          <p:cNvSpPr/>
          <p:nvPr/>
        </p:nvSpPr>
        <p:spPr>
          <a:xfrm>
            <a:off x="640080" y="2231136"/>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16.30–16.45</a:t>
            </a:r>
            <a:endParaRPr lang="en-US" sz="1260" dirty="0"/>
          </a:p>
        </p:txBody>
      </p:sp>
      <p:sp>
        <p:nvSpPr>
          <p:cNvPr id="17" name="Text 14"/>
          <p:cNvSpPr/>
          <p:nvPr/>
        </p:nvSpPr>
        <p:spPr>
          <a:xfrm>
            <a:off x="2487168" y="2212848"/>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Zelena destinacija 2026 – kaj smo naredili in kam gremo</a:t>
            </a:r>
            <a:endParaRPr lang="en-US" sz="1220" dirty="0"/>
          </a:p>
        </p:txBody>
      </p:sp>
      <p:sp>
        <p:nvSpPr>
          <p:cNvPr id="18" name="Text 15"/>
          <p:cNvSpPr/>
          <p:nvPr/>
        </p:nvSpPr>
        <p:spPr>
          <a:xfrm>
            <a:off x="2487168" y="2432304"/>
            <a:ext cx="8641080" cy="155448"/>
          </a:xfrm>
          <a:prstGeom prst="rect">
            <a:avLst/>
          </a:prstGeom>
          <a:noFill/>
          <a:ln/>
        </p:spPr>
        <p:txBody>
          <a:bodyPr wrap="square" lIns="0" tIns="0" rIns="0" bIns="0" rtlCol="0" anchor="ctr">
            <a:normAutofit/>
          </a:bodyPr>
          <a:lstStyle/>
          <a:p>
            <a:pPr marL="0" indent="0">
              <a:buNone/>
            </a:pPr>
            <a:r>
              <a:rPr lang="en-US" sz="920" dirty="0">
                <a:solidFill>
                  <a:srgbClr val="667066"/>
                </a:solidFill>
                <a:latin typeface="Aptos" pitchFamily="34" charset="0"/>
                <a:ea typeface="Aptos" pitchFamily="34" charset="-122"/>
                <a:cs typeface="Aptos" pitchFamily="34" charset="-120"/>
              </a:rPr>
              <a:t>Katja Kralj, strokovna vodja destinacije in zeleni koordinator</a:t>
            </a:r>
            <a:endParaRPr lang="en-US" sz="920" dirty="0"/>
          </a:p>
        </p:txBody>
      </p:sp>
      <p:sp>
        <p:nvSpPr>
          <p:cNvPr id="19" name="Shape 16"/>
          <p:cNvSpPr/>
          <p:nvPr/>
        </p:nvSpPr>
        <p:spPr>
          <a:xfrm>
            <a:off x="2130552" y="2926080"/>
            <a:ext cx="137160" cy="137160"/>
          </a:xfrm>
          <a:prstGeom prst="ellipse">
            <a:avLst/>
          </a:prstGeom>
          <a:solidFill>
            <a:srgbClr val="5C8643"/>
          </a:solidFill>
          <a:ln w="12700">
            <a:solidFill>
              <a:srgbClr val="5C8643">
                <a:alpha val="0"/>
              </a:srgbClr>
            </a:solidFill>
            <a:prstDash val="solid"/>
          </a:ln>
        </p:spPr>
        <p:txBody>
          <a:bodyPr/>
          <a:lstStyle/>
          <a:p>
            <a:endParaRPr lang="sl-SI"/>
          </a:p>
        </p:txBody>
      </p:sp>
      <p:sp>
        <p:nvSpPr>
          <p:cNvPr id="20" name="Text 17"/>
          <p:cNvSpPr/>
          <p:nvPr/>
        </p:nvSpPr>
        <p:spPr>
          <a:xfrm>
            <a:off x="640080" y="2825496"/>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16.45–17.15</a:t>
            </a:r>
            <a:endParaRPr lang="en-US" sz="1260" dirty="0"/>
          </a:p>
        </p:txBody>
      </p:sp>
      <p:sp>
        <p:nvSpPr>
          <p:cNvPr id="21" name="Text 18"/>
          <p:cNvSpPr/>
          <p:nvPr/>
        </p:nvSpPr>
        <p:spPr>
          <a:xfrm>
            <a:off x="2487168" y="2807208"/>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Razpršeni hotel – model, primeri dobrih praks in možne poti za našo destinacijo</a:t>
            </a:r>
            <a:endParaRPr lang="en-US" sz="1220" dirty="0"/>
          </a:p>
        </p:txBody>
      </p:sp>
      <p:sp>
        <p:nvSpPr>
          <p:cNvPr id="22" name="Text 19"/>
          <p:cNvSpPr/>
          <p:nvPr/>
        </p:nvSpPr>
        <p:spPr>
          <a:xfrm>
            <a:off x="2487168" y="3026664"/>
            <a:ext cx="8641080" cy="155448"/>
          </a:xfrm>
          <a:prstGeom prst="rect">
            <a:avLst/>
          </a:prstGeom>
          <a:noFill/>
          <a:ln/>
        </p:spPr>
        <p:txBody>
          <a:bodyPr wrap="square" lIns="0" tIns="0" rIns="0" bIns="0" rtlCol="0" anchor="ctr">
            <a:normAutofit/>
          </a:bodyPr>
          <a:lstStyle/>
          <a:p>
            <a:pPr marL="0" indent="0">
              <a:buNone/>
            </a:pPr>
            <a:r>
              <a:rPr lang="en-US" sz="920" dirty="0">
                <a:solidFill>
                  <a:srgbClr val="667066"/>
                </a:solidFill>
                <a:latin typeface="Aptos" pitchFamily="34" charset="0"/>
                <a:ea typeface="Aptos" pitchFamily="34" charset="-122"/>
                <a:cs typeface="Aptos" pitchFamily="34" charset="-120"/>
              </a:rPr>
              <a:t>dr. Miha Bratec, Univerza na Primorskem, Fakulteta za turistične študije – Turistica</a:t>
            </a:r>
            <a:endParaRPr lang="en-US" sz="920" dirty="0"/>
          </a:p>
        </p:txBody>
      </p:sp>
      <p:sp>
        <p:nvSpPr>
          <p:cNvPr id="23" name="Shape 20"/>
          <p:cNvSpPr/>
          <p:nvPr/>
        </p:nvSpPr>
        <p:spPr>
          <a:xfrm>
            <a:off x="2130552" y="3621024"/>
            <a:ext cx="137160" cy="137160"/>
          </a:xfrm>
          <a:prstGeom prst="ellipse">
            <a:avLst/>
          </a:prstGeom>
          <a:solidFill>
            <a:srgbClr val="5C8643"/>
          </a:solidFill>
          <a:ln w="12700">
            <a:solidFill>
              <a:srgbClr val="5C8643">
                <a:alpha val="0"/>
              </a:srgbClr>
            </a:solidFill>
            <a:prstDash val="solid"/>
          </a:ln>
        </p:spPr>
        <p:txBody>
          <a:bodyPr/>
          <a:lstStyle/>
          <a:p>
            <a:endParaRPr lang="sl-SI"/>
          </a:p>
        </p:txBody>
      </p:sp>
      <p:sp>
        <p:nvSpPr>
          <p:cNvPr id="24" name="Text 21"/>
          <p:cNvSpPr/>
          <p:nvPr/>
        </p:nvSpPr>
        <p:spPr>
          <a:xfrm>
            <a:off x="640080" y="3520440"/>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17.15–17.35</a:t>
            </a:r>
            <a:endParaRPr lang="en-US" sz="1260" dirty="0"/>
          </a:p>
        </p:txBody>
      </p:sp>
      <p:sp>
        <p:nvSpPr>
          <p:cNvPr id="25" name="Text 22"/>
          <p:cNvSpPr/>
          <p:nvPr/>
        </p:nvSpPr>
        <p:spPr>
          <a:xfrm>
            <a:off x="2487168" y="3502152"/>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Trajnostno poslovanje kot priložnost za razvoj in izboljšanje konkurenčnega položaja ponudnika</a:t>
            </a:r>
            <a:endParaRPr lang="en-US" sz="1220" dirty="0"/>
          </a:p>
        </p:txBody>
      </p:sp>
      <p:sp>
        <p:nvSpPr>
          <p:cNvPr id="26" name="Text 23"/>
          <p:cNvSpPr/>
          <p:nvPr/>
        </p:nvSpPr>
        <p:spPr>
          <a:xfrm>
            <a:off x="2487168" y="3721608"/>
            <a:ext cx="8641080" cy="155448"/>
          </a:xfrm>
          <a:prstGeom prst="rect">
            <a:avLst/>
          </a:prstGeom>
          <a:noFill/>
          <a:ln/>
        </p:spPr>
        <p:txBody>
          <a:bodyPr wrap="square" lIns="0" tIns="0" rIns="0" bIns="0" rtlCol="0" anchor="ctr">
            <a:normAutofit/>
          </a:bodyPr>
          <a:lstStyle/>
          <a:p>
            <a:pPr marL="0" indent="0">
              <a:buNone/>
            </a:pPr>
            <a:r>
              <a:rPr lang="en-US" sz="920" dirty="0">
                <a:solidFill>
                  <a:srgbClr val="667066"/>
                </a:solidFill>
                <a:latin typeface="Aptos" pitchFamily="34" charset="0"/>
                <a:ea typeface="Aptos" pitchFamily="34" charset="-122"/>
                <a:cs typeface="Aptos" pitchFamily="34" charset="-120"/>
              </a:rPr>
              <a:t>Astrid Prašnikar, ROS.TURIST – Inštitut za odgovorni turizem</a:t>
            </a:r>
            <a:endParaRPr lang="en-US" sz="920" dirty="0"/>
          </a:p>
        </p:txBody>
      </p:sp>
      <p:sp>
        <p:nvSpPr>
          <p:cNvPr id="27" name="Shape 24"/>
          <p:cNvSpPr/>
          <p:nvPr/>
        </p:nvSpPr>
        <p:spPr>
          <a:xfrm>
            <a:off x="2130552" y="4315968"/>
            <a:ext cx="137160" cy="137160"/>
          </a:xfrm>
          <a:prstGeom prst="ellipse">
            <a:avLst/>
          </a:prstGeom>
          <a:solidFill>
            <a:srgbClr val="A9B5A3"/>
          </a:solidFill>
          <a:ln w="12700">
            <a:solidFill>
              <a:srgbClr val="A9B5A3">
                <a:alpha val="0"/>
              </a:srgbClr>
            </a:solidFill>
            <a:prstDash val="solid"/>
          </a:ln>
        </p:spPr>
        <p:txBody>
          <a:bodyPr/>
          <a:lstStyle/>
          <a:p>
            <a:endParaRPr lang="sl-SI"/>
          </a:p>
        </p:txBody>
      </p:sp>
      <p:sp>
        <p:nvSpPr>
          <p:cNvPr id="28" name="Text 25"/>
          <p:cNvSpPr/>
          <p:nvPr/>
        </p:nvSpPr>
        <p:spPr>
          <a:xfrm>
            <a:off x="640080" y="4215384"/>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17.35–17.50</a:t>
            </a:r>
            <a:endParaRPr lang="en-US" sz="1260" dirty="0"/>
          </a:p>
        </p:txBody>
      </p:sp>
      <p:sp>
        <p:nvSpPr>
          <p:cNvPr id="29" name="Text 26"/>
          <p:cNvSpPr/>
          <p:nvPr/>
        </p:nvSpPr>
        <p:spPr>
          <a:xfrm>
            <a:off x="2487168" y="4197096"/>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Odmor</a:t>
            </a:r>
            <a:endParaRPr lang="en-US" sz="1220" dirty="0"/>
          </a:p>
        </p:txBody>
      </p:sp>
      <p:sp>
        <p:nvSpPr>
          <p:cNvPr id="30" name="Shape 27"/>
          <p:cNvSpPr/>
          <p:nvPr/>
        </p:nvSpPr>
        <p:spPr>
          <a:xfrm>
            <a:off x="2130552" y="4727448"/>
            <a:ext cx="137160" cy="137160"/>
          </a:xfrm>
          <a:prstGeom prst="ellipse">
            <a:avLst/>
          </a:prstGeom>
          <a:solidFill>
            <a:srgbClr val="5C8643"/>
          </a:solidFill>
          <a:ln w="12700">
            <a:solidFill>
              <a:srgbClr val="5C8643">
                <a:alpha val="0"/>
              </a:srgbClr>
            </a:solidFill>
            <a:prstDash val="solid"/>
          </a:ln>
        </p:spPr>
        <p:txBody>
          <a:bodyPr/>
          <a:lstStyle/>
          <a:p>
            <a:endParaRPr lang="sl-SI"/>
          </a:p>
        </p:txBody>
      </p:sp>
      <p:sp>
        <p:nvSpPr>
          <p:cNvPr id="31" name="Text 28"/>
          <p:cNvSpPr/>
          <p:nvPr/>
        </p:nvSpPr>
        <p:spPr>
          <a:xfrm>
            <a:off x="640080" y="4626864"/>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17.50–18.20</a:t>
            </a:r>
            <a:endParaRPr lang="en-US" sz="1260" dirty="0"/>
          </a:p>
        </p:txBody>
      </p:sp>
      <p:sp>
        <p:nvSpPr>
          <p:cNvPr id="32" name="Text 29"/>
          <p:cNvSpPr/>
          <p:nvPr/>
        </p:nvSpPr>
        <p:spPr>
          <a:xfrm>
            <a:off x="2487168" y="4608576"/>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Trajnost v praksi – kako zmanjšati porabo vode in količino odpadkov</a:t>
            </a:r>
            <a:endParaRPr lang="en-US" sz="1220" dirty="0"/>
          </a:p>
        </p:txBody>
      </p:sp>
      <p:sp>
        <p:nvSpPr>
          <p:cNvPr id="33" name="Text 30"/>
          <p:cNvSpPr/>
          <p:nvPr/>
        </p:nvSpPr>
        <p:spPr>
          <a:xfrm>
            <a:off x="2487168" y="4828032"/>
            <a:ext cx="8641080" cy="155448"/>
          </a:xfrm>
          <a:prstGeom prst="rect">
            <a:avLst/>
          </a:prstGeom>
          <a:noFill/>
          <a:ln/>
        </p:spPr>
        <p:txBody>
          <a:bodyPr wrap="square" lIns="0" tIns="0" rIns="0" bIns="0" rtlCol="0" anchor="ctr">
            <a:normAutofit/>
          </a:bodyPr>
          <a:lstStyle/>
          <a:p>
            <a:pPr marL="0" indent="0">
              <a:buNone/>
            </a:pPr>
            <a:r>
              <a:rPr lang="en-US" sz="920" dirty="0">
                <a:solidFill>
                  <a:srgbClr val="667066"/>
                </a:solidFill>
                <a:latin typeface="Aptos" pitchFamily="34" charset="0"/>
                <a:ea typeface="Aptos" pitchFamily="34" charset="-122"/>
                <a:cs typeface="Aptos" pitchFamily="34" charset="-120"/>
              </a:rPr>
              <a:t>Goriška lokalna energetska agencija in Zavod Tovarna trajnostnega turizma GoodPlace</a:t>
            </a:r>
            <a:endParaRPr lang="en-US" sz="920" dirty="0"/>
          </a:p>
        </p:txBody>
      </p:sp>
      <p:sp>
        <p:nvSpPr>
          <p:cNvPr id="34" name="Shape 31"/>
          <p:cNvSpPr/>
          <p:nvPr/>
        </p:nvSpPr>
        <p:spPr>
          <a:xfrm>
            <a:off x="2130552" y="5422392"/>
            <a:ext cx="137160" cy="137160"/>
          </a:xfrm>
          <a:prstGeom prst="ellipse">
            <a:avLst/>
          </a:prstGeom>
          <a:solidFill>
            <a:srgbClr val="5C8643"/>
          </a:solidFill>
          <a:ln w="12700">
            <a:solidFill>
              <a:srgbClr val="5C8643">
                <a:alpha val="0"/>
              </a:srgbClr>
            </a:solidFill>
            <a:prstDash val="solid"/>
          </a:ln>
        </p:spPr>
        <p:txBody>
          <a:bodyPr/>
          <a:lstStyle/>
          <a:p>
            <a:endParaRPr lang="sl-SI"/>
          </a:p>
        </p:txBody>
      </p:sp>
      <p:sp>
        <p:nvSpPr>
          <p:cNvPr id="35" name="Text 32"/>
          <p:cNvSpPr/>
          <p:nvPr/>
        </p:nvSpPr>
        <p:spPr>
          <a:xfrm>
            <a:off x="640080" y="5321808"/>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18.20–19.00</a:t>
            </a:r>
            <a:endParaRPr lang="en-US" sz="1260" dirty="0"/>
          </a:p>
        </p:txBody>
      </p:sp>
      <p:sp>
        <p:nvSpPr>
          <p:cNvPr id="36" name="Text 33"/>
          <p:cNvSpPr/>
          <p:nvPr/>
        </p:nvSpPr>
        <p:spPr>
          <a:xfrm>
            <a:off x="2487168" y="5303520"/>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Kako iz dobre ideje narediti turistični produkt, ki se prodaja</a:t>
            </a:r>
            <a:endParaRPr lang="en-US" sz="1220" dirty="0"/>
          </a:p>
        </p:txBody>
      </p:sp>
      <p:sp>
        <p:nvSpPr>
          <p:cNvPr id="37" name="Text 34"/>
          <p:cNvSpPr/>
          <p:nvPr/>
        </p:nvSpPr>
        <p:spPr>
          <a:xfrm>
            <a:off x="2487168" y="5522976"/>
            <a:ext cx="8641080" cy="155448"/>
          </a:xfrm>
          <a:prstGeom prst="rect">
            <a:avLst/>
          </a:prstGeom>
          <a:noFill/>
          <a:ln/>
        </p:spPr>
        <p:txBody>
          <a:bodyPr wrap="square" lIns="0" tIns="0" rIns="0" bIns="0" rtlCol="0" anchor="ctr">
            <a:normAutofit/>
          </a:bodyPr>
          <a:lstStyle/>
          <a:p>
            <a:pPr marL="0" indent="0">
              <a:buNone/>
            </a:pPr>
            <a:r>
              <a:rPr lang="en-US" sz="920" dirty="0">
                <a:solidFill>
                  <a:srgbClr val="667066"/>
                </a:solidFill>
                <a:latin typeface="Aptos" pitchFamily="34" charset="0"/>
                <a:ea typeface="Aptos" pitchFamily="34" charset="-122"/>
                <a:cs typeface="Aptos" pitchFamily="34" charset="-120"/>
              </a:rPr>
              <a:t>Matija Goljar, Podjetnikovanje, mentor in soustvarjalec oddaje Štartaj, Slovenija!</a:t>
            </a:r>
            <a:endParaRPr lang="en-US" sz="920" dirty="0"/>
          </a:p>
        </p:txBody>
      </p:sp>
      <p:sp>
        <p:nvSpPr>
          <p:cNvPr id="38" name="Shape 35"/>
          <p:cNvSpPr/>
          <p:nvPr/>
        </p:nvSpPr>
        <p:spPr>
          <a:xfrm>
            <a:off x="2130552" y="6117336"/>
            <a:ext cx="137160" cy="137160"/>
          </a:xfrm>
          <a:prstGeom prst="ellipse">
            <a:avLst/>
          </a:prstGeom>
          <a:solidFill>
            <a:srgbClr val="5C8643"/>
          </a:solidFill>
          <a:ln w="12700">
            <a:solidFill>
              <a:srgbClr val="5C8643">
                <a:alpha val="0"/>
              </a:srgbClr>
            </a:solidFill>
            <a:prstDash val="solid"/>
          </a:ln>
        </p:spPr>
        <p:txBody>
          <a:bodyPr/>
          <a:lstStyle/>
          <a:p>
            <a:endParaRPr lang="sl-SI"/>
          </a:p>
        </p:txBody>
      </p:sp>
      <p:sp>
        <p:nvSpPr>
          <p:cNvPr id="39" name="Text 36"/>
          <p:cNvSpPr/>
          <p:nvPr/>
        </p:nvSpPr>
        <p:spPr>
          <a:xfrm>
            <a:off x="640080" y="6016752"/>
            <a:ext cx="1298448" cy="182880"/>
          </a:xfrm>
          <a:prstGeom prst="rect">
            <a:avLst/>
          </a:prstGeom>
          <a:noFill/>
          <a:ln/>
        </p:spPr>
        <p:txBody>
          <a:bodyPr wrap="square" lIns="0" tIns="0" rIns="0" bIns="0" rtlCol="0" anchor="ctr"/>
          <a:lstStyle/>
          <a:p>
            <a:pPr marL="0" indent="0" algn="r">
              <a:buNone/>
            </a:pPr>
            <a:r>
              <a:rPr lang="en-US" sz="1260" b="1" dirty="0">
                <a:solidFill>
                  <a:srgbClr val="354C34"/>
                </a:solidFill>
                <a:latin typeface="Aptos" pitchFamily="34" charset="0"/>
                <a:ea typeface="Aptos" pitchFamily="34" charset="-122"/>
                <a:cs typeface="Aptos" pitchFamily="34" charset="-120"/>
              </a:rPr>
              <a:t>19.00</a:t>
            </a:r>
            <a:endParaRPr lang="en-US" sz="1260" dirty="0"/>
          </a:p>
        </p:txBody>
      </p:sp>
      <p:sp>
        <p:nvSpPr>
          <p:cNvPr id="40" name="Text 37"/>
          <p:cNvSpPr/>
          <p:nvPr/>
        </p:nvSpPr>
        <p:spPr>
          <a:xfrm>
            <a:off x="2487168" y="5998464"/>
            <a:ext cx="8641080" cy="210312"/>
          </a:xfrm>
          <a:prstGeom prst="rect">
            <a:avLst/>
          </a:prstGeom>
          <a:noFill/>
          <a:ln/>
        </p:spPr>
        <p:txBody>
          <a:bodyPr wrap="square" lIns="0" tIns="0" rIns="0" bIns="0" rtlCol="0" anchor="ctr">
            <a:normAutofit/>
          </a:bodyPr>
          <a:lstStyle/>
          <a:p>
            <a:pPr marL="0" indent="0">
              <a:buNone/>
            </a:pPr>
            <a:r>
              <a:rPr lang="en-US" sz="1220" b="1" dirty="0">
                <a:solidFill>
                  <a:srgbClr val="202720"/>
                </a:solidFill>
                <a:latin typeface="Aptos" pitchFamily="34" charset="0"/>
                <a:ea typeface="Aptos" pitchFamily="34" charset="-122"/>
                <a:cs typeface="Aptos" pitchFamily="34" charset="-120"/>
              </a:rPr>
              <a:t>Zaključek strokovnega programa in sproščeno druženje ob lokalnih okusih</a:t>
            </a:r>
            <a:endParaRPr lang="en-US" sz="122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banner_nologo_tree3.png"/>
          <p:cNvPicPr>
            <a:picLocks noChangeAspect="1"/>
          </p:cNvPicPr>
          <p:nvPr/>
        </p:nvPicPr>
        <p:blipFill>
          <a:blip r:embed="rId3"/>
          <a:srcRect l="7046" r="7046"/>
          <a:stretch/>
        </p:blipFill>
        <p:spPr>
          <a:xfrm>
            <a:off x="7680960" y="0"/>
            <a:ext cx="4510735" cy="6858000"/>
          </a:xfrm>
          <a:prstGeom prst="rect">
            <a:avLst/>
          </a:prstGeom>
        </p:spPr>
      </p:pic>
      <p:sp>
        <p:nvSpPr>
          <p:cNvPr id="3" name="Shape 0"/>
          <p:cNvSpPr/>
          <p:nvPr/>
        </p:nvSpPr>
        <p:spPr>
          <a:xfrm>
            <a:off x="7680960" y="0"/>
            <a:ext cx="4510735" cy="6858000"/>
          </a:xfrm>
          <a:prstGeom prst="rect">
            <a:avLst/>
          </a:prstGeom>
          <a:solidFill>
            <a:srgbClr val="FFFFFF">
              <a:alpha val="74000"/>
            </a:srgbClr>
          </a:solidFill>
          <a:ln w="12700">
            <a:solidFill>
              <a:srgbClr val="FFFFFF">
                <a:alpha val="0"/>
              </a:srgbClr>
            </a:solidFill>
            <a:prstDash val="solid"/>
          </a:ln>
        </p:spPr>
        <p:txBody>
          <a:bodyPr/>
          <a:lstStyle/>
          <a:p>
            <a:endParaRPr lang="sl-SI"/>
          </a:p>
        </p:txBody>
      </p:sp>
      <p:pic>
        <p:nvPicPr>
          <p:cNvPr id="4" name="Image 1" descr="/mnt/data/vd_logo_horizontal_trans.png"/>
          <p:cNvPicPr>
            <a:picLocks noChangeAspect="1"/>
          </p:cNvPicPr>
          <p:nvPr/>
        </p:nvPicPr>
        <p:blipFill>
          <a:blip r:embed="rId4"/>
          <a:stretch>
            <a:fillRect/>
          </a:stretch>
        </p:blipFill>
        <p:spPr>
          <a:xfrm>
            <a:off x="10280276" y="256032"/>
            <a:ext cx="1065007" cy="502920"/>
          </a:xfrm>
          <a:prstGeom prst="rect">
            <a:avLst/>
          </a:prstGeom>
        </p:spPr>
      </p:pic>
      <p:sp>
        <p:nvSpPr>
          <p:cNvPr id="5" name="Text 1"/>
          <p:cNvSpPr/>
          <p:nvPr/>
        </p:nvSpPr>
        <p:spPr>
          <a:xfrm>
            <a:off x="822960" y="960120"/>
            <a:ext cx="1828800" cy="274320"/>
          </a:xfrm>
          <a:prstGeom prst="rect">
            <a:avLst/>
          </a:prstGeom>
          <a:noFill/>
          <a:ln/>
        </p:spPr>
        <p:txBody>
          <a:bodyPr wrap="square" lIns="0" tIns="0" rIns="0" bIns="0" rtlCol="0" anchor="ctr"/>
          <a:lstStyle/>
          <a:p>
            <a:pPr marL="0" indent="0">
              <a:buNone/>
            </a:pPr>
            <a:r>
              <a:rPr lang="en-US" sz="1500" b="1" dirty="0">
                <a:solidFill>
                  <a:srgbClr val="5B8E3A"/>
                </a:solidFill>
                <a:latin typeface="Aptos" pitchFamily="34" charset="0"/>
                <a:ea typeface="Aptos" pitchFamily="34" charset="-122"/>
                <a:cs typeface="Aptos" pitchFamily="34" charset="-120"/>
              </a:rPr>
              <a:t>16.20–16.30</a:t>
            </a:r>
            <a:endParaRPr lang="en-US" sz="1500" dirty="0"/>
          </a:p>
        </p:txBody>
      </p:sp>
      <p:sp>
        <p:nvSpPr>
          <p:cNvPr id="6" name="Text 2"/>
          <p:cNvSpPr/>
          <p:nvPr/>
        </p:nvSpPr>
        <p:spPr>
          <a:xfrm>
            <a:off x="822960" y="1783080"/>
            <a:ext cx="6035040" cy="548640"/>
          </a:xfrm>
          <a:prstGeom prst="rect">
            <a:avLst/>
          </a:prstGeom>
          <a:noFill/>
          <a:ln/>
        </p:spPr>
        <p:txBody>
          <a:bodyPr wrap="square" lIns="0" tIns="0" rIns="0" bIns="0" rtlCol="0" anchor="ctr"/>
          <a:lstStyle/>
          <a:p>
            <a:pPr marL="0" indent="0">
              <a:buNone/>
            </a:pPr>
            <a:r>
              <a:rPr lang="en-US" sz="3000" b="1" dirty="0">
                <a:solidFill>
                  <a:srgbClr val="2F4C34"/>
                </a:solidFill>
                <a:latin typeface="Georgia" pitchFamily="34" charset="0"/>
                <a:ea typeface="Georgia" pitchFamily="34" charset="-122"/>
                <a:cs typeface="Georgia" pitchFamily="34" charset="-120"/>
              </a:rPr>
              <a:t>Uvodni nagovor</a:t>
            </a:r>
            <a:endParaRPr lang="en-US" sz="3000" dirty="0"/>
          </a:p>
        </p:txBody>
      </p:sp>
      <p:sp>
        <p:nvSpPr>
          <p:cNvPr id="7" name="Shape 3"/>
          <p:cNvSpPr/>
          <p:nvPr/>
        </p:nvSpPr>
        <p:spPr>
          <a:xfrm>
            <a:off x="822960" y="2560320"/>
            <a:ext cx="2194560" cy="0"/>
          </a:xfrm>
          <a:prstGeom prst="line">
            <a:avLst/>
          </a:prstGeom>
          <a:noFill/>
          <a:ln w="22860">
            <a:solidFill>
              <a:srgbClr val="5B8E3A"/>
            </a:solidFill>
            <a:prstDash val="solid"/>
          </a:ln>
        </p:spPr>
        <p:txBody>
          <a:bodyPr/>
          <a:lstStyle/>
          <a:p>
            <a:endParaRPr lang="sl-SI"/>
          </a:p>
        </p:txBody>
      </p:sp>
      <p:sp>
        <p:nvSpPr>
          <p:cNvPr id="8" name="Text 4"/>
          <p:cNvSpPr/>
          <p:nvPr/>
        </p:nvSpPr>
        <p:spPr>
          <a:xfrm>
            <a:off x="822960" y="3154680"/>
            <a:ext cx="4389120" cy="292608"/>
          </a:xfrm>
          <a:prstGeom prst="rect">
            <a:avLst/>
          </a:prstGeom>
          <a:noFill/>
          <a:ln/>
        </p:spPr>
        <p:txBody>
          <a:bodyPr wrap="square" lIns="0" tIns="0" rIns="0" bIns="0" rtlCol="0" anchor="ctr"/>
          <a:lstStyle/>
          <a:p>
            <a:pPr marL="0" indent="0">
              <a:buNone/>
            </a:pPr>
            <a:r>
              <a:rPr lang="en-US" sz="1800" b="1" dirty="0">
                <a:solidFill>
                  <a:srgbClr val="223129"/>
                </a:solidFill>
                <a:latin typeface="Aptos" pitchFamily="34" charset="0"/>
                <a:ea typeface="Aptos" pitchFamily="34" charset="-122"/>
                <a:cs typeface="Aptos" pitchFamily="34" charset="-120"/>
              </a:rPr>
              <a:t>Erika Lojk</a:t>
            </a:r>
            <a:endParaRPr lang="en-US" sz="1800" dirty="0"/>
          </a:p>
        </p:txBody>
      </p:sp>
      <p:sp>
        <p:nvSpPr>
          <p:cNvPr id="9" name="Text 5"/>
          <p:cNvSpPr/>
          <p:nvPr/>
        </p:nvSpPr>
        <p:spPr>
          <a:xfrm>
            <a:off x="822960" y="3511296"/>
            <a:ext cx="5303520" cy="530352"/>
          </a:xfrm>
          <a:prstGeom prst="rect">
            <a:avLst/>
          </a:prstGeom>
          <a:noFill/>
          <a:ln/>
        </p:spPr>
        <p:txBody>
          <a:bodyPr wrap="square" lIns="0" tIns="0" rIns="0" bIns="0" rtlCol="0" anchor="ctr">
            <a:normAutofit/>
          </a:bodyPr>
          <a:lstStyle/>
          <a:p>
            <a:pPr marL="0" indent="0">
              <a:buNone/>
            </a:pPr>
            <a:r>
              <a:rPr lang="en-US" sz="1220" dirty="0">
                <a:solidFill>
                  <a:srgbClr val="637167"/>
                </a:solidFill>
                <a:latin typeface="Aptos" pitchFamily="34" charset="0"/>
                <a:ea typeface="Aptos" pitchFamily="34" charset="-122"/>
                <a:cs typeface="Aptos" pitchFamily="34" charset="-120"/>
              </a:rPr>
              <a:t>direktorica</a:t>
            </a:r>
            <a:endParaRPr lang="en-US" sz="1220" dirty="0"/>
          </a:p>
          <a:p>
            <a:pPr marL="0" indent="0">
              <a:buNone/>
            </a:pPr>
            <a:r>
              <a:rPr lang="en-US" sz="1220" dirty="0">
                <a:solidFill>
                  <a:srgbClr val="637167"/>
                </a:solidFill>
                <a:latin typeface="Aptos" pitchFamily="34" charset="0"/>
                <a:ea typeface="Aptos" pitchFamily="34" charset="-122"/>
                <a:cs typeface="Aptos" pitchFamily="34" charset="-120"/>
              </a:rPr>
              <a:t>Javni zavod za turizem Nova Gorica in Vipavska dolina</a:t>
            </a:r>
            <a:endParaRPr lang="en-US" sz="1220" dirty="0"/>
          </a:p>
        </p:txBody>
      </p:sp>
      <p:sp>
        <p:nvSpPr>
          <p:cNvPr id="10" name="Shape 6"/>
          <p:cNvSpPr/>
          <p:nvPr/>
        </p:nvSpPr>
        <p:spPr>
          <a:xfrm>
            <a:off x="822960" y="4663440"/>
            <a:ext cx="4114800" cy="420624"/>
          </a:xfrm>
          <a:prstGeom prst="roundRect">
            <a:avLst>
              <a:gd name="adj" fmla="val 13043"/>
            </a:avLst>
          </a:prstGeom>
          <a:solidFill>
            <a:srgbClr val="E6EEDC"/>
          </a:solidFill>
          <a:ln w="10160">
            <a:solidFill>
              <a:srgbClr val="C8D5C2"/>
            </a:solidFill>
            <a:prstDash val="solid"/>
          </a:ln>
        </p:spPr>
        <p:txBody>
          <a:bodyPr/>
          <a:lstStyle/>
          <a:p>
            <a:endParaRPr lang="sl-SI"/>
          </a:p>
        </p:txBody>
      </p:sp>
      <p:sp>
        <p:nvSpPr>
          <p:cNvPr id="11" name="Text 7"/>
          <p:cNvSpPr/>
          <p:nvPr/>
        </p:nvSpPr>
        <p:spPr>
          <a:xfrm>
            <a:off x="987552" y="4782312"/>
            <a:ext cx="3749040" cy="146304"/>
          </a:xfrm>
          <a:prstGeom prst="rect">
            <a:avLst/>
          </a:prstGeom>
          <a:noFill/>
          <a:ln/>
        </p:spPr>
        <p:txBody>
          <a:bodyPr wrap="square" lIns="0" tIns="0" rIns="0" bIns="0" rtlCol="0" anchor="ctr"/>
          <a:lstStyle/>
          <a:p>
            <a:pPr marL="0" indent="0">
              <a:buNone/>
            </a:pPr>
            <a:r>
              <a:rPr lang="en-US" sz="1050" i="1" dirty="0">
                <a:solidFill>
                  <a:srgbClr val="2F4C34"/>
                </a:solidFill>
                <a:latin typeface="Aptos" pitchFamily="34" charset="0"/>
                <a:ea typeface="Aptos" pitchFamily="34" charset="-122"/>
                <a:cs typeface="Aptos" pitchFamily="34" charset="-120"/>
              </a:rPr>
              <a:t>Sledi uvodni nagovor</a:t>
            </a:r>
            <a:endParaRPr lang="en-US" sz="1050" dirty="0"/>
          </a:p>
        </p:txBody>
      </p:sp>
      <p:sp>
        <p:nvSpPr>
          <p:cNvPr id="12" name="Shape 8"/>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13" name="Text 9"/>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14" name="Text 10"/>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1</a:t>
            </a:r>
            <a:endParaRPr lang="en-US" sz="8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vd_logo_horizontal_trans.png"/>
          <p:cNvPicPr>
            <a:picLocks noChangeAspect="1"/>
          </p:cNvPicPr>
          <p:nvPr/>
        </p:nvPicPr>
        <p:blipFill>
          <a:blip r:embed="rId3"/>
          <a:stretch>
            <a:fillRect/>
          </a:stretch>
        </p:blipFill>
        <p:spPr>
          <a:xfrm>
            <a:off x="10280276" y="256032"/>
            <a:ext cx="1065007" cy="502920"/>
          </a:xfrm>
          <a:prstGeom prst="rect">
            <a:avLst/>
          </a:prstGeom>
        </p:spPr>
      </p:pic>
      <p:sp>
        <p:nvSpPr>
          <p:cNvPr id="3" name="Text 0"/>
          <p:cNvSpPr/>
          <p:nvPr/>
        </p:nvSpPr>
        <p:spPr>
          <a:xfrm>
            <a:off x="621792" y="320040"/>
            <a:ext cx="7498080" cy="365760"/>
          </a:xfrm>
          <a:prstGeom prst="rect">
            <a:avLst/>
          </a:prstGeom>
          <a:noFill/>
          <a:ln/>
        </p:spPr>
        <p:txBody>
          <a:bodyPr wrap="square" lIns="0" tIns="0" rIns="0" bIns="0" rtlCol="0" anchor="ctr"/>
          <a:lstStyle/>
          <a:p>
            <a:pPr marL="0" indent="0">
              <a:buNone/>
            </a:pPr>
            <a:r>
              <a:rPr lang="en-US" sz="2200" b="1" dirty="0">
                <a:solidFill>
                  <a:srgbClr val="2F4C34"/>
                </a:solidFill>
                <a:latin typeface="Georgia" pitchFamily="34" charset="0"/>
                <a:ea typeface="Georgia" pitchFamily="34" charset="-122"/>
                <a:cs typeface="Georgia" pitchFamily="34" charset="-120"/>
              </a:rPr>
              <a:t>Vizija razvoja destinacije</a:t>
            </a:r>
            <a:endParaRPr lang="en-US" sz="2200" dirty="0"/>
          </a:p>
        </p:txBody>
      </p:sp>
      <p:sp>
        <p:nvSpPr>
          <p:cNvPr id="4" name="Text 1"/>
          <p:cNvSpPr/>
          <p:nvPr/>
        </p:nvSpPr>
        <p:spPr>
          <a:xfrm>
            <a:off x="640080" y="749808"/>
            <a:ext cx="7498080" cy="182880"/>
          </a:xfrm>
          <a:prstGeom prst="rect">
            <a:avLst/>
          </a:prstGeom>
          <a:noFill/>
          <a:ln/>
        </p:spPr>
        <p:txBody>
          <a:bodyPr wrap="square" lIns="0" tIns="0" rIns="0" bIns="0" rtlCol="0" anchor="ctr"/>
          <a:lstStyle/>
          <a:p>
            <a:pPr marL="0" indent="0">
              <a:buNone/>
            </a:pPr>
            <a:r>
              <a:rPr lang="en-US" sz="1000" dirty="0">
                <a:solidFill>
                  <a:srgbClr val="637167"/>
                </a:solidFill>
                <a:latin typeface="Aptos" pitchFamily="34" charset="0"/>
                <a:ea typeface="Aptos" pitchFamily="34" charset="-122"/>
                <a:cs typeface="Aptos" pitchFamily="34" charset="-120"/>
              </a:rPr>
              <a:t>Zeleni dan 2026 | Trajnost je naša dodana vrednost</a:t>
            </a:r>
            <a:endParaRPr lang="en-US" sz="1000" dirty="0"/>
          </a:p>
        </p:txBody>
      </p:sp>
      <p:sp>
        <p:nvSpPr>
          <p:cNvPr id="5" name="Shape 2"/>
          <p:cNvSpPr/>
          <p:nvPr/>
        </p:nvSpPr>
        <p:spPr>
          <a:xfrm>
            <a:off x="621792" y="1042416"/>
            <a:ext cx="10972800" cy="0"/>
          </a:xfrm>
          <a:prstGeom prst="line">
            <a:avLst/>
          </a:prstGeom>
          <a:noFill/>
          <a:ln w="15240">
            <a:solidFill>
              <a:srgbClr val="C8D5C2"/>
            </a:solidFill>
            <a:prstDash val="solid"/>
          </a:ln>
        </p:spPr>
        <p:txBody>
          <a:bodyPr/>
          <a:lstStyle/>
          <a:p>
            <a:endParaRPr lang="sl-SI"/>
          </a:p>
        </p:txBody>
      </p:sp>
      <p:sp>
        <p:nvSpPr>
          <p:cNvPr id="6" name="Shape 3"/>
          <p:cNvSpPr/>
          <p:nvPr/>
        </p:nvSpPr>
        <p:spPr>
          <a:xfrm>
            <a:off x="777240" y="1417320"/>
            <a:ext cx="6583680" cy="4389120"/>
          </a:xfrm>
          <a:prstGeom prst="roundRect">
            <a:avLst>
              <a:gd name="adj" fmla="val 1250"/>
            </a:avLst>
          </a:prstGeom>
          <a:solidFill>
            <a:srgbClr val="FFFFFF"/>
          </a:solidFill>
          <a:ln w="10160">
            <a:solidFill>
              <a:srgbClr val="C8D5C2"/>
            </a:solidFill>
            <a:prstDash val="solid"/>
          </a:ln>
        </p:spPr>
        <p:txBody>
          <a:bodyPr/>
          <a:lstStyle/>
          <a:p>
            <a:endParaRPr lang="sl-SI"/>
          </a:p>
        </p:txBody>
      </p:sp>
      <p:sp>
        <p:nvSpPr>
          <p:cNvPr id="7" name="Text 4"/>
          <p:cNvSpPr/>
          <p:nvPr/>
        </p:nvSpPr>
        <p:spPr>
          <a:xfrm>
            <a:off x="1051560" y="1783080"/>
            <a:ext cx="1920240" cy="228600"/>
          </a:xfrm>
          <a:prstGeom prst="rect">
            <a:avLst/>
          </a:prstGeom>
          <a:noFill/>
          <a:ln/>
        </p:spPr>
        <p:txBody>
          <a:bodyPr wrap="square" lIns="0" tIns="0" rIns="0" bIns="0" rtlCol="0" anchor="ctr"/>
          <a:lstStyle/>
          <a:p>
            <a:pPr marL="0" indent="0">
              <a:buNone/>
            </a:pPr>
            <a:r>
              <a:rPr lang="en-US" sz="1300" b="1" dirty="0">
                <a:solidFill>
                  <a:srgbClr val="5B8E3A"/>
                </a:solidFill>
                <a:latin typeface="Aptos" pitchFamily="34" charset="0"/>
                <a:ea typeface="Aptos" pitchFamily="34" charset="-122"/>
                <a:cs typeface="Aptos" pitchFamily="34" charset="-120"/>
              </a:rPr>
              <a:t>ZA LJUDI</a:t>
            </a:r>
            <a:endParaRPr lang="en-US" sz="1300" dirty="0"/>
          </a:p>
        </p:txBody>
      </p:sp>
      <p:sp>
        <p:nvSpPr>
          <p:cNvPr id="8" name="Text 5"/>
          <p:cNvSpPr/>
          <p:nvPr/>
        </p:nvSpPr>
        <p:spPr>
          <a:xfrm>
            <a:off x="3063240" y="1755648"/>
            <a:ext cx="3749040" cy="384048"/>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223129"/>
                </a:solidFill>
                <a:latin typeface="Aptos" pitchFamily="34" charset="0"/>
                <a:ea typeface="Aptos" pitchFamily="34" charset="-122"/>
                <a:cs typeface="Aptos" pitchFamily="34" charset="-120"/>
              </a:rPr>
              <a:t>Turizem, ki podpira kakovost življenja in vključuje lokalno skupnost.</a:t>
            </a:r>
            <a:endParaRPr lang="en-US" sz="1500" dirty="0"/>
          </a:p>
        </p:txBody>
      </p:sp>
      <p:sp>
        <p:nvSpPr>
          <p:cNvPr id="9" name="Text 6"/>
          <p:cNvSpPr/>
          <p:nvPr/>
        </p:nvSpPr>
        <p:spPr>
          <a:xfrm>
            <a:off x="1051560" y="2834640"/>
            <a:ext cx="1920240" cy="228600"/>
          </a:xfrm>
          <a:prstGeom prst="rect">
            <a:avLst/>
          </a:prstGeom>
          <a:noFill/>
          <a:ln/>
        </p:spPr>
        <p:txBody>
          <a:bodyPr wrap="square" lIns="0" tIns="0" rIns="0" bIns="0" rtlCol="0" anchor="ctr"/>
          <a:lstStyle/>
          <a:p>
            <a:pPr marL="0" indent="0">
              <a:buNone/>
            </a:pPr>
            <a:r>
              <a:rPr lang="en-US" sz="1300" b="1" dirty="0">
                <a:solidFill>
                  <a:srgbClr val="5B8E3A"/>
                </a:solidFill>
                <a:latin typeface="Aptos" pitchFamily="34" charset="0"/>
                <a:ea typeface="Aptos" pitchFamily="34" charset="-122"/>
                <a:cs typeface="Aptos" pitchFamily="34" charset="-120"/>
              </a:rPr>
              <a:t>ZA PROSTOR</a:t>
            </a:r>
            <a:endParaRPr lang="en-US" sz="1300" dirty="0"/>
          </a:p>
        </p:txBody>
      </p:sp>
      <p:sp>
        <p:nvSpPr>
          <p:cNvPr id="10" name="Text 7"/>
          <p:cNvSpPr/>
          <p:nvPr/>
        </p:nvSpPr>
        <p:spPr>
          <a:xfrm>
            <a:off x="3063240" y="2807208"/>
            <a:ext cx="3749040" cy="384048"/>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223129"/>
                </a:solidFill>
                <a:latin typeface="Aptos" pitchFamily="34" charset="0"/>
                <a:ea typeface="Aptos" pitchFamily="34" charset="-122"/>
                <a:cs typeface="Aptos" pitchFamily="34" charset="-120"/>
              </a:rPr>
              <a:t>Turizem, ki spoštuje naravno in kulturno dediščino.</a:t>
            </a:r>
            <a:endParaRPr lang="en-US" sz="1500" dirty="0"/>
          </a:p>
        </p:txBody>
      </p:sp>
      <p:sp>
        <p:nvSpPr>
          <p:cNvPr id="11" name="Text 8"/>
          <p:cNvSpPr/>
          <p:nvPr/>
        </p:nvSpPr>
        <p:spPr>
          <a:xfrm>
            <a:off x="1051560" y="3886200"/>
            <a:ext cx="1920240" cy="228600"/>
          </a:xfrm>
          <a:prstGeom prst="rect">
            <a:avLst/>
          </a:prstGeom>
          <a:noFill/>
          <a:ln/>
        </p:spPr>
        <p:txBody>
          <a:bodyPr wrap="square" lIns="0" tIns="0" rIns="0" bIns="0" rtlCol="0" anchor="ctr"/>
          <a:lstStyle/>
          <a:p>
            <a:pPr marL="0" indent="0">
              <a:buNone/>
            </a:pPr>
            <a:r>
              <a:rPr lang="en-US" sz="1300" b="1" dirty="0">
                <a:solidFill>
                  <a:srgbClr val="5B8E3A"/>
                </a:solidFill>
                <a:latin typeface="Aptos" pitchFamily="34" charset="0"/>
                <a:ea typeface="Aptos" pitchFamily="34" charset="-122"/>
                <a:cs typeface="Aptos" pitchFamily="34" charset="-120"/>
              </a:rPr>
              <a:t>ZA PONUDNIKE</a:t>
            </a:r>
            <a:endParaRPr lang="en-US" sz="1300" dirty="0"/>
          </a:p>
        </p:txBody>
      </p:sp>
      <p:sp>
        <p:nvSpPr>
          <p:cNvPr id="12" name="Text 9"/>
          <p:cNvSpPr/>
          <p:nvPr/>
        </p:nvSpPr>
        <p:spPr>
          <a:xfrm>
            <a:off x="3063240" y="3858768"/>
            <a:ext cx="3749040" cy="384048"/>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223129"/>
                </a:solidFill>
                <a:latin typeface="Aptos" pitchFamily="34" charset="0"/>
                <a:ea typeface="Aptos" pitchFamily="34" charset="-122"/>
                <a:cs typeface="Aptos" pitchFamily="34" charset="-120"/>
              </a:rPr>
              <a:t>Turizem, ki ustvarja večjo vrednost in kakovostne produkte.</a:t>
            </a:r>
            <a:endParaRPr lang="en-US" sz="1500" dirty="0"/>
          </a:p>
        </p:txBody>
      </p:sp>
      <p:pic>
        <p:nvPicPr>
          <p:cNvPr id="13" name="Image 1" descr="/mnt/data/banner_nologo_tree3.png"/>
          <p:cNvPicPr>
            <a:picLocks noChangeAspect="1"/>
          </p:cNvPicPr>
          <p:nvPr/>
        </p:nvPicPr>
        <p:blipFill>
          <a:blip r:embed="rId4"/>
          <a:srcRect t="4630" b="4630"/>
          <a:stretch/>
        </p:blipFill>
        <p:spPr>
          <a:xfrm>
            <a:off x="7818120" y="1417320"/>
            <a:ext cx="3703320" cy="4389120"/>
          </a:xfrm>
          <a:prstGeom prst="rect">
            <a:avLst/>
          </a:prstGeom>
        </p:spPr>
      </p:pic>
      <p:sp>
        <p:nvSpPr>
          <p:cNvPr id="14" name="Shape 10"/>
          <p:cNvSpPr/>
          <p:nvPr/>
        </p:nvSpPr>
        <p:spPr>
          <a:xfrm>
            <a:off x="7818120" y="1417320"/>
            <a:ext cx="3703320" cy="4389120"/>
          </a:xfrm>
          <a:prstGeom prst="rect">
            <a:avLst/>
          </a:prstGeom>
          <a:solidFill>
            <a:srgbClr val="FFFFFF">
              <a:alpha val="0"/>
            </a:srgbClr>
          </a:solidFill>
          <a:ln w="10160">
            <a:solidFill>
              <a:srgbClr val="C8D5C2"/>
            </a:solidFill>
            <a:prstDash val="solid"/>
          </a:ln>
        </p:spPr>
        <p:txBody>
          <a:bodyPr/>
          <a:lstStyle/>
          <a:p>
            <a:endParaRPr lang="sl-SI" dirty="0"/>
          </a:p>
        </p:txBody>
      </p:sp>
      <p:sp>
        <p:nvSpPr>
          <p:cNvPr id="15" name="Shape 11"/>
          <p:cNvSpPr/>
          <p:nvPr/>
        </p:nvSpPr>
        <p:spPr>
          <a:xfrm>
            <a:off x="1051560" y="4983480"/>
            <a:ext cx="5715000" cy="384048"/>
          </a:xfrm>
          <a:prstGeom prst="roundRect">
            <a:avLst>
              <a:gd name="adj" fmla="val 14286"/>
            </a:avLst>
          </a:prstGeom>
          <a:solidFill>
            <a:srgbClr val="E6EEDC"/>
          </a:solidFill>
          <a:ln w="7620">
            <a:solidFill>
              <a:srgbClr val="C8D5C2"/>
            </a:solidFill>
            <a:prstDash val="solid"/>
          </a:ln>
        </p:spPr>
        <p:txBody>
          <a:bodyPr/>
          <a:lstStyle/>
          <a:p>
            <a:endParaRPr lang="sl-SI"/>
          </a:p>
        </p:txBody>
      </p:sp>
      <p:sp>
        <p:nvSpPr>
          <p:cNvPr id="16" name="Text 12"/>
          <p:cNvSpPr/>
          <p:nvPr/>
        </p:nvSpPr>
        <p:spPr>
          <a:xfrm>
            <a:off x="1207008" y="5084064"/>
            <a:ext cx="5440680" cy="146304"/>
          </a:xfrm>
          <a:prstGeom prst="rect">
            <a:avLst/>
          </a:prstGeom>
          <a:noFill/>
          <a:ln/>
        </p:spPr>
        <p:txBody>
          <a:bodyPr wrap="square" lIns="0" tIns="0" rIns="0" bIns="0" rtlCol="0" anchor="ctr"/>
          <a:lstStyle/>
          <a:p>
            <a:pPr marL="0" indent="0">
              <a:buNone/>
            </a:pPr>
            <a:r>
              <a:rPr lang="en-US" sz="1050" b="1" dirty="0">
                <a:solidFill>
                  <a:srgbClr val="2F4C34"/>
                </a:solidFill>
                <a:latin typeface="Aptos" pitchFamily="34" charset="0"/>
                <a:ea typeface="Aptos" pitchFamily="34" charset="-122"/>
                <a:cs typeface="Aptos" pitchFamily="34" charset="-120"/>
              </a:rPr>
              <a:t>Rdeča nit: več kakovosti, več sodelovanja, več trajnostnih rešitev v praksi.</a:t>
            </a:r>
            <a:endParaRPr lang="en-US" sz="1050" dirty="0"/>
          </a:p>
        </p:txBody>
      </p:sp>
      <p:sp>
        <p:nvSpPr>
          <p:cNvPr id="17" name="Shape 13"/>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18" name="Text 14"/>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19" name="Text 15"/>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2</a:t>
            </a:r>
            <a:endParaRPr lang="en-US" sz="830" dirty="0"/>
          </a:p>
        </p:txBody>
      </p:sp>
      <p:pic>
        <p:nvPicPr>
          <p:cNvPr id="21" name="Slika 20">
            <a:extLst>
              <a:ext uri="{FF2B5EF4-FFF2-40B4-BE49-F238E27FC236}">
                <a16:creationId xmlns:a16="http://schemas.microsoft.com/office/drawing/2014/main" id="{8B8C0A26-F79F-0A34-A5D1-7C6F932A2830}"/>
              </a:ext>
            </a:extLst>
          </p:cNvPr>
          <p:cNvPicPr>
            <a:picLocks noChangeAspect="1"/>
          </p:cNvPicPr>
          <p:nvPr/>
        </p:nvPicPr>
        <p:blipFill>
          <a:blip r:embed="rId5"/>
          <a:srcRect l="21868" r="21868"/>
          <a:stretch>
            <a:fillRect/>
          </a:stretch>
        </p:blipFill>
        <p:spPr>
          <a:xfrm>
            <a:off x="7818120" y="1417320"/>
            <a:ext cx="3703320" cy="4388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vd_logo_horizontal_trans.png"/>
          <p:cNvPicPr>
            <a:picLocks noChangeAspect="1"/>
          </p:cNvPicPr>
          <p:nvPr/>
        </p:nvPicPr>
        <p:blipFill>
          <a:blip r:embed="rId3"/>
          <a:stretch>
            <a:fillRect/>
          </a:stretch>
        </p:blipFill>
        <p:spPr>
          <a:xfrm>
            <a:off x="10280276" y="256032"/>
            <a:ext cx="1065007" cy="502920"/>
          </a:xfrm>
          <a:prstGeom prst="rect">
            <a:avLst/>
          </a:prstGeom>
        </p:spPr>
      </p:pic>
      <p:sp>
        <p:nvSpPr>
          <p:cNvPr id="3" name="Text 0"/>
          <p:cNvSpPr/>
          <p:nvPr/>
        </p:nvSpPr>
        <p:spPr>
          <a:xfrm>
            <a:off x="621792" y="320040"/>
            <a:ext cx="7498080" cy="365760"/>
          </a:xfrm>
          <a:prstGeom prst="rect">
            <a:avLst/>
          </a:prstGeom>
          <a:noFill/>
          <a:ln/>
        </p:spPr>
        <p:txBody>
          <a:bodyPr wrap="square" lIns="0" tIns="0" rIns="0" bIns="0" rtlCol="0" anchor="ctr"/>
          <a:lstStyle/>
          <a:p>
            <a:pPr marL="0" indent="0">
              <a:buNone/>
            </a:pPr>
            <a:r>
              <a:rPr lang="en-US" sz="2200" b="1" dirty="0">
                <a:solidFill>
                  <a:srgbClr val="2F4C34"/>
                </a:solidFill>
                <a:latin typeface="Georgia" pitchFamily="34" charset="0"/>
                <a:ea typeface="Georgia" pitchFamily="34" charset="-122"/>
                <a:cs typeface="Georgia" pitchFamily="34" charset="-120"/>
              </a:rPr>
              <a:t>Rezultati januar–avgust 2026</a:t>
            </a:r>
            <a:endParaRPr lang="en-US" sz="2200" dirty="0"/>
          </a:p>
        </p:txBody>
      </p:sp>
      <p:sp>
        <p:nvSpPr>
          <p:cNvPr id="4" name="Text 1"/>
          <p:cNvSpPr/>
          <p:nvPr/>
        </p:nvSpPr>
        <p:spPr>
          <a:xfrm>
            <a:off x="640080" y="749808"/>
            <a:ext cx="7498080" cy="182880"/>
          </a:xfrm>
          <a:prstGeom prst="rect">
            <a:avLst/>
          </a:prstGeom>
          <a:noFill/>
          <a:ln/>
        </p:spPr>
        <p:txBody>
          <a:bodyPr wrap="square" lIns="0" tIns="0" rIns="0" bIns="0" rtlCol="0" anchor="ctr"/>
          <a:lstStyle/>
          <a:p>
            <a:pPr marL="0" indent="0">
              <a:buNone/>
            </a:pPr>
            <a:r>
              <a:rPr lang="en-US" sz="1000" dirty="0">
                <a:solidFill>
                  <a:srgbClr val="637167"/>
                </a:solidFill>
                <a:latin typeface="Aptos" pitchFamily="34" charset="0"/>
                <a:ea typeface="Aptos" pitchFamily="34" charset="-122"/>
                <a:cs typeface="Aptos" pitchFamily="34" charset="-120"/>
              </a:rPr>
              <a:t>Zeleni dan 2026 | Trajnost je naša dodana vrednost</a:t>
            </a:r>
            <a:endParaRPr lang="en-US" sz="1000" dirty="0"/>
          </a:p>
        </p:txBody>
      </p:sp>
      <p:sp>
        <p:nvSpPr>
          <p:cNvPr id="5" name="Shape 2"/>
          <p:cNvSpPr/>
          <p:nvPr/>
        </p:nvSpPr>
        <p:spPr>
          <a:xfrm>
            <a:off x="621792" y="1042416"/>
            <a:ext cx="10972800" cy="0"/>
          </a:xfrm>
          <a:prstGeom prst="line">
            <a:avLst/>
          </a:prstGeom>
          <a:noFill/>
          <a:ln w="15240">
            <a:solidFill>
              <a:srgbClr val="C8D5C2"/>
            </a:solidFill>
            <a:prstDash val="solid"/>
          </a:ln>
        </p:spPr>
        <p:txBody>
          <a:bodyPr/>
          <a:lstStyle/>
          <a:p>
            <a:endParaRPr lang="sl-SI"/>
          </a:p>
        </p:txBody>
      </p:sp>
      <p:sp>
        <p:nvSpPr>
          <p:cNvPr id="6" name="Shape 3"/>
          <p:cNvSpPr/>
          <p:nvPr/>
        </p:nvSpPr>
        <p:spPr>
          <a:xfrm>
            <a:off x="777240" y="1417320"/>
            <a:ext cx="3246120" cy="1874520"/>
          </a:xfrm>
          <a:prstGeom prst="roundRect">
            <a:avLst>
              <a:gd name="adj" fmla="val 2927"/>
            </a:avLst>
          </a:prstGeom>
          <a:solidFill>
            <a:srgbClr val="FFFFFF"/>
          </a:solidFill>
          <a:ln w="10160">
            <a:solidFill>
              <a:srgbClr val="C8D5C2"/>
            </a:solidFill>
            <a:prstDash val="solid"/>
          </a:ln>
        </p:spPr>
        <p:txBody>
          <a:bodyPr/>
          <a:lstStyle/>
          <a:p>
            <a:endParaRPr lang="sl-SI"/>
          </a:p>
        </p:txBody>
      </p:sp>
      <p:sp>
        <p:nvSpPr>
          <p:cNvPr id="7" name="Text 4"/>
          <p:cNvSpPr/>
          <p:nvPr/>
        </p:nvSpPr>
        <p:spPr>
          <a:xfrm>
            <a:off x="996696" y="1673352"/>
            <a:ext cx="2697480" cy="320040"/>
          </a:xfrm>
          <a:prstGeom prst="rect">
            <a:avLst/>
          </a:prstGeom>
          <a:noFill/>
          <a:ln/>
        </p:spPr>
        <p:txBody>
          <a:bodyPr wrap="square" lIns="0" tIns="0" rIns="0" bIns="0" rtlCol="0" anchor="ctr"/>
          <a:lstStyle/>
          <a:p>
            <a:pPr marL="0" indent="0">
              <a:buNone/>
            </a:pPr>
            <a:r>
              <a:rPr lang="en-US" sz="2900" b="1" dirty="0">
                <a:solidFill>
                  <a:srgbClr val="2F4C34"/>
                </a:solidFill>
                <a:latin typeface="Georgia" pitchFamily="34" charset="0"/>
                <a:ea typeface="Georgia" pitchFamily="34" charset="-122"/>
                <a:cs typeface="Georgia" pitchFamily="34" charset="-120"/>
              </a:rPr>
              <a:t>102.392</a:t>
            </a:r>
            <a:endParaRPr lang="en-US" sz="2900" dirty="0"/>
          </a:p>
        </p:txBody>
      </p:sp>
      <p:sp>
        <p:nvSpPr>
          <p:cNvPr id="8" name="Text 5"/>
          <p:cNvSpPr/>
          <p:nvPr/>
        </p:nvSpPr>
        <p:spPr>
          <a:xfrm>
            <a:off x="1005840" y="2057400"/>
            <a:ext cx="2651760" cy="182880"/>
          </a:xfrm>
          <a:prstGeom prst="rect">
            <a:avLst/>
          </a:prstGeom>
          <a:noFill/>
          <a:ln/>
        </p:spPr>
        <p:txBody>
          <a:bodyPr wrap="square" lIns="0" tIns="0" rIns="0" bIns="0" rtlCol="0" anchor="ctr"/>
          <a:lstStyle/>
          <a:p>
            <a:pPr marL="0" indent="0">
              <a:buNone/>
            </a:pPr>
            <a:r>
              <a:rPr lang="en-US" sz="1220" b="1" dirty="0">
                <a:solidFill>
                  <a:srgbClr val="223129"/>
                </a:solidFill>
                <a:latin typeface="Aptos" pitchFamily="34" charset="0"/>
                <a:ea typeface="Aptos" pitchFamily="34" charset="-122"/>
                <a:cs typeface="Aptos" pitchFamily="34" charset="-120"/>
              </a:rPr>
              <a:t>prihodov</a:t>
            </a:r>
            <a:endParaRPr lang="en-US" sz="1220" dirty="0"/>
          </a:p>
        </p:txBody>
      </p:sp>
      <p:sp>
        <p:nvSpPr>
          <p:cNvPr id="9" name="Text 6"/>
          <p:cNvSpPr/>
          <p:nvPr/>
        </p:nvSpPr>
        <p:spPr>
          <a:xfrm>
            <a:off x="1005840" y="2432304"/>
            <a:ext cx="2697480" cy="164592"/>
          </a:xfrm>
          <a:prstGeom prst="rect">
            <a:avLst/>
          </a:prstGeom>
          <a:noFill/>
          <a:ln/>
        </p:spPr>
        <p:txBody>
          <a:bodyPr wrap="square" lIns="0" tIns="0" rIns="0" bIns="0" rtlCol="0" anchor="ctr"/>
          <a:lstStyle/>
          <a:p>
            <a:pPr marL="0" indent="0">
              <a:buNone/>
            </a:pPr>
            <a:r>
              <a:rPr lang="en-US" sz="1130" b="1" dirty="0">
                <a:solidFill>
                  <a:srgbClr val="5B8E3A"/>
                </a:solidFill>
                <a:latin typeface="Aptos" pitchFamily="34" charset="0"/>
                <a:ea typeface="Aptos" pitchFamily="34" charset="-122"/>
                <a:cs typeface="Aptos" pitchFamily="34" charset="-120"/>
              </a:rPr>
              <a:t>–4,1 % glede na 2025</a:t>
            </a:r>
            <a:endParaRPr lang="en-US" sz="1130" dirty="0"/>
          </a:p>
        </p:txBody>
      </p:sp>
      <p:sp>
        <p:nvSpPr>
          <p:cNvPr id="10" name="Text 7"/>
          <p:cNvSpPr/>
          <p:nvPr/>
        </p:nvSpPr>
        <p:spPr>
          <a:xfrm>
            <a:off x="1005840" y="2761488"/>
            <a:ext cx="2743200" cy="164592"/>
          </a:xfrm>
          <a:prstGeom prst="rect">
            <a:avLst/>
          </a:prstGeom>
          <a:noFill/>
          <a:ln/>
        </p:spPr>
        <p:txBody>
          <a:bodyPr wrap="square" lIns="0" tIns="0" rIns="0" bIns="0" rtlCol="0" anchor="ctr">
            <a:normAutofit/>
          </a:bodyPr>
          <a:lstStyle/>
          <a:p>
            <a:pPr marL="0" indent="0">
              <a:buNone/>
            </a:pPr>
            <a:r>
              <a:rPr lang="en-US" sz="970" dirty="0">
                <a:solidFill>
                  <a:srgbClr val="637167"/>
                </a:solidFill>
                <a:latin typeface="Aptos" pitchFamily="34" charset="0"/>
                <a:ea typeface="Aptos" pitchFamily="34" charset="-122"/>
                <a:cs typeface="Aptos" pitchFamily="34" charset="-120"/>
              </a:rPr>
              <a:t>(+11,8 % glede na 2024)</a:t>
            </a:r>
            <a:endParaRPr lang="en-US" sz="970" dirty="0"/>
          </a:p>
        </p:txBody>
      </p:sp>
      <p:sp>
        <p:nvSpPr>
          <p:cNvPr id="11" name="Shape 8"/>
          <p:cNvSpPr/>
          <p:nvPr/>
        </p:nvSpPr>
        <p:spPr>
          <a:xfrm>
            <a:off x="4480560" y="1417320"/>
            <a:ext cx="3246120" cy="1874520"/>
          </a:xfrm>
          <a:prstGeom prst="roundRect">
            <a:avLst>
              <a:gd name="adj" fmla="val 2927"/>
            </a:avLst>
          </a:prstGeom>
          <a:solidFill>
            <a:srgbClr val="FFFFFF"/>
          </a:solidFill>
          <a:ln w="10160">
            <a:solidFill>
              <a:srgbClr val="C8D5C2"/>
            </a:solidFill>
            <a:prstDash val="solid"/>
          </a:ln>
        </p:spPr>
        <p:txBody>
          <a:bodyPr/>
          <a:lstStyle/>
          <a:p>
            <a:endParaRPr lang="sl-SI"/>
          </a:p>
        </p:txBody>
      </p:sp>
      <p:sp>
        <p:nvSpPr>
          <p:cNvPr id="12" name="Text 9"/>
          <p:cNvSpPr/>
          <p:nvPr/>
        </p:nvSpPr>
        <p:spPr>
          <a:xfrm>
            <a:off x="4700016" y="1673352"/>
            <a:ext cx="2697480" cy="320040"/>
          </a:xfrm>
          <a:prstGeom prst="rect">
            <a:avLst/>
          </a:prstGeom>
          <a:noFill/>
          <a:ln/>
        </p:spPr>
        <p:txBody>
          <a:bodyPr wrap="square" lIns="0" tIns="0" rIns="0" bIns="0" rtlCol="0" anchor="ctr"/>
          <a:lstStyle/>
          <a:p>
            <a:pPr marL="0" indent="0">
              <a:buNone/>
            </a:pPr>
            <a:r>
              <a:rPr lang="en-US" sz="2900" b="1" dirty="0">
                <a:solidFill>
                  <a:srgbClr val="2F4C34"/>
                </a:solidFill>
                <a:latin typeface="Georgia" pitchFamily="34" charset="0"/>
                <a:ea typeface="Georgia" pitchFamily="34" charset="-122"/>
                <a:cs typeface="Georgia" pitchFamily="34" charset="-120"/>
              </a:rPr>
              <a:t>210.539</a:t>
            </a:r>
            <a:endParaRPr lang="en-US" sz="2900" dirty="0"/>
          </a:p>
        </p:txBody>
      </p:sp>
      <p:sp>
        <p:nvSpPr>
          <p:cNvPr id="13" name="Text 10"/>
          <p:cNvSpPr/>
          <p:nvPr/>
        </p:nvSpPr>
        <p:spPr>
          <a:xfrm>
            <a:off x="4709160" y="2057400"/>
            <a:ext cx="2651760" cy="182880"/>
          </a:xfrm>
          <a:prstGeom prst="rect">
            <a:avLst/>
          </a:prstGeom>
          <a:noFill/>
          <a:ln/>
        </p:spPr>
        <p:txBody>
          <a:bodyPr wrap="square" lIns="0" tIns="0" rIns="0" bIns="0" rtlCol="0" anchor="ctr"/>
          <a:lstStyle/>
          <a:p>
            <a:pPr marL="0" indent="0">
              <a:buNone/>
            </a:pPr>
            <a:r>
              <a:rPr lang="en-US" sz="1220" b="1" dirty="0">
                <a:solidFill>
                  <a:srgbClr val="223129"/>
                </a:solidFill>
                <a:latin typeface="Aptos" pitchFamily="34" charset="0"/>
                <a:ea typeface="Aptos" pitchFamily="34" charset="-122"/>
                <a:cs typeface="Aptos" pitchFamily="34" charset="-120"/>
              </a:rPr>
              <a:t>prenočitev</a:t>
            </a:r>
            <a:endParaRPr lang="en-US" sz="1220" dirty="0"/>
          </a:p>
        </p:txBody>
      </p:sp>
      <p:sp>
        <p:nvSpPr>
          <p:cNvPr id="14" name="Text 11"/>
          <p:cNvSpPr/>
          <p:nvPr/>
        </p:nvSpPr>
        <p:spPr>
          <a:xfrm>
            <a:off x="4709160" y="2432304"/>
            <a:ext cx="2697480" cy="164592"/>
          </a:xfrm>
          <a:prstGeom prst="rect">
            <a:avLst/>
          </a:prstGeom>
          <a:noFill/>
          <a:ln/>
        </p:spPr>
        <p:txBody>
          <a:bodyPr wrap="square" lIns="0" tIns="0" rIns="0" bIns="0" rtlCol="0" anchor="ctr"/>
          <a:lstStyle/>
          <a:p>
            <a:pPr marL="0" indent="0">
              <a:buNone/>
            </a:pPr>
            <a:r>
              <a:rPr lang="en-US" sz="1130" b="1" dirty="0">
                <a:solidFill>
                  <a:srgbClr val="5B8E3A"/>
                </a:solidFill>
                <a:latin typeface="Aptos" pitchFamily="34" charset="0"/>
                <a:ea typeface="Aptos" pitchFamily="34" charset="-122"/>
                <a:cs typeface="Aptos" pitchFamily="34" charset="-120"/>
              </a:rPr>
              <a:t>–3,4 % glede na 2025</a:t>
            </a:r>
            <a:endParaRPr lang="en-US" sz="1130" dirty="0"/>
          </a:p>
        </p:txBody>
      </p:sp>
      <p:sp>
        <p:nvSpPr>
          <p:cNvPr id="15" name="Text 12"/>
          <p:cNvSpPr/>
          <p:nvPr/>
        </p:nvSpPr>
        <p:spPr>
          <a:xfrm>
            <a:off x="4709160" y="2761488"/>
            <a:ext cx="2743200" cy="164592"/>
          </a:xfrm>
          <a:prstGeom prst="rect">
            <a:avLst/>
          </a:prstGeom>
          <a:noFill/>
          <a:ln/>
        </p:spPr>
        <p:txBody>
          <a:bodyPr wrap="square" lIns="0" tIns="0" rIns="0" bIns="0" rtlCol="0" anchor="ctr">
            <a:normAutofit/>
          </a:bodyPr>
          <a:lstStyle/>
          <a:p>
            <a:pPr marL="0" indent="0">
              <a:buNone/>
            </a:pPr>
            <a:r>
              <a:rPr lang="en-US" sz="970" dirty="0">
                <a:solidFill>
                  <a:srgbClr val="637167"/>
                </a:solidFill>
                <a:latin typeface="Aptos" pitchFamily="34" charset="0"/>
                <a:ea typeface="Aptos" pitchFamily="34" charset="-122"/>
                <a:cs typeface="Aptos" pitchFamily="34" charset="-120"/>
              </a:rPr>
              <a:t>(+13,4 % glede na 2024)</a:t>
            </a:r>
            <a:endParaRPr lang="en-US" sz="970" dirty="0"/>
          </a:p>
        </p:txBody>
      </p:sp>
      <p:sp>
        <p:nvSpPr>
          <p:cNvPr id="16" name="Shape 13"/>
          <p:cNvSpPr/>
          <p:nvPr/>
        </p:nvSpPr>
        <p:spPr>
          <a:xfrm>
            <a:off x="8183880" y="1417320"/>
            <a:ext cx="3246120" cy="1874520"/>
          </a:xfrm>
          <a:prstGeom prst="roundRect">
            <a:avLst>
              <a:gd name="adj" fmla="val 2927"/>
            </a:avLst>
          </a:prstGeom>
          <a:solidFill>
            <a:srgbClr val="FFFFFF"/>
          </a:solidFill>
          <a:ln w="10160">
            <a:solidFill>
              <a:srgbClr val="C8D5C2"/>
            </a:solidFill>
            <a:prstDash val="solid"/>
          </a:ln>
        </p:spPr>
        <p:txBody>
          <a:bodyPr/>
          <a:lstStyle/>
          <a:p>
            <a:endParaRPr lang="sl-SI"/>
          </a:p>
        </p:txBody>
      </p:sp>
      <p:sp>
        <p:nvSpPr>
          <p:cNvPr id="17" name="Text 14"/>
          <p:cNvSpPr/>
          <p:nvPr/>
        </p:nvSpPr>
        <p:spPr>
          <a:xfrm>
            <a:off x="8403336" y="1673352"/>
            <a:ext cx="2697480" cy="320040"/>
          </a:xfrm>
          <a:prstGeom prst="rect">
            <a:avLst/>
          </a:prstGeom>
          <a:noFill/>
          <a:ln/>
        </p:spPr>
        <p:txBody>
          <a:bodyPr wrap="square" lIns="0" tIns="0" rIns="0" bIns="0" rtlCol="0" anchor="ctr"/>
          <a:lstStyle/>
          <a:p>
            <a:pPr marL="0" indent="0">
              <a:buNone/>
            </a:pPr>
            <a:r>
              <a:rPr lang="en-US" sz="2900" b="1" dirty="0">
                <a:solidFill>
                  <a:srgbClr val="2F4C34"/>
                </a:solidFill>
                <a:latin typeface="Georgia" pitchFamily="34" charset="0"/>
                <a:ea typeface="Georgia" pitchFamily="34" charset="-122"/>
                <a:cs typeface="Georgia" pitchFamily="34" charset="-120"/>
              </a:rPr>
              <a:t>86,8 %</a:t>
            </a:r>
            <a:endParaRPr lang="en-US" sz="2900" dirty="0"/>
          </a:p>
        </p:txBody>
      </p:sp>
      <p:sp>
        <p:nvSpPr>
          <p:cNvPr id="18" name="Text 15"/>
          <p:cNvSpPr/>
          <p:nvPr/>
        </p:nvSpPr>
        <p:spPr>
          <a:xfrm>
            <a:off x="8412480" y="2057400"/>
            <a:ext cx="2651760" cy="182880"/>
          </a:xfrm>
          <a:prstGeom prst="rect">
            <a:avLst/>
          </a:prstGeom>
          <a:noFill/>
          <a:ln/>
        </p:spPr>
        <p:txBody>
          <a:bodyPr wrap="square" lIns="0" tIns="0" rIns="0" bIns="0" rtlCol="0" anchor="ctr"/>
          <a:lstStyle/>
          <a:p>
            <a:pPr marL="0" indent="0">
              <a:buNone/>
            </a:pPr>
            <a:r>
              <a:rPr lang="en-US" sz="1220" b="1" dirty="0">
                <a:solidFill>
                  <a:srgbClr val="223129"/>
                </a:solidFill>
                <a:latin typeface="Aptos" pitchFamily="34" charset="0"/>
                <a:ea typeface="Aptos" pitchFamily="34" charset="-122"/>
                <a:cs typeface="Aptos" pitchFamily="34" charset="-120"/>
              </a:rPr>
              <a:t>tuji gostje</a:t>
            </a:r>
            <a:endParaRPr lang="en-US" sz="1220" dirty="0"/>
          </a:p>
        </p:txBody>
      </p:sp>
      <p:sp>
        <p:nvSpPr>
          <p:cNvPr id="19" name="Text 16"/>
          <p:cNvSpPr/>
          <p:nvPr/>
        </p:nvSpPr>
        <p:spPr>
          <a:xfrm>
            <a:off x="8412480" y="2432304"/>
            <a:ext cx="2697480" cy="164592"/>
          </a:xfrm>
          <a:prstGeom prst="rect">
            <a:avLst/>
          </a:prstGeom>
          <a:noFill/>
          <a:ln/>
        </p:spPr>
        <p:txBody>
          <a:bodyPr wrap="square" lIns="0" tIns="0" rIns="0" bIns="0" rtlCol="0" anchor="ctr"/>
          <a:lstStyle/>
          <a:p>
            <a:pPr marL="0" indent="0">
              <a:buNone/>
            </a:pPr>
            <a:r>
              <a:rPr lang="en-US" sz="1130" b="1" dirty="0">
                <a:solidFill>
                  <a:srgbClr val="5B8E3A"/>
                </a:solidFill>
                <a:latin typeface="Aptos" pitchFamily="34" charset="0"/>
                <a:ea typeface="Aptos" pitchFamily="34" charset="-122"/>
                <a:cs typeface="Aptos" pitchFamily="34" charset="-120"/>
              </a:rPr>
              <a:t>med prihodi</a:t>
            </a:r>
            <a:endParaRPr lang="en-US" sz="1130" dirty="0"/>
          </a:p>
        </p:txBody>
      </p:sp>
      <p:sp>
        <p:nvSpPr>
          <p:cNvPr id="20" name="Text 17"/>
          <p:cNvSpPr/>
          <p:nvPr/>
        </p:nvSpPr>
        <p:spPr>
          <a:xfrm>
            <a:off x="8412480" y="2761488"/>
            <a:ext cx="2743200" cy="164592"/>
          </a:xfrm>
          <a:prstGeom prst="rect">
            <a:avLst/>
          </a:prstGeom>
          <a:noFill/>
          <a:ln/>
        </p:spPr>
        <p:txBody>
          <a:bodyPr wrap="square" lIns="0" tIns="0" rIns="0" bIns="0" rtlCol="0" anchor="ctr">
            <a:normAutofit/>
          </a:bodyPr>
          <a:lstStyle/>
          <a:p>
            <a:pPr marL="0" indent="0">
              <a:buNone/>
            </a:pPr>
            <a:r>
              <a:rPr lang="en-US" sz="970" dirty="0">
                <a:solidFill>
                  <a:srgbClr val="637167"/>
                </a:solidFill>
                <a:latin typeface="Aptos" pitchFamily="34" charset="0"/>
                <a:ea typeface="Aptos" pitchFamily="34" charset="-122"/>
                <a:cs typeface="Aptos" pitchFamily="34" charset="-120"/>
              </a:rPr>
              <a:t>(+1,9 odstotne točke glede na 2024)</a:t>
            </a:r>
            <a:endParaRPr lang="en-US" sz="970" dirty="0"/>
          </a:p>
        </p:txBody>
      </p:sp>
      <p:sp>
        <p:nvSpPr>
          <p:cNvPr id="21" name="Shape 18"/>
          <p:cNvSpPr/>
          <p:nvPr/>
        </p:nvSpPr>
        <p:spPr>
          <a:xfrm>
            <a:off x="777240" y="3794760"/>
            <a:ext cx="10835640" cy="1170432"/>
          </a:xfrm>
          <a:prstGeom prst="roundRect">
            <a:avLst>
              <a:gd name="adj" fmla="val 4688"/>
            </a:avLst>
          </a:prstGeom>
          <a:solidFill>
            <a:srgbClr val="FFFFFF"/>
          </a:solidFill>
          <a:ln w="10160">
            <a:solidFill>
              <a:srgbClr val="C8D5C2"/>
            </a:solidFill>
            <a:prstDash val="solid"/>
          </a:ln>
        </p:spPr>
        <p:txBody>
          <a:bodyPr/>
          <a:lstStyle/>
          <a:p>
            <a:endParaRPr lang="sl-SI"/>
          </a:p>
        </p:txBody>
      </p:sp>
      <p:sp>
        <p:nvSpPr>
          <p:cNvPr id="22" name="Text 19"/>
          <p:cNvSpPr/>
          <p:nvPr/>
        </p:nvSpPr>
        <p:spPr>
          <a:xfrm>
            <a:off x="1024128" y="4087368"/>
            <a:ext cx="1417320" cy="201168"/>
          </a:xfrm>
          <a:prstGeom prst="rect">
            <a:avLst/>
          </a:prstGeom>
          <a:noFill/>
          <a:ln/>
        </p:spPr>
        <p:txBody>
          <a:bodyPr wrap="square" lIns="0" tIns="0" rIns="0" bIns="0" rtlCol="0" anchor="ctr"/>
          <a:lstStyle/>
          <a:p>
            <a:pPr marL="0" indent="0">
              <a:buNone/>
            </a:pPr>
            <a:r>
              <a:rPr lang="en-US" sz="1400" b="1" dirty="0">
                <a:solidFill>
                  <a:srgbClr val="5B8E3A"/>
                </a:solidFill>
                <a:latin typeface="Aptos" pitchFamily="34" charset="0"/>
                <a:ea typeface="Aptos" pitchFamily="34" charset="-122"/>
                <a:cs typeface="Aptos" pitchFamily="34" charset="-120"/>
              </a:rPr>
              <a:t>Top 3 trgi</a:t>
            </a:r>
            <a:endParaRPr lang="en-US" sz="1400" dirty="0"/>
          </a:p>
        </p:txBody>
      </p:sp>
      <p:sp>
        <p:nvSpPr>
          <p:cNvPr id="23" name="Shape 20"/>
          <p:cNvSpPr/>
          <p:nvPr/>
        </p:nvSpPr>
        <p:spPr>
          <a:xfrm>
            <a:off x="2788920" y="4059936"/>
            <a:ext cx="274320" cy="274320"/>
          </a:xfrm>
          <a:prstGeom prst="ellipse">
            <a:avLst/>
          </a:prstGeom>
          <a:solidFill>
            <a:srgbClr val="5B8E3A"/>
          </a:solidFill>
          <a:ln w="12700">
            <a:solidFill>
              <a:srgbClr val="5B8E3A">
                <a:alpha val="0"/>
              </a:srgbClr>
            </a:solidFill>
            <a:prstDash val="solid"/>
          </a:ln>
        </p:spPr>
        <p:txBody>
          <a:bodyPr/>
          <a:lstStyle/>
          <a:p>
            <a:endParaRPr lang="sl-SI"/>
          </a:p>
        </p:txBody>
      </p:sp>
      <p:sp>
        <p:nvSpPr>
          <p:cNvPr id="24" name="Text 21"/>
          <p:cNvSpPr/>
          <p:nvPr/>
        </p:nvSpPr>
        <p:spPr>
          <a:xfrm>
            <a:off x="2798064" y="4123944"/>
            <a:ext cx="256032" cy="91440"/>
          </a:xfrm>
          <a:prstGeom prst="rect">
            <a:avLst/>
          </a:prstGeom>
          <a:noFill/>
          <a:ln/>
        </p:spPr>
        <p:txBody>
          <a:bodyPr wrap="square" lIns="0" tIns="0" rIns="0" bIns="0" rtlCol="0" anchor="ctr"/>
          <a:lstStyle/>
          <a:p>
            <a:pPr marL="0" indent="0" algn="ctr">
              <a:buNone/>
            </a:pPr>
            <a:r>
              <a:rPr lang="en-US" sz="780" b="1" dirty="0">
                <a:solidFill>
                  <a:srgbClr val="FFFFFF"/>
                </a:solidFill>
                <a:latin typeface="Aptos" pitchFamily="34" charset="0"/>
                <a:ea typeface="Aptos" pitchFamily="34" charset="-122"/>
                <a:cs typeface="Aptos" pitchFamily="34" charset="-120"/>
              </a:rPr>
              <a:t>1</a:t>
            </a:r>
            <a:endParaRPr lang="en-US" sz="780" dirty="0"/>
          </a:p>
        </p:txBody>
      </p:sp>
      <p:sp>
        <p:nvSpPr>
          <p:cNvPr id="25" name="Text 22"/>
          <p:cNvSpPr/>
          <p:nvPr/>
        </p:nvSpPr>
        <p:spPr>
          <a:xfrm>
            <a:off x="3172968" y="4050792"/>
            <a:ext cx="2148840" cy="219456"/>
          </a:xfrm>
          <a:prstGeom prst="rect">
            <a:avLst/>
          </a:prstGeom>
          <a:noFill/>
          <a:ln/>
        </p:spPr>
        <p:txBody>
          <a:bodyPr wrap="square" lIns="0" tIns="0" rIns="0" bIns="0" rtlCol="0" anchor="ctr">
            <a:normAutofit/>
          </a:bodyPr>
          <a:lstStyle/>
          <a:p>
            <a:pPr marL="0" indent="0">
              <a:buNone/>
            </a:pPr>
            <a:r>
              <a:rPr lang="en-US" sz="1350" b="1" dirty="0">
                <a:solidFill>
                  <a:srgbClr val="223129"/>
                </a:solidFill>
                <a:latin typeface="Aptos" pitchFamily="34" charset="0"/>
                <a:ea typeface="Aptos" pitchFamily="34" charset="-122"/>
                <a:cs typeface="Aptos" pitchFamily="34" charset="-120"/>
              </a:rPr>
              <a:t>Italija</a:t>
            </a:r>
            <a:endParaRPr lang="en-US" sz="1350" dirty="0"/>
          </a:p>
        </p:txBody>
      </p:sp>
      <p:sp>
        <p:nvSpPr>
          <p:cNvPr id="26" name="Shape 23"/>
          <p:cNvSpPr/>
          <p:nvPr/>
        </p:nvSpPr>
        <p:spPr>
          <a:xfrm>
            <a:off x="5486400" y="4059936"/>
            <a:ext cx="274320" cy="274320"/>
          </a:xfrm>
          <a:prstGeom prst="ellipse">
            <a:avLst/>
          </a:prstGeom>
          <a:solidFill>
            <a:srgbClr val="5B8E3A"/>
          </a:solidFill>
          <a:ln w="12700">
            <a:solidFill>
              <a:srgbClr val="5B8E3A">
                <a:alpha val="0"/>
              </a:srgbClr>
            </a:solidFill>
            <a:prstDash val="solid"/>
          </a:ln>
        </p:spPr>
        <p:txBody>
          <a:bodyPr/>
          <a:lstStyle/>
          <a:p>
            <a:endParaRPr lang="sl-SI"/>
          </a:p>
        </p:txBody>
      </p:sp>
      <p:sp>
        <p:nvSpPr>
          <p:cNvPr id="27" name="Text 24"/>
          <p:cNvSpPr/>
          <p:nvPr/>
        </p:nvSpPr>
        <p:spPr>
          <a:xfrm>
            <a:off x="5495544" y="4123944"/>
            <a:ext cx="256032" cy="91440"/>
          </a:xfrm>
          <a:prstGeom prst="rect">
            <a:avLst/>
          </a:prstGeom>
          <a:noFill/>
          <a:ln/>
        </p:spPr>
        <p:txBody>
          <a:bodyPr wrap="square" lIns="0" tIns="0" rIns="0" bIns="0" rtlCol="0" anchor="ctr"/>
          <a:lstStyle/>
          <a:p>
            <a:pPr marL="0" indent="0" algn="ctr">
              <a:buNone/>
            </a:pPr>
            <a:r>
              <a:rPr lang="en-US" sz="780" b="1" dirty="0">
                <a:solidFill>
                  <a:srgbClr val="FFFFFF"/>
                </a:solidFill>
                <a:latin typeface="Aptos" pitchFamily="34" charset="0"/>
                <a:ea typeface="Aptos" pitchFamily="34" charset="-122"/>
                <a:cs typeface="Aptos" pitchFamily="34" charset="-120"/>
              </a:rPr>
              <a:t>2</a:t>
            </a:r>
            <a:endParaRPr lang="en-US" sz="780" dirty="0"/>
          </a:p>
        </p:txBody>
      </p:sp>
      <p:sp>
        <p:nvSpPr>
          <p:cNvPr id="28" name="Text 25"/>
          <p:cNvSpPr/>
          <p:nvPr/>
        </p:nvSpPr>
        <p:spPr>
          <a:xfrm>
            <a:off x="5870448" y="4050792"/>
            <a:ext cx="2148840" cy="219456"/>
          </a:xfrm>
          <a:prstGeom prst="rect">
            <a:avLst/>
          </a:prstGeom>
          <a:noFill/>
          <a:ln/>
        </p:spPr>
        <p:txBody>
          <a:bodyPr wrap="square" lIns="0" tIns="0" rIns="0" bIns="0" rtlCol="0" anchor="ctr">
            <a:normAutofit/>
          </a:bodyPr>
          <a:lstStyle/>
          <a:p>
            <a:pPr marL="0" indent="0">
              <a:buNone/>
            </a:pPr>
            <a:r>
              <a:rPr lang="en-US" sz="1350" b="1" dirty="0">
                <a:solidFill>
                  <a:srgbClr val="223129"/>
                </a:solidFill>
                <a:latin typeface="Aptos" pitchFamily="34" charset="0"/>
                <a:ea typeface="Aptos" pitchFamily="34" charset="-122"/>
                <a:cs typeface="Aptos" pitchFamily="34" charset="-120"/>
              </a:rPr>
              <a:t>Slovenija / domači gostje</a:t>
            </a:r>
            <a:endParaRPr lang="en-US" sz="1350" dirty="0"/>
          </a:p>
        </p:txBody>
      </p:sp>
      <p:sp>
        <p:nvSpPr>
          <p:cNvPr id="29" name="Shape 26"/>
          <p:cNvSpPr/>
          <p:nvPr/>
        </p:nvSpPr>
        <p:spPr>
          <a:xfrm>
            <a:off x="8183880" y="4059936"/>
            <a:ext cx="274320" cy="274320"/>
          </a:xfrm>
          <a:prstGeom prst="ellipse">
            <a:avLst/>
          </a:prstGeom>
          <a:solidFill>
            <a:srgbClr val="5B8E3A"/>
          </a:solidFill>
          <a:ln w="12700">
            <a:solidFill>
              <a:srgbClr val="5B8E3A">
                <a:alpha val="0"/>
              </a:srgbClr>
            </a:solidFill>
            <a:prstDash val="solid"/>
          </a:ln>
        </p:spPr>
        <p:txBody>
          <a:bodyPr/>
          <a:lstStyle/>
          <a:p>
            <a:endParaRPr lang="sl-SI"/>
          </a:p>
        </p:txBody>
      </p:sp>
      <p:sp>
        <p:nvSpPr>
          <p:cNvPr id="30" name="Text 27"/>
          <p:cNvSpPr/>
          <p:nvPr/>
        </p:nvSpPr>
        <p:spPr>
          <a:xfrm>
            <a:off x="8193024" y="4123944"/>
            <a:ext cx="256032" cy="91440"/>
          </a:xfrm>
          <a:prstGeom prst="rect">
            <a:avLst/>
          </a:prstGeom>
          <a:noFill/>
          <a:ln/>
        </p:spPr>
        <p:txBody>
          <a:bodyPr wrap="square" lIns="0" tIns="0" rIns="0" bIns="0" rtlCol="0" anchor="ctr"/>
          <a:lstStyle/>
          <a:p>
            <a:pPr marL="0" indent="0" algn="ctr">
              <a:buNone/>
            </a:pPr>
            <a:r>
              <a:rPr lang="en-US" sz="780" b="1" dirty="0">
                <a:solidFill>
                  <a:srgbClr val="FFFFFF"/>
                </a:solidFill>
                <a:latin typeface="Aptos" pitchFamily="34" charset="0"/>
                <a:ea typeface="Aptos" pitchFamily="34" charset="-122"/>
                <a:cs typeface="Aptos" pitchFamily="34" charset="-120"/>
              </a:rPr>
              <a:t>3</a:t>
            </a:r>
            <a:endParaRPr lang="en-US" sz="780" dirty="0"/>
          </a:p>
        </p:txBody>
      </p:sp>
      <p:sp>
        <p:nvSpPr>
          <p:cNvPr id="31" name="Text 28"/>
          <p:cNvSpPr/>
          <p:nvPr/>
        </p:nvSpPr>
        <p:spPr>
          <a:xfrm>
            <a:off x="8567928" y="4050792"/>
            <a:ext cx="2148840" cy="219456"/>
          </a:xfrm>
          <a:prstGeom prst="rect">
            <a:avLst/>
          </a:prstGeom>
          <a:noFill/>
          <a:ln/>
        </p:spPr>
        <p:txBody>
          <a:bodyPr wrap="square" lIns="0" tIns="0" rIns="0" bIns="0" rtlCol="0" anchor="ctr">
            <a:normAutofit/>
          </a:bodyPr>
          <a:lstStyle/>
          <a:p>
            <a:pPr marL="0" indent="0">
              <a:buNone/>
            </a:pPr>
            <a:r>
              <a:rPr lang="en-US" sz="1350" b="1" dirty="0">
                <a:solidFill>
                  <a:srgbClr val="223129"/>
                </a:solidFill>
                <a:latin typeface="Aptos" pitchFamily="34" charset="0"/>
                <a:ea typeface="Aptos" pitchFamily="34" charset="-122"/>
                <a:cs typeface="Aptos" pitchFamily="34" charset="-120"/>
              </a:rPr>
              <a:t>Nemčija</a:t>
            </a:r>
            <a:endParaRPr lang="en-US" sz="1350" dirty="0"/>
          </a:p>
        </p:txBody>
      </p:sp>
      <p:sp>
        <p:nvSpPr>
          <p:cNvPr id="32" name="Shape 29"/>
          <p:cNvSpPr/>
          <p:nvPr/>
        </p:nvSpPr>
        <p:spPr>
          <a:xfrm>
            <a:off x="777240" y="5285232"/>
            <a:ext cx="10835640" cy="384048"/>
          </a:xfrm>
          <a:prstGeom prst="roundRect">
            <a:avLst>
              <a:gd name="adj" fmla="val 14286"/>
            </a:avLst>
          </a:prstGeom>
          <a:solidFill>
            <a:srgbClr val="E6EEDC"/>
          </a:solidFill>
          <a:ln w="7620">
            <a:solidFill>
              <a:srgbClr val="C8D5C2"/>
            </a:solidFill>
            <a:prstDash val="solid"/>
          </a:ln>
        </p:spPr>
        <p:txBody>
          <a:bodyPr/>
          <a:lstStyle/>
          <a:p>
            <a:endParaRPr lang="sl-SI"/>
          </a:p>
        </p:txBody>
      </p:sp>
      <p:sp>
        <p:nvSpPr>
          <p:cNvPr id="33" name="Text 30"/>
          <p:cNvSpPr/>
          <p:nvPr/>
        </p:nvSpPr>
        <p:spPr>
          <a:xfrm>
            <a:off x="960120" y="5394960"/>
            <a:ext cx="10332720" cy="128016"/>
          </a:xfrm>
          <a:prstGeom prst="rect">
            <a:avLst/>
          </a:prstGeom>
          <a:noFill/>
          <a:ln/>
        </p:spPr>
        <p:txBody>
          <a:bodyPr wrap="square" lIns="0" tIns="0" rIns="0" bIns="0" rtlCol="0" anchor="ctr">
            <a:normAutofit fontScale="92500" lnSpcReduction="10000"/>
          </a:bodyPr>
          <a:lstStyle/>
          <a:p>
            <a:pPr marL="0" indent="0">
              <a:buNone/>
            </a:pPr>
            <a:r>
              <a:rPr lang="en-US" sz="960" dirty="0">
                <a:solidFill>
                  <a:srgbClr val="2F4C34"/>
                </a:solidFill>
                <a:latin typeface="Aptos" pitchFamily="34" charset="0"/>
                <a:ea typeface="Aptos" pitchFamily="34" charset="-122"/>
                <a:cs typeface="Aptos" pitchFamily="34" charset="-120"/>
              </a:rPr>
              <a:t>Opomba: leto 2025 je bilo rekordno leto zaradi Evropske prestolnice kulture; primerjava z 2024 pokaže širši trend rasti.</a:t>
            </a:r>
            <a:endParaRPr lang="en-US" sz="960" dirty="0"/>
          </a:p>
        </p:txBody>
      </p:sp>
      <p:sp>
        <p:nvSpPr>
          <p:cNvPr id="34" name="Text 31"/>
          <p:cNvSpPr/>
          <p:nvPr/>
        </p:nvSpPr>
        <p:spPr>
          <a:xfrm>
            <a:off x="804672" y="5806440"/>
            <a:ext cx="3291840" cy="128016"/>
          </a:xfrm>
          <a:prstGeom prst="rect">
            <a:avLst/>
          </a:prstGeom>
          <a:noFill/>
          <a:ln/>
        </p:spPr>
        <p:txBody>
          <a:bodyPr wrap="square" lIns="0" tIns="0" rIns="0" bIns="0" rtlCol="0" anchor="ctr"/>
          <a:lstStyle/>
          <a:p>
            <a:pPr marL="0" indent="0">
              <a:buNone/>
            </a:pPr>
            <a:r>
              <a:rPr lang="en-US" sz="850" dirty="0">
                <a:solidFill>
                  <a:srgbClr val="637167"/>
                </a:solidFill>
                <a:latin typeface="Aptos" pitchFamily="34" charset="0"/>
                <a:ea typeface="Aptos" pitchFamily="34" charset="-122"/>
                <a:cs typeface="Aptos" pitchFamily="34" charset="-120"/>
              </a:rPr>
              <a:t>Vir: NIST / januar–avgust 2026 in 2024</a:t>
            </a:r>
            <a:endParaRPr lang="en-US" sz="850" dirty="0"/>
          </a:p>
        </p:txBody>
      </p:sp>
      <p:sp>
        <p:nvSpPr>
          <p:cNvPr id="35" name="Shape 32"/>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36" name="Text 33"/>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37" name="Text 34"/>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3</a:t>
            </a:r>
            <a:endParaRPr lang="en-US" sz="8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vd_logo_horizontal_trans.png"/>
          <p:cNvPicPr>
            <a:picLocks noChangeAspect="1"/>
          </p:cNvPicPr>
          <p:nvPr/>
        </p:nvPicPr>
        <p:blipFill>
          <a:blip r:embed="rId3"/>
          <a:stretch>
            <a:fillRect/>
          </a:stretch>
        </p:blipFill>
        <p:spPr>
          <a:xfrm>
            <a:off x="10280276" y="256032"/>
            <a:ext cx="1065007" cy="502920"/>
          </a:xfrm>
          <a:prstGeom prst="rect">
            <a:avLst/>
          </a:prstGeom>
        </p:spPr>
      </p:pic>
      <p:sp>
        <p:nvSpPr>
          <p:cNvPr id="3" name="Text 0"/>
          <p:cNvSpPr/>
          <p:nvPr/>
        </p:nvSpPr>
        <p:spPr>
          <a:xfrm>
            <a:off x="621792" y="320040"/>
            <a:ext cx="7498080" cy="365760"/>
          </a:xfrm>
          <a:prstGeom prst="rect">
            <a:avLst/>
          </a:prstGeom>
          <a:noFill/>
          <a:ln/>
        </p:spPr>
        <p:txBody>
          <a:bodyPr wrap="square" lIns="0" tIns="0" rIns="0" bIns="0" rtlCol="0" anchor="ctr"/>
          <a:lstStyle/>
          <a:p>
            <a:pPr marL="0" indent="0">
              <a:buNone/>
            </a:pPr>
            <a:r>
              <a:rPr lang="en-US" sz="2200" b="1" dirty="0">
                <a:solidFill>
                  <a:srgbClr val="2F4C34"/>
                </a:solidFill>
                <a:latin typeface="Georgia" pitchFamily="34" charset="0"/>
                <a:ea typeface="Georgia" pitchFamily="34" charset="-122"/>
                <a:cs typeface="Georgia" pitchFamily="34" charset="-120"/>
              </a:rPr>
              <a:t>Ekonomski kazalniki 2025/2024</a:t>
            </a:r>
            <a:endParaRPr lang="en-US" sz="2200" dirty="0"/>
          </a:p>
        </p:txBody>
      </p:sp>
      <p:sp>
        <p:nvSpPr>
          <p:cNvPr id="4" name="Text 1"/>
          <p:cNvSpPr/>
          <p:nvPr/>
        </p:nvSpPr>
        <p:spPr>
          <a:xfrm>
            <a:off x="640080" y="749808"/>
            <a:ext cx="7498080" cy="182880"/>
          </a:xfrm>
          <a:prstGeom prst="rect">
            <a:avLst/>
          </a:prstGeom>
          <a:noFill/>
          <a:ln/>
        </p:spPr>
        <p:txBody>
          <a:bodyPr wrap="square" lIns="0" tIns="0" rIns="0" bIns="0" rtlCol="0" anchor="ctr"/>
          <a:lstStyle/>
          <a:p>
            <a:pPr marL="0" indent="0">
              <a:buNone/>
            </a:pPr>
            <a:r>
              <a:rPr lang="en-US" sz="1000" dirty="0">
                <a:solidFill>
                  <a:srgbClr val="637167"/>
                </a:solidFill>
                <a:latin typeface="Aptos" pitchFamily="34" charset="0"/>
                <a:ea typeface="Aptos" pitchFamily="34" charset="-122"/>
                <a:cs typeface="Aptos" pitchFamily="34" charset="-120"/>
              </a:rPr>
              <a:t>Zeleni dan 2026 | Trajnost je naša dodana vrednost</a:t>
            </a:r>
            <a:endParaRPr lang="en-US" sz="1000" dirty="0"/>
          </a:p>
        </p:txBody>
      </p:sp>
      <p:sp>
        <p:nvSpPr>
          <p:cNvPr id="5" name="Shape 2"/>
          <p:cNvSpPr/>
          <p:nvPr/>
        </p:nvSpPr>
        <p:spPr>
          <a:xfrm>
            <a:off x="621792" y="1042416"/>
            <a:ext cx="10972800" cy="0"/>
          </a:xfrm>
          <a:prstGeom prst="line">
            <a:avLst/>
          </a:prstGeom>
          <a:noFill/>
          <a:ln w="15240">
            <a:solidFill>
              <a:srgbClr val="C8D5C2"/>
            </a:solidFill>
            <a:prstDash val="solid"/>
          </a:ln>
        </p:spPr>
        <p:txBody>
          <a:bodyPr/>
          <a:lstStyle/>
          <a:p>
            <a:endParaRPr lang="sl-SI"/>
          </a:p>
        </p:txBody>
      </p:sp>
      <p:sp>
        <p:nvSpPr>
          <p:cNvPr id="6" name="Text 3"/>
          <p:cNvSpPr/>
          <p:nvPr/>
        </p:nvSpPr>
        <p:spPr>
          <a:xfrm>
            <a:off x="777240" y="1234440"/>
            <a:ext cx="7132320" cy="201168"/>
          </a:xfrm>
          <a:prstGeom prst="rect">
            <a:avLst/>
          </a:prstGeom>
          <a:noFill/>
          <a:ln/>
        </p:spPr>
        <p:txBody>
          <a:bodyPr wrap="square" lIns="0" tIns="0" rIns="0" bIns="0" rtlCol="0" anchor="ctr"/>
          <a:lstStyle/>
          <a:p>
            <a:pPr marL="0" indent="0">
              <a:buNone/>
            </a:pPr>
            <a:r>
              <a:rPr lang="en-US" sz="1250" b="1" dirty="0">
                <a:solidFill>
                  <a:srgbClr val="637167"/>
                </a:solidFill>
                <a:latin typeface="Aptos" pitchFamily="34" charset="0"/>
                <a:ea typeface="Aptos" pitchFamily="34" charset="-122"/>
                <a:cs typeface="Aptos" pitchFamily="34" charset="-120"/>
              </a:rPr>
              <a:t>Tri občine ustanoviteljice skupaj | nastanitvene in gostinske dejavnosti</a:t>
            </a:r>
            <a:endParaRPr lang="en-US" sz="1250" dirty="0"/>
          </a:p>
        </p:txBody>
      </p:sp>
      <p:sp>
        <p:nvSpPr>
          <p:cNvPr id="7" name="Shape 4"/>
          <p:cNvSpPr/>
          <p:nvPr/>
        </p:nvSpPr>
        <p:spPr>
          <a:xfrm>
            <a:off x="777240" y="1691640"/>
            <a:ext cx="4983480" cy="1207008"/>
          </a:xfrm>
          <a:prstGeom prst="roundRect">
            <a:avLst>
              <a:gd name="adj" fmla="val 4545"/>
            </a:avLst>
          </a:prstGeom>
          <a:solidFill>
            <a:srgbClr val="FFFFFF"/>
          </a:solidFill>
          <a:ln w="10160">
            <a:solidFill>
              <a:srgbClr val="C8D5C2"/>
            </a:solidFill>
            <a:prstDash val="solid"/>
          </a:ln>
        </p:spPr>
        <p:txBody>
          <a:bodyPr/>
          <a:lstStyle/>
          <a:p>
            <a:endParaRPr lang="sl-SI"/>
          </a:p>
        </p:txBody>
      </p:sp>
      <p:sp>
        <p:nvSpPr>
          <p:cNvPr id="8" name="Text 5"/>
          <p:cNvSpPr/>
          <p:nvPr/>
        </p:nvSpPr>
        <p:spPr>
          <a:xfrm>
            <a:off x="1005840" y="1947672"/>
            <a:ext cx="2560320" cy="292608"/>
          </a:xfrm>
          <a:prstGeom prst="rect">
            <a:avLst/>
          </a:prstGeom>
          <a:noFill/>
          <a:ln/>
        </p:spPr>
        <p:txBody>
          <a:bodyPr wrap="square" lIns="0" tIns="0" rIns="0" bIns="0" rtlCol="0" anchor="ctr"/>
          <a:lstStyle/>
          <a:p>
            <a:pPr marL="0" indent="0">
              <a:buNone/>
            </a:pPr>
            <a:r>
              <a:rPr lang="en-US" sz="2700" b="1" dirty="0">
                <a:solidFill>
                  <a:srgbClr val="2F4C34"/>
                </a:solidFill>
                <a:latin typeface="Georgia" pitchFamily="34" charset="0"/>
                <a:ea typeface="Georgia" pitchFamily="34" charset="-122"/>
                <a:cs typeface="Georgia" pitchFamily="34" charset="-120"/>
              </a:rPr>
              <a:t>200</a:t>
            </a:r>
            <a:endParaRPr lang="en-US" sz="2700" dirty="0"/>
          </a:p>
        </p:txBody>
      </p:sp>
      <p:sp>
        <p:nvSpPr>
          <p:cNvPr id="9" name="Text 6"/>
          <p:cNvSpPr/>
          <p:nvPr/>
        </p:nvSpPr>
        <p:spPr>
          <a:xfrm>
            <a:off x="1024128" y="2386584"/>
            <a:ext cx="2377440" cy="182880"/>
          </a:xfrm>
          <a:prstGeom prst="rect">
            <a:avLst/>
          </a:prstGeom>
          <a:noFill/>
          <a:ln/>
        </p:spPr>
        <p:txBody>
          <a:bodyPr wrap="square" lIns="0" tIns="0" rIns="0" bIns="0" rtlCol="0" anchor="ctr"/>
          <a:lstStyle/>
          <a:p>
            <a:pPr marL="0" indent="0">
              <a:buNone/>
            </a:pPr>
            <a:r>
              <a:rPr lang="en-US" sz="1250" b="1" dirty="0">
                <a:solidFill>
                  <a:srgbClr val="223129"/>
                </a:solidFill>
                <a:latin typeface="Aptos" pitchFamily="34" charset="0"/>
                <a:ea typeface="Aptos" pitchFamily="34" charset="-122"/>
                <a:cs typeface="Aptos" pitchFamily="34" charset="-120"/>
              </a:rPr>
              <a:t>podjetij</a:t>
            </a:r>
            <a:endParaRPr lang="en-US" sz="1250" dirty="0"/>
          </a:p>
        </p:txBody>
      </p:sp>
      <p:sp>
        <p:nvSpPr>
          <p:cNvPr id="10" name="Shape 7"/>
          <p:cNvSpPr/>
          <p:nvPr/>
        </p:nvSpPr>
        <p:spPr>
          <a:xfrm>
            <a:off x="4160520" y="2075688"/>
            <a:ext cx="1170432" cy="347472"/>
          </a:xfrm>
          <a:prstGeom prst="roundRect">
            <a:avLst>
              <a:gd name="adj" fmla="val 13158"/>
            </a:avLst>
          </a:prstGeom>
          <a:solidFill>
            <a:srgbClr val="E6EEDC"/>
          </a:solidFill>
          <a:ln w="6350">
            <a:solidFill>
              <a:srgbClr val="C8D5C2"/>
            </a:solidFill>
            <a:prstDash val="solid"/>
          </a:ln>
        </p:spPr>
        <p:txBody>
          <a:bodyPr/>
          <a:lstStyle/>
          <a:p>
            <a:endParaRPr lang="sl-SI"/>
          </a:p>
        </p:txBody>
      </p:sp>
      <p:sp>
        <p:nvSpPr>
          <p:cNvPr id="11" name="Text 8"/>
          <p:cNvSpPr/>
          <p:nvPr/>
        </p:nvSpPr>
        <p:spPr>
          <a:xfrm>
            <a:off x="4361688" y="2176272"/>
            <a:ext cx="768096" cy="128016"/>
          </a:xfrm>
          <a:prstGeom prst="rect">
            <a:avLst/>
          </a:prstGeom>
          <a:noFill/>
          <a:ln/>
        </p:spPr>
        <p:txBody>
          <a:bodyPr wrap="square" lIns="0" tIns="0" rIns="0" bIns="0" rtlCol="0" anchor="ctr"/>
          <a:lstStyle/>
          <a:p>
            <a:pPr marL="0" indent="0" algn="ctr">
              <a:buNone/>
            </a:pPr>
            <a:r>
              <a:rPr lang="en-US" sz="1000" b="1" dirty="0">
                <a:solidFill>
                  <a:srgbClr val="5B8E3A"/>
                </a:solidFill>
                <a:latin typeface="Aptos" pitchFamily="34" charset="0"/>
                <a:ea typeface="Aptos" pitchFamily="34" charset="-122"/>
                <a:cs typeface="Aptos" pitchFamily="34" charset="-120"/>
              </a:rPr>
              <a:t>+5,3 %</a:t>
            </a:r>
            <a:endParaRPr lang="en-US" sz="1000" dirty="0"/>
          </a:p>
        </p:txBody>
      </p:sp>
      <p:sp>
        <p:nvSpPr>
          <p:cNvPr id="12" name="Shape 9"/>
          <p:cNvSpPr/>
          <p:nvPr/>
        </p:nvSpPr>
        <p:spPr>
          <a:xfrm>
            <a:off x="6263640" y="1691640"/>
            <a:ext cx="4983480" cy="1207008"/>
          </a:xfrm>
          <a:prstGeom prst="roundRect">
            <a:avLst>
              <a:gd name="adj" fmla="val 4545"/>
            </a:avLst>
          </a:prstGeom>
          <a:solidFill>
            <a:srgbClr val="FFFFFF"/>
          </a:solidFill>
          <a:ln w="10160">
            <a:solidFill>
              <a:srgbClr val="C8D5C2"/>
            </a:solidFill>
            <a:prstDash val="solid"/>
          </a:ln>
        </p:spPr>
        <p:txBody>
          <a:bodyPr/>
          <a:lstStyle/>
          <a:p>
            <a:endParaRPr lang="sl-SI"/>
          </a:p>
        </p:txBody>
      </p:sp>
      <p:sp>
        <p:nvSpPr>
          <p:cNvPr id="13" name="Text 10"/>
          <p:cNvSpPr/>
          <p:nvPr/>
        </p:nvSpPr>
        <p:spPr>
          <a:xfrm>
            <a:off x="6492240" y="1947672"/>
            <a:ext cx="2560320" cy="292608"/>
          </a:xfrm>
          <a:prstGeom prst="rect">
            <a:avLst/>
          </a:prstGeom>
          <a:noFill/>
          <a:ln/>
        </p:spPr>
        <p:txBody>
          <a:bodyPr wrap="square" lIns="0" tIns="0" rIns="0" bIns="0" rtlCol="0" anchor="ctr"/>
          <a:lstStyle/>
          <a:p>
            <a:pPr marL="0" indent="0">
              <a:buNone/>
            </a:pPr>
            <a:r>
              <a:rPr lang="en-US" sz="2700" b="1" dirty="0">
                <a:solidFill>
                  <a:srgbClr val="2F4C34"/>
                </a:solidFill>
                <a:latin typeface="Georgia" pitchFamily="34" charset="0"/>
                <a:ea typeface="Georgia" pitchFamily="34" charset="-122"/>
                <a:cs typeface="Georgia" pitchFamily="34" charset="-120"/>
              </a:rPr>
              <a:t>47,6 mio €</a:t>
            </a:r>
            <a:endParaRPr lang="en-US" sz="2700" dirty="0"/>
          </a:p>
        </p:txBody>
      </p:sp>
      <p:sp>
        <p:nvSpPr>
          <p:cNvPr id="14" name="Text 11"/>
          <p:cNvSpPr/>
          <p:nvPr/>
        </p:nvSpPr>
        <p:spPr>
          <a:xfrm>
            <a:off x="6510528" y="2386584"/>
            <a:ext cx="2377440" cy="182880"/>
          </a:xfrm>
          <a:prstGeom prst="rect">
            <a:avLst/>
          </a:prstGeom>
          <a:noFill/>
          <a:ln/>
        </p:spPr>
        <p:txBody>
          <a:bodyPr wrap="square" lIns="0" tIns="0" rIns="0" bIns="0" rtlCol="0" anchor="ctr"/>
          <a:lstStyle/>
          <a:p>
            <a:pPr marL="0" indent="0">
              <a:buNone/>
            </a:pPr>
            <a:r>
              <a:rPr lang="en-US" sz="1250" b="1" dirty="0">
                <a:solidFill>
                  <a:srgbClr val="223129"/>
                </a:solidFill>
                <a:latin typeface="Aptos" pitchFamily="34" charset="0"/>
                <a:ea typeface="Aptos" pitchFamily="34" charset="-122"/>
                <a:cs typeface="Aptos" pitchFamily="34" charset="-120"/>
              </a:rPr>
              <a:t>prihodkov</a:t>
            </a:r>
            <a:endParaRPr lang="en-US" sz="1250" dirty="0"/>
          </a:p>
        </p:txBody>
      </p:sp>
      <p:sp>
        <p:nvSpPr>
          <p:cNvPr id="15" name="Shape 12"/>
          <p:cNvSpPr/>
          <p:nvPr/>
        </p:nvSpPr>
        <p:spPr>
          <a:xfrm>
            <a:off x="9646920" y="2075688"/>
            <a:ext cx="1170432" cy="347472"/>
          </a:xfrm>
          <a:prstGeom prst="roundRect">
            <a:avLst>
              <a:gd name="adj" fmla="val 13158"/>
            </a:avLst>
          </a:prstGeom>
          <a:solidFill>
            <a:srgbClr val="E6EEDC"/>
          </a:solidFill>
          <a:ln w="6350">
            <a:solidFill>
              <a:srgbClr val="C8D5C2"/>
            </a:solidFill>
            <a:prstDash val="solid"/>
          </a:ln>
        </p:spPr>
        <p:txBody>
          <a:bodyPr/>
          <a:lstStyle/>
          <a:p>
            <a:endParaRPr lang="sl-SI"/>
          </a:p>
        </p:txBody>
      </p:sp>
      <p:sp>
        <p:nvSpPr>
          <p:cNvPr id="16" name="Text 13"/>
          <p:cNvSpPr/>
          <p:nvPr/>
        </p:nvSpPr>
        <p:spPr>
          <a:xfrm>
            <a:off x="9848088" y="2176272"/>
            <a:ext cx="768096" cy="128016"/>
          </a:xfrm>
          <a:prstGeom prst="rect">
            <a:avLst/>
          </a:prstGeom>
          <a:noFill/>
          <a:ln/>
        </p:spPr>
        <p:txBody>
          <a:bodyPr wrap="square" lIns="0" tIns="0" rIns="0" bIns="0" rtlCol="0" anchor="ctr"/>
          <a:lstStyle/>
          <a:p>
            <a:pPr marL="0" indent="0" algn="ctr">
              <a:buNone/>
            </a:pPr>
            <a:r>
              <a:rPr lang="en-US" sz="1000" b="1" dirty="0">
                <a:solidFill>
                  <a:srgbClr val="5B8E3A"/>
                </a:solidFill>
                <a:latin typeface="Aptos" pitchFamily="34" charset="0"/>
                <a:ea typeface="Aptos" pitchFamily="34" charset="-122"/>
                <a:cs typeface="Aptos" pitchFamily="34" charset="-120"/>
              </a:rPr>
              <a:t>+3,9 %</a:t>
            </a:r>
            <a:endParaRPr lang="en-US" sz="1000" dirty="0"/>
          </a:p>
        </p:txBody>
      </p:sp>
      <p:sp>
        <p:nvSpPr>
          <p:cNvPr id="17" name="Shape 14"/>
          <p:cNvSpPr/>
          <p:nvPr/>
        </p:nvSpPr>
        <p:spPr>
          <a:xfrm>
            <a:off x="777240" y="3246120"/>
            <a:ext cx="4983480" cy="1207008"/>
          </a:xfrm>
          <a:prstGeom prst="roundRect">
            <a:avLst>
              <a:gd name="adj" fmla="val 4545"/>
            </a:avLst>
          </a:prstGeom>
          <a:solidFill>
            <a:srgbClr val="FFFFFF"/>
          </a:solidFill>
          <a:ln w="10160">
            <a:solidFill>
              <a:srgbClr val="C8D5C2"/>
            </a:solidFill>
            <a:prstDash val="solid"/>
          </a:ln>
        </p:spPr>
        <p:txBody>
          <a:bodyPr/>
          <a:lstStyle/>
          <a:p>
            <a:endParaRPr lang="sl-SI"/>
          </a:p>
        </p:txBody>
      </p:sp>
      <p:sp>
        <p:nvSpPr>
          <p:cNvPr id="18" name="Text 15"/>
          <p:cNvSpPr/>
          <p:nvPr/>
        </p:nvSpPr>
        <p:spPr>
          <a:xfrm>
            <a:off x="1005840" y="3502152"/>
            <a:ext cx="2560320" cy="292608"/>
          </a:xfrm>
          <a:prstGeom prst="rect">
            <a:avLst/>
          </a:prstGeom>
          <a:noFill/>
          <a:ln/>
        </p:spPr>
        <p:txBody>
          <a:bodyPr wrap="square" lIns="0" tIns="0" rIns="0" bIns="0" rtlCol="0" anchor="ctr"/>
          <a:lstStyle/>
          <a:p>
            <a:pPr marL="0" indent="0">
              <a:buNone/>
            </a:pPr>
            <a:r>
              <a:rPr lang="en-US" sz="2700" b="1" dirty="0">
                <a:solidFill>
                  <a:srgbClr val="2F4C34"/>
                </a:solidFill>
                <a:latin typeface="Georgia" pitchFamily="34" charset="0"/>
                <a:ea typeface="Georgia" pitchFamily="34" charset="-122"/>
                <a:cs typeface="Georgia" pitchFamily="34" charset="-120"/>
              </a:rPr>
              <a:t>19,0 mio €</a:t>
            </a:r>
            <a:endParaRPr lang="en-US" sz="2700" dirty="0"/>
          </a:p>
        </p:txBody>
      </p:sp>
      <p:sp>
        <p:nvSpPr>
          <p:cNvPr id="19" name="Text 16"/>
          <p:cNvSpPr/>
          <p:nvPr/>
        </p:nvSpPr>
        <p:spPr>
          <a:xfrm>
            <a:off x="1024128" y="3941064"/>
            <a:ext cx="2377440" cy="182880"/>
          </a:xfrm>
          <a:prstGeom prst="rect">
            <a:avLst/>
          </a:prstGeom>
          <a:noFill/>
          <a:ln/>
        </p:spPr>
        <p:txBody>
          <a:bodyPr wrap="square" lIns="0" tIns="0" rIns="0" bIns="0" rtlCol="0" anchor="ctr"/>
          <a:lstStyle/>
          <a:p>
            <a:pPr marL="0" indent="0">
              <a:buNone/>
            </a:pPr>
            <a:r>
              <a:rPr lang="en-US" sz="1250" b="1" dirty="0">
                <a:solidFill>
                  <a:srgbClr val="223129"/>
                </a:solidFill>
                <a:latin typeface="Aptos" pitchFamily="34" charset="0"/>
                <a:ea typeface="Aptos" pitchFamily="34" charset="-122"/>
                <a:cs typeface="Aptos" pitchFamily="34" charset="-120"/>
              </a:rPr>
              <a:t>dodane vrednosti</a:t>
            </a:r>
            <a:endParaRPr lang="en-US" sz="1250" dirty="0"/>
          </a:p>
        </p:txBody>
      </p:sp>
      <p:sp>
        <p:nvSpPr>
          <p:cNvPr id="20" name="Shape 17"/>
          <p:cNvSpPr/>
          <p:nvPr/>
        </p:nvSpPr>
        <p:spPr>
          <a:xfrm>
            <a:off x="4160520" y="3630168"/>
            <a:ext cx="1170432" cy="347472"/>
          </a:xfrm>
          <a:prstGeom prst="roundRect">
            <a:avLst>
              <a:gd name="adj" fmla="val 13158"/>
            </a:avLst>
          </a:prstGeom>
          <a:solidFill>
            <a:srgbClr val="E6EEDC"/>
          </a:solidFill>
          <a:ln w="6350">
            <a:solidFill>
              <a:srgbClr val="C8D5C2"/>
            </a:solidFill>
            <a:prstDash val="solid"/>
          </a:ln>
        </p:spPr>
        <p:txBody>
          <a:bodyPr/>
          <a:lstStyle/>
          <a:p>
            <a:endParaRPr lang="sl-SI"/>
          </a:p>
        </p:txBody>
      </p:sp>
      <p:sp>
        <p:nvSpPr>
          <p:cNvPr id="21" name="Text 18"/>
          <p:cNvSpPr/>
          <p:nvPr/>
        </p:nvSpPr>
        <p:spPr>
          <a:xfrm>
            <a:off x="4361688" y="3730752"/>
            <a:ext cx="768096" cy="128016"/>
          </a:xfrm>
          <a:prstGeom prst="rect">
            <a:avLst/>
          </a:prstGeom>
          <a:noFill/>
          <a:ln/>
        </p:spPr>
        <p:txBody>
          <a:bodyPr wrap="square" lIns="0" tIns="0" rIns="0" bIns="0" rtlCol="0" anchor="ctr"/>
          <a:lstStyle/>
          <a:p>
            <a:pPr marL="0" indent="0" algn="ctr">
              <a:buNone/>
            </a:pPr>
            <a:r>
              <a:rPr lang="en-US" sz="1000" b="1" dirty="0">
                <a:solidFill>
                  <a:srgbClr val="5B8E3A"/>
                </a:solidFill>
                <a:latin typeface="Aptos" pitchFamily="34" charset="0"/>
                <a:ea typeface="Aptos" pitchFamily="34" charset="-122"/>
                <a:cs typeface="Aptos" pitchFamily="34" charset="-120"/>
              </a:rPr>
              <a:t>+4,5 %</a:t>
            </a:r>
            <a:endParaRPr lang="en-US" sz="1000" dirty="0"/>
          </a:p>
        </p:txBody>
      </p:sp>
      <p:sp>
        <p:nvSpPr>
          <p:cNvPr id="22" name="Shape 19"/>
          <p:cNvSpPr/>
          <p:nvPr/>
        </p:nvSpPr>
        <p:spPr>
          <a:xfrm>
            <a:off x="6263640" y="3246120"/>
            <a:ext cx="4983480" cy="1207008"/>
          </a:xfrm>
          <a:prstGeom prst="roundRect">
            <a:avLst>
              <a:gd name="adj" fmla="val 4545"/>
            </a:avLst>
          </a:prstGeom>
          <a:solidFill>
            <a:srgbClr val="FFFFFF"/>
          </a:solidFill>
          <a:ln w="10160">
            <a:solidFill>
              <a:srgbClr val="C8D5C2"/>
            </a:solidFill>
            <a:prstDash val="solid"/>
          </a:ln>
        </p:spPr>
        <p:txBody>
          <a:bodyPr/>
          <a:lstStyle/>
          <a:p>
            <a:endParaRPr lang="sl-SI"/>
          </a:p>
        </p:txBody>
      </p:sp>
      <p:sp>
        <p:nvSpPr>
          <p:cNvPr id="23" name="Text 20"/>
          <p:cNvSpPr/>
          <p:nvPr/>
        </p:nvSpPr>
        <p:spPr>
          <a:xfrm>
            <a:off x="6492240" y="3502152"/>
            <a:ext cx="2560320" cy="292608"/>
          </a:xfrm>
          <a:prstGeom prst="rect">
            <a:avLst/>
          </a:prstGeom>
          <a:noFill/>
          <a:ln/>
        </p:spPr>
        <p:txBody>
          <a:bodyPr wrap="square" lIns="0" tIns="0" rIns="0" bIns="0" rtlCol="0" anchor="ctr"/>
          <a:lstStyle/>
          <a:p>
            <a:pPr marL="0" indent="0">
              <a:buNone/>
            </a:pPr>
            <a:r>
              <a:rPr lang="en-US" sz="2700" b="1" dirty="0">
                <a:solidFill>
                  <a:srgbClr val="2F4C34"/>
                </a:solidFill>
                <a:latin typeface="Georgia" pitchFamily="34" charset="0"/>
                <a:ea typeface="Georgia" pitchFamily="34" charset="-122"/>
                <a:cs typeface="Georgia" pitchFamily="34" charset="-120"/>
              </a:rPr>
              <a:t>509</a:t>
            </a:r>
            <a:endParaRPr lang="en-US" sz="2700" dirty="0"/>
          </a:p>
        </p:txBody>
      </p:sp>
      <p:sp>
        <p:nvSpPr>
          <p:cNvPr id="24" name="Text 21"/>
          <p:cNvSpPr/>
          <p:nvPr/>
        </p:nvSpPr>
        <p:spPr>
          <a:xfrm>
            <a:off x="6510528" y="3941064"/>
            <a:ext cx="2377440" cy="182880"/>
          </a:xfrm>
          <a:prstGeom prst="rect">
            <a:avLst/>
          </a:prstGeom>
          <a:noFill/>
          <a:ln/>
        </p:spPr>
        <p:txBody>
          <a:bodyPr wrap="square" lIns="0" tIns="0" rIns="0" bIns="0" rtlCol="0" anchor="ctr"/>
          <a:lstStyle/>
          <a:p>
            <a:pPr marL="0" indent="0">
              <a:buNone/>
            </a:pPr>
            <a:r>
              <a:rPr lang="en-US" sz="1250" b="1" dirty="0">
                <a:solidFill>
                  <a:srgbClr val="223129"/>
                </a:solidFill>
                <a:latin typeface="Aptos" pitchFamily="34" charset="0"/>
                <a:ea typeface="Aptos" pitchFamily="34" charset="-122"/>
                <a:cs typeface="Aptos" pitchFamily="34" charset="-120"/>
              </a:rPr>
              <a:t>zaposlenih</a:t>
            </a:r>
            <a:endParaRPr lang="en-US" sz="1250" dirty="0"/>
          </a:p>
        </p:txBody>
      </p:sp>
      <p:sp>
        <p:nvSpPr>
          <p:cNvPr id="25" name="Shape 22"/>
          <p:cNvSpPr/>
          <p:nvPr/>
        </p:nvSpPr>
        <p:spPr>
          <a:xfrm>
            <a:off x="9646920" y="3630168"/>
            <a:ext cx="1170432" cy="347472"/>
          </a:xfrm>
          <a:prstGeom prst="roundRect">
            <a:avLst>
              <a:gd name="adj" fmla="val 13158"/>
            </a:avLst>
          </a:prstGeom>
          <a:solidFill>
            <a:srgbClr val="E6EEDC"/>
          </a:solidFill>
          <a:ln w="6350">
            <a:solidFill>
              <a:srgbClr val="C8D5C2"/>
            </a:solidFill>
            <a:prstDash val="solid"/>
          </a:ln>
        </p:spPr>
        <p:txBody>
          <a:bodyPr/>
          <a:lstStyle/>
          <a:p>
            <a:endParaRPr lang="sl-SI"/>
          </a:p>
        </p:txBody>
      </p:sp>
      <p:sp>
        <p:nvSpPr>
          <p:cNvPr id="26" name="Text 23"/>
          <p:cNvSpPr/>
          <p:nvPr/>
        </p:nvSpPr>
        <p:spPr>
          <a:xfrm>
            <a:off x="9848088" y="3730752"/>
            <a:ext cx="768096" cy="128016"/>
          </a:xfrm>
          <a:prstGeom prst="rect">
            <a:avLst/>
          </a:prstGeom>
          <a:noFill/>
          <a:ln/>
        </p:spPr>
        <p:txBody>
          <a:bodyPr wrap="square" lIns="0" tIns="0" rIns="0" bIns="0" rtlCol="0" anchor="ctr"/>
          <a:lstStyle/>
          <a:p>
            <a:pPr marL="0" indent="0" algn="ctr">
              <a:buNone/>
            </a:pPr>
            <a:r>
              <a:rPr lang="en-US" sz="1000" b="1" dirty="0">
                <a:solidFill>
                  <a:srgbClr val="5B8E3A"/>
                </a:solidFill>
                <a:latin typeface="Aptos" pitchFamily="34" charset="0"/>
                <a:ea typeface="Aptos" pitchFamily="34" charset="-122"/>
                <a:cs typeface="Aptos" pitchFamily="34" charset="-120"/>
              </a:rPr>
              <a:t>+2,0 %</a:t>
            </a:r>
            <a:endParaRPr lang="en-US" sz="1000" dirty="0"/>
          </a:p>
        </p:txBody>
      </p:sp>
      <p:sp>
        <p:nvSpPr>
          <p:cNvPr id="27" name="Shape 24"/>
          <p:cNvSpPr/>
          <p:nvPr/>
        </p:nvSpPr>
        <p:spPr>
          <a:xfrm>
            <a:off x="777240" y="5074920"/>
            <a:ext cx="10469880" cy="502920"/>
          </a:xfrm>
          <a:prstGeom prst="roundRect">
            <a:avLst>
              <a:gd name="adj" fmla="val 10909"/>
            </a:avLst>
          </a:prstGeom>
          <a:solidFill>
            <a:srgbClr val="E6EEDC"/>
          </a:solidFill>
          <a:ln w="10160">
            <a:solidFill>
              <a:srgbClr val="C8D5C2"/>
            </a:solidFill>
            <a:prstDash val="solid"/>
          </a:ln>
        </p:spPr>
        <p:txBody>
          <a:bodyPr/>
          <a:lstStyle/>
          <a:p>
            <a:endParaRPr lang="sl-SI"/>
          </a:p>
        </p:txBody>
      </p:sp>
      <p:sp>
        <p:nvSpPr>
          <p:cNvPr id="28" name="Text 25"/>
          <p:cNvSpPr/>
          <p:nvPr/>
        </p:nvSpPr>
        <p:spPr>
          <a:xfrm>
            <a:off x="1005840" y="5230368"/>
            <a:ext cx="9966960" cy="164592"/>
          </a:xfrm>
          <a:prstGeom prst="rect">
            <a:avLst/>
          </a:prstGeom>
          <a:noFill/>
          <a:ln/>
        </p:spPr>
        <p:txBody>
          <a:bodyPr wrap="square" lIns="0" tIns="0" rIns="0" bIns="0" rtlCol="0" anchor="ctr"/>
          <a:lstStyle/>
          <a:p>
            <a:pPr marL="0" indent="0">
              <a:buNone/>
            </a:pPr>
            <a:r>
              <a:rPr lang="en-US" sz="1250" b="1" dirty="0">
                <a:solidFill>
                  <a:srgbClr val="2F4C34"/>
                </a:solidFill>
                <a:latin typeface="Aptos" pitchFamily="34" charset="0"/>
                <a:ea typeface="Aptos" pitchFamily="34" charset="-122"/>
                <a:cs typeface="Aptos" pitchFamily="34" charset="-120"/>
              </a:rPr>
              <a:t>Dodana vrednost na zaposlenega: 37.276 € (+2,5 %).</a:t>
            </a:r>
            <a:endParaRPr lang="en-US" sz="1250" dirty="0"/>
          </a:p>
        </p:txBody>
      </p:sp>
      <p:sp>
        <p:nvSpPr>
          <p:cNvPr id="29" name="Text 26"/>
          <p:cNvSpPr/>
          <p:nvPr/>
        </p:nvSpPr>
        <p:spPr>
          <a:xfrm>
            <a:off x="804672" y="5687568"/>
            <a:ext cx="2743200" cy="128016"/>
          </a:xfrm>
          <a:prstGeom prst="rect">
            <a:avLst/>
          </a:prstGeom>
          <a:noFill/>
          <a:ln/>
        </p:spPr>
        <p:txBody>
          <a:bodyPr wrap="square" lIns="0" tIns="0" rIns="0" bIns="0" rtlCol="0" anchor="ctr"/>
          <a:lstStyle/>
          <a:p>
            <a:pPr marL="0" indent="0">
              <a:buNone/>
            </a:pPr>
            <a:r>
              <a:rPr lang="en-US" sz="850" dirty="0">
                <a:solidFill>
                  <a:srgbClr val="637167"/>
                </a:solidFill>
                <a:latin typeface="Aptos" pitchFamily="34" charset="0"/>
                <a:ea typeface="Aptos" pitchFamily="34" charset="-122"/>
                <a:cs typeface="Aptos" pitchFamily="34" charset="-120"/>
              </a:rPr>
              <a:t>Vir: Ajpes / polletno poročilo JZT</a:t>
            </a:r>
            <a:endParaRPr lang="en-US" sz="850" dirty="0"/>
          </a:p>
        </p:txBody>
      </p:sp>
      <p:sp>
        <p:nvSpPr>
          <p:cNvPr id="30" name="Shape 27"/>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31" name="Text 28"/>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32" name="Text 29"/>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4</a:t>
            </a:r>
            <a:endParaRPr lang="en-US" sz="8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vd_logo_horizontal_trans.png"/>
          <p:cNvPicPr>
            <a:picLocks noChangeAspect="1"/>
          </p:cNvPicPr>
          <p:nvPr/>
        </p:nvPicPr>
        <p:blipFill>
          <a:blip r:embed="rId3"/>
          <a:stretch>
            <a:fillRect/>
          </a:stretch>
        </p:blipFill>
        <p:spPr>
          <a:xfrm>
            <a:off x="10280276" y="256032"/>
            <a:ext cx="1065007" cy="502920"/>
          </a:xfrm>
          <a:prstGeom prst="rect">
            <a:avLst/>
          </a:prstGeom>
        </p:spPr>
      </p:pic>
      <p:sp>
        <p:nvSpPr>
          <p:cNvPr id="3" name="Text 0"/>
          <p:cNvSpPr/>
          <p:nvPr/>
        </p:nvSpPr>
        <p:spPr>
          <a:xfrm>
            <a:off x="621792" y="320040"/>
            <a:ext cx="7498080" cy="365760"/>
          </a:xfrm>
          <a:prstGeom prst="rect">
            <a:avLst/>
          </a:prstGeom>
          <a:noFill/>
          <a:ln/>
        </p:spPr>
        <p:txBody>
          <a:bodyPr wrap="square" lIns="0" tIns="0" rIns="0" bIns="0" rtlCol="0" anchor="ctr"/>
          <a:lstStyle/>
          <a:p>
            <a:pPr marL="0" indent="0">
              <a:buNone/>
            </a:pPr>
            <a:r>
              <a:rPr lang="en-US" sz="2200" b="1" dirty="0">
                <a:solidFill>
                  <a:srgbClr val="2F4C34"/>
                </a:solidFill>
                <a:latin typeface="Georgia" pitchFamily="34" charset="0"/>
                <a:ea typeface="Georgia" pitchFamily="34" charset="-122"/>
                <a:cs typeface="Georgia" pitchFamily="34" charset="-120"/>
              </a:rPr>
              <a:t>Ključni dosežki prvega polletja 2026</a:t>
            </a:r>
            <a:endParaRPr lang="en-US" sz="2200" dirty="0"/>
          </a:p>
        </p:txBody>
      </p:sp>
      <p:sp>
        <p:nvSpPr>
          <p:cNvPr id="4" name="Text 1"/>
          <p:cNvSpPr/>
          <p:nvPr/>
        </p:nvSpPr>
        <p:spPr>
          <a:xfrm>
            <a:off x="640080" y="749808"/>
            <a:ext cx="7498080" cy="182880"/>
          </a:xfrm>
          <a:prstGeom prst="rect">
            <a:avLst/>
          </a:prstGeom>
          <a:noFill/>
          <a:ln/>
        </p:spPr>
        <p:txBody>
          <a:bodyPr wrap="square" lIns="0" tIns="0" rIns="0" bIns="0" rtlCol="0" anchor="ctr"/>
          <a:lstStyle/>
          <a:p>
            <a:pPr marL="0" indent="0">
              <a:buNone/>
            </a:pPr>
            <a:r>
              <a:rPr lang="en-US" sz="1000" dirty="0">
                <a:solidFill>
                  <a:srgbClr val="637167"/>
                </a:solidFill>
                <a:latin typeface="Aptos" pitchFamily="34" charset="0"/>
                <a:ea typeface="Aptos" pitchFamily="34" charset="-122"/>
                <a:cs typeface="Aptos" pitchFamily="34" charset="-120"/>
              </a:rPr>
              <a:t>Zeleni dan 2026 | Trajnost je naša dodana vrednost</a:t>
            </a:r>
            <a:endParaRPr lang="en-US" sz="1000" dirty="0"/>
          </a:p>
        </p:txBody>
      </p:sp>
      <p:sp>
        <p:nvSpPr>
          <p:cNvPr id="5" name="Shape 2"/>
          <p:cNvSpPr/>
          <p:nvPr/>
        </p:nvSpPr>
        <p:spPr>
          <a:xfrm>
            <a:off x="621792" y="1042416"/>
            <a:ext cx="10972800" cy="0"/>
          </a:xfrm>
          <a:prstGeom prst="line">
            <a:avLst/>
          </a:prstGeom>
          <a:noFill/>
          <a:ln w="15240">
            <a:solidFill>
              <a:srgbClr val="C8D5C2"/>
            </a:solidFill>
            <a:prstDash val="solid"/>
          </a:ln>
        </p:spPr>
        <p:txBody>
          <a:bodyPr/>
          <a:lstStyle/>
          <a:p>
            <a:endParaRPr lang="sl-SI"/>
          </a:p>
        </p:txBody>
      </p:sp>
      <p:sp>
        <p:nvSpPr>
          <p:cNvPr id="6" name="Shape 3"/>
          <p:cNvSpPr/>
          <p:nvPr/>
        </p:nvSpPr>
        <p:spPr>
          <a:xfrm>
            <a:off x="777240" y="1444752"/>
            <a:ext cx="10652760" cy="841248"/>
          </a:xfrm>
          <a:prstGeom prst="roundRect">
            <a:avLst>
              <a:gd name="adj" fmla="val 6522"/>
            </a:avLst>
          </a:prstGeom>
          <a:solidFill>
            <a:srgbClr val="FFFFFF"/>
          </a:solidFill>
          <a:ln w="10160">
            <a:solidFill>
              <a:srgbClr val="C8D5C2"/>
            </a:solidFill>
            <a:prstDash val="solid"/>
          </a:ln>
        </p:spPr>
        <p:txBody>
          <a:bodyPr/>
          <a:lstStyle/>
          <a:p>
            <a:endParaRPr lang="sl-SI"/>
          </a:p>
        </p:txBody>
      </p:sp>
      <p:sp>
        <p:nvSpPr>
          <p:cNvPr id="7" name="Text 4"/>
          <p:cNvSpPr/>
          <p:nvPr/>
        </p:nvSpPr>
        <p:spPr>
          <a:xfrm>
            <a:off x="1005840" y="1645920"/>
            <a:ext cx="2331720" cy="219456"/>
          </a:xfrm>
          <a:prstGeom prst="rect">
            <a:avLst/>
          </a:prstGeom>
          <a:noFill/>
          <a:ln/>
        </p:spPr>
        <p:txBody>
          <a:bodyPr wrap="square" lIns="0" tIns="0" rIns="0" bIns="0" rtlCol="0" anchor="ctr"/>
          <a:lstStyle/>
          <a:p>
            <a:pPr marL="0" indent="0">
              <a:buNone/>
            </a:pPr>
            <a:r>
              <a:rPr lang="en-US" sz="1350" b="1" dirty="0">
                <a:solidFill>
                  <a:srgbClr val="5B8E3A"/>
                </a:solidFill>
                <a:latin typeface="Aptos" pitchFamily="34" charset="0"/>
                <a:ea typeface="Aptos" pitchFamily="34" charset="-122"/>
                <a:cs typeface="Aptos" pitchFamily="34" charset="-120"/>
              </a:rPr>
              <a:t>Zelena shema</a:t>
            </a:r>
            <a:endParaRPr lang="en-US" sz="1350" dirty="0"/>
          </a:p>
        </p:txBody>
      </p:sp>
      <p:sp>
        <p:nvSpPr>
          <p:cNvPr id="8" name="Text 5"/>
          <p:cNvSpPr/>
          <p:nvPr/>
        </p:nvSpPr>
        <p:spPr>
          <a:xfrm>
            <a:off x="3520440" y="1591056"/>
            <a:ext cx="7315200" cy="310896"/>
          </a:xfrm>
          <a:prstGeom prst="rect">
            <a:avLst/>
          </a:prstGeom>
          <a:noFill/>
          <a:ln/>
        </p:spPr>
        <p:txBody>
          <a:bodyPr wrap="square" lIns="0" tIns="0" rIns="0" bIns="0" rtlCol="0" anchor="ctr">
            <a:normAutofit/>
          </a:bodyPr>
          <a:lstStyle/>
          <a:p>
            <a:pPr marL="0" indent="0">
              <a:buNone/>
            </a:pPr>
            <a:r>
              <a:rPr lang="en-US" sz="1330" b="1" dirty="0">
                <a:solidFill>
                  <a:srgbClr val="223129"/>
                </a:solidFill>
                <a:latin typeface="Aptos" pitchFamily="34" charset="0"/>
                <a:ea typeface="Aptos" pitchFamily="34" charset="-122"/>
                <a:cs typeface="Aptos" pitchFamily="34" charset="-120"/>
              </a:rPr>
              <a:t>skupna prijava treh občin, več kot 80 standardov, ankete, trajnostno poročilo in krizni načrt</a:t>
            </a:r>
            <a:endParaRPr lang="en-US" sz="1330" dirty="0"/>
          </a:p>
        </p:txBody>
      </p:sp>
      <p:sp>
        <p:nvSpPr>
          <p:cNvPr id="9" name="Shape 6"/>
          <p:cNvSpPr/>
          <p:nvPr/>
        </p:nvSpPr>
        <p:spPr>
          <a:xfrm>
            <a:off x="777240" y="2404872"/>
            <a:ext cx="10652760" cy="841248"/>
          </a:xfrm>
          <a:prstGeom prst="roundRect">
            <a:avLst>
              <a:gd name="adj" fmla="val 6522"/>
            </a:avLst>
          </a:prstGeom>
          <a:solidFill>
            <a:srgbClr val="FFFFFF"/>
          </a:solidFill>
          <a:ln w="10160">
            <a:solidFill>
              <a:srgbClr val="C8D5C2"/>
            </a:solidFill>
            <a:prstDash val="solid"/>
          </a:ln>
        </p:spPr>
        <p:txBody>
          <a:bodyPr/>
          <a:lstStyle/>
          <a:p>
            <a:endParaRPr lang="sl-SI"/>
          </a:p>
        </p:txBody>
      </p:sp>
      <p:sp>
        <p:nvSpPr>
          <p:cNvPr id="10" name="Text 7"/>
          <p:cNvSpPr/>
          <p:nvPr/>
        </p:nvSpPr>
        <p:spPr>
          <a:xfrm>
            <a:off x="1005840" y="2606040"/>
            <a:ext cx="2331720" cy="219456"/>
          </a:xfrm>
          <a:prstGeom prst="rect">
            <a:avLst/>
          </a:prstGeom>
          <a:noFill/>
          <a:ln/>
        </p:spPr>
        <p:txBody>
          <a:bodyPr wrap="square" lIns="0" tIns="0" rIns="0" bIns="0" rtlCol="0" anchor="ctr"/>
          <a:lstStyle/>
          <a:p>
            <a:pPr marL="0" indent="0">
              <a:buNone/>
            </a:pPr>
            <a:r>
              <a:rPr lang="en-US" sz="1350" b="1" dirty="0">
                <a:solidFill>
                  <a:srgbClr val="5B8E3A"/>
                </a:solidFill>
                <a:latin typeface="Aptos" pitchFamily="34" charset="0"/>
                <a:ea typeface="Aptos" pitchFamily="34" charset="-122"/>
                <a:cs typeface="Aptos" pitchFamily="34" charset="-120"/>
              </a:rPr>
              <a:t>Povezovanje</a:t>
            </a:r>
            <a:endParaRPr lang="en-US" sz="1350" dirty="0"/>
          </a:p>
        </p:txBody>
      </p:sp>
      <p:sp>
        <p:nvSpPr>
          <p:cNvPr id="11" name="Text 8"/>
          <p:cNvSpPr/>
          <p:nvPr/>
        </p:nvSpPr>
        <p:spPr>
          <a:xfrm>
            <a:off x="3520440" y="2551176"/>
            <a:ext cx="7315200" cy="310896"/>
          </a:xfrm>
          <a:prstGeom prst="rect">
            <a:avLst/>
          </a:prstGeom>
          <a:noFill/>
          <a:ln/>
        </p:spPr>
        <p:txBody>
          <a:bodyPr wrap="square" lIns="0" tIns="0" rIns="0" bIns="0" rtlCol="0" anchor="ctr">
            <a:normAutofit/>
          </a:bodyPr>
          <a:lstStyle/>
          <a:p>
            <a:pPr marL="0" indent="0">
              <a:buNone/>
            </a:pPr>
            <a:r>
              <a:rPr lang="en-US" sz="1330" b="1" dirty="0">
                <a:solidFill>
                  <a:srgbClr val="223129"/>
                </a:solidFill>
                <a:latin typeface="Aptos" pitchFamily="34" charset="0"/>
                <a:ea typeface="Aptos" pitchFamily="34" charset="-122"/>
                <a:cs typeface="Aptos" pitchFamily="34" charset="-120"/>
              </a:rPr>
              <a:t>Turistična pomlad s skoraj 100 udeleženci, srečanja z občinami, zavodi in ponudniki</a:t>
            </a:r>
            <a:endParaRPr lang="en-US" sz="1330" dirty="0"/>
          </a:p>
        </p:txBody>
      </p:sp>
      <p:sp>
        <p:nvSpPr>
          <p:cNvPr id="12" name="Shape 9"/>
          <p:cNvSpPr/>
          <p:nvPr/>
        </p:nvSpPr>
        <p:spPr>
          <a:xfrm>
            <a:off x="777240" y="3364992"/>
            <a:ext cx="10652760" cy="841248"/>
          </a:xfrm>
          <a:prstGeom prst="roundRect">
            <a:avLst>
              <a:gd name="adj" fmla="val 6522"/>
            </a:avLst>
          </a:prstGeom>
          <a:solidFill>
            <a:srgbClr val="FFFFFF"/>
          </a:solidFill>
          <a:ln w="10160">
            <a:solidFill>
              <a:srgbClr val="C8D5C2"/>
            </a:solidFill>
            <a:prstDash val="solid"/>
          </a:ln>
        </p:spPr>
        <p:txBody>
          <a:bodyPr/>
          <a:lstStyle/>
          <a:p>
            <a:endParaRPr lang="sl-SI"/>
          </a:p>
        </p:txBody>
      </p:sp>
      <p:sp>
        <p:nvSpPr>
          <p:cNvPr id="13" name="Text 10"/>
          <p:cNvSpPr/>
          <p:nvPr/>
        </p:nvSpPr>
        <p:spPr>
          <a:xfrm>
            <a:off x="1005840" y="3566160"/>
            <a:ext cx="2331720" cy="219456"/>
          </a:xfrm>
          <a:prstGeom prst="rect">
            <a:avLst/>
          </a:prstGeom>
          <a:noFill/>
          <a:ln/>
        </p:spPr>
        <p:txBody>
          <a:bodyPr wrap="square" lIns="0" tIns="0" rIns="0" bIns="0" rtlCol="0" anchor="ctr"/>
          <a:lstStyle/>
          <a:p>
            <a:pPr marL="0" indent="0">
              <a:buNone/>
            </a:pPr>
            <a:r>
              <a:rPr lang="en-US" sz="1350" b="1" dirty="0">
                <a:solidFill>
                  <a:srgbClr val="5B8E3A"/>
                </a:solidFill>
                <a:latin typeface="Aptos" pitchFamily="34" charset="0"/>
                <a:ea typeface="Aptos" pitchFamily="34" charset="-122"/>
                <a:cs typeface="Aptos" pitchFamily="34" charset="-120"/>
              </a:rPr>
              <a:t>Promocija in projekti</a:t>
            </a:r>
            <a:endParaRPr lang="en-US" sz="1350" dirty="0"/>
          </a:p>
        </p:txBody>
      </p:sp>
      <p:sp>
        <p:nvSpPr>
          <p:cNvPr id="14" name="Text 11"/>
          <p:cNvSpPr/>
          <p:nvPr/>
        </p:nvSpPr>
        <p:spPr>
          <a:xfrm>
            <a:off x="3520440" y="3511296"/>
            <a:ext cx="7315200" cy="310896"/>
          </a:xfrm>
          <a:prstGeom prst="rect">
            <a:avLst/>
          </a:prstGeom>
          <a:noFill/>
          <a:ln/>
        </p:spPr>
        <p:txBody>
          <a:bodyPr wrap="square" lIns="0" tIns="0" rIns="0" bIns="0" rtlCol="0" anchor="ctr">
            <a:normAutofit/>
          </a:bodyPr>
          <a:lstStyle/>
          <a:p>
            <a:pPr marL="0" indent="0">
              <a:buNone/>
            </a:pPr>
            <a:r>
              <a:rPr lang="en-US" sz="1330" b="1" dirty="0">
                <a:solidFill>
                  <a:srgbClr val="223129"/>
                </a:solidFill>
                <a:latin typeface="Aptos" pitchFamily="34" charset="0"/>
                <a:ea typeface="Aptos" pitchFamily="34" charset="-122"/>
                <a:cs typeface="Aptos" pitchFamily="34" charset="-120"/>
              </a:rPr>
              <a:t>ETC Alps2Adriatic 100.000 € za Kanado, STO 39.000 €, projekti T4T, DATIS in BEST</a:t>
            </a:r>
            <a:endParaRPr lang="en-US" sz="1330" dirty="0"/>
          </a:p>
        </p:txBody>
      </p:sp>
      <p:sp>
        <p:nvSpPr>
          <p:cNvPr id="15" name="Shape 12"/>
          <p:cNvSpPr/>
          <p:nvPr/>
        </p:nvSpPr>
        <p:spPr>
          <a:xfrm>
            <a:off x="777240" y="4325112"/>
            <a:ext cx="10652760" cy="841248"/>
          </a:xfrm>
          <a:prstGeom prst="roundRect">
            <a:avLst>
              <a:gd name="adj" fmla="val 6522"/>
            </a:avLst>
          </a:prstGeom>
          <a:solidFill>
            <a:srgbClr val="FFFFFF"/>
          </a:solidFill>
          <a:ln w="10160">
            <a:solidFill>
              <a:srgbClr val="C8D5C2"/>
            </a:solidFill>
            <a:prstDash val="solid"/>
          </a:ln>
        </p:spPr>
        <p:txBody>
          <a:bodyPr/>
          <a:lstStyle/>
          <a:p>
            <a:endParaRPr lang="sl-SI"/>
          </a:p>
        </p:txBody>
      </p:sp>
      <p:sp>
        <p:nvSpPr>
          <p:cNvPr id="16" name="Text 13"/>
          <p:cNvSpPr/>
          <p:nvPr/>
        </p:nvSpPr>
        <p:spPr>
          <a:xfrm>
            <a:off x="1005840" y="4526280"/>
            <a:ext cx="2331720" cy="219456"/>
          </a:xfrm>
          <a:prstGeom prst="rect">
            <a:avLst/>
          </a:prstGeom>
          <a:noFill/>
          <a:ln/>
        </p:spPr>
        <p:txBody>
          <a:bodyPr wrap="square" lIns="0" tIns="0" rIns="0" bIns="0" rtlCol="0" anchor="ctr"/>
          <a:lstStyle/>
          <a:p>
            <a:pPr marL="0" indent="0">
              <a:buNone/>
            </a:pPr>
            <a:r>
              <a:rPr lang="en-US" sz="1350" b="1" dirty="0">
                <a:solidFill>
                  <a:srgbClr val="5B8E3A"/>
                </a:solidFill>
                <a:latin typeface="Aptos" pitchFamily="34" charset="0"/>
                <a:ea typeface="Aptos" pitchFamily="34" charset="-122"/>
                <a:cs typeface="Aptos" pitchFamily="34" charset="-120"/>
              </a:rPr>
              <a:t>Produkti in upravljanje</a:t>
            </a:r>
            <a:endParaRPr lang="en-US" sz="1350" dirty="0"/>
          </a:p>
        </p:txBody>
      </p:sp>
      <p:sp>
        <p:nvSpPr>
          <p:cNvPr id="17" name="Text 14"/>
          <p:cNvSpPr/>
          <p:nvPr/>
        </p:nvSpPr>
        <p:spPr>
          <a:xfrm>
            <a:off x="3520440" y="4471416"/>
            <a:ext cx="7315200" cy="310896"/>
          </a:xfrm>
          <a:prstGeom prst="rect">
            <a:avLst/>
          </a:prstGeom>
          <a:noFill/>
          <a:ln/>
        </p:spPr>
        <p:txBody>
          <a:bodyPr wrap="square" lIns="0" tIns="0" rIns="0" bIns="0" rtlCol="0" anchor="ctr">
            <a:normAutofit fontScale="92500"/>
          </a:bodyPr>
          <a:lstStyle/>
          <a:p>
            <a:pPr marL="0" indent="0">
              <a:buNone/>
            </a:pPr>
            <a:r>
              <a:rPr lang="en-US" sz="1330" b="1" dirty="0">
                <a:solidFill>
                  <a:srgbClr val="223129"/>
                </a:solidFill>
                <a:latin typeface="Aptos" pitchFamily="34" charset="0"/>
                <a:ea typeface="Aptos" pitchFamily="34" charset="-122"/>
                <a:cs typeface="Aptos" pitchFamily="34" charset="-120"/>
              </a:rPr>
              <a:t>razvoj doživetij, priprava modela razpršenega hotela, Rihemberk, Lijak, trgovinice in lokalni izdelki</a:t>
            </a:r>
            <a:endParaRPr lang="en-US" sz="1330" dirty="0"/>
          </a:p>
        </p:txBody>
      </p:sp>
      <p:sp>
        <p:nvSpPr>
          <p:cNvPr id="18" name="Text 15"/>
          <p:cNvSpPr/>
          <p:nvPr/>
        </p:nvSpPr>
        <p:spPr>
          <a:xfrm>
            <a:off x="868680" y="5486400"/>
            <a:ext cx="7680960" cy="201168"/>
          </a:xfrm>
          <a:prstGeom prst="rect">
            <a:avLst/>
          </a:prstGeom>
          <a:noFill/>
          <a:ln/>
        </p:spPr>
        <p:txBody>
          <a:bodyPr wrap="square" lIns="0" tIns="0" rIns="0" bIns="0" rtlCol="0" anchor="ctr"/>
          <a:lstStyle/>
          <a:p>
            <a:pPr marL="0" indent="0">
              <a:buNone/>
            </a:pPr>
            <a:r>
              <a:rPr lang="en-US" sz="1250" b="1" dirty="0">
                <a:solidFill>
                  <a:srgbClr val="2F4C34"/>
                </a:solidFill>
                <a:latin typeface="Aptos" pitchFamily="34" charset="0"/>
                <a:ea typeface="Aptos" pitchFamily="34" charset="-122"/>
                <a:cs typeface="Aptos" pitchFamily="34" charset="-120"/>
              </a:rPr>
              <a:t>Rdeča nit: trajnostno upravljanje + konkretna podpora ponudnikom.</a:t>
            </a:r>
            <a:endParaRPr lang="en-US" sz="1250" dirty="0"/>
          </a:p>
        </p:txBody>
      </p:sp>
      <p:sp>
        <p:nvSpPr>
          <p:cNvPr id="19" name="Shape 16"/>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20" name="Text 17"/>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21" name="Text 18"/>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5</a:t>
            </a:r>
            <a:endParaRPr lang="en-US" sz="83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B9E23-0375-721B-A008-314D612F1C19}"/>
            </a:ext>
          </a:extLst>
        </p:cNvPr>
        <p:cNvGrpSpPr/>
        <p:nvPr/>
      </p:nvGrpSpPr>
      <p:grpSpPr>
        <a:xfrm>
          <a:off x="0" y="0"/>
          <a:ext cx="0" cy="0"/>
          <a:chOff x="0" y="0"/>
          <a:chExt cx="0" cy="0"/>
        </a:xfrm>
      </p:grpSpPr>
      <p:pic>
        <p:nvPicPr>
          <p:cNvPr id="2" name="Image 0" descr="/mnt/data/vd_logo_horizontal_trans.png">
            <a:extLst>
              <a:ext uri="{FF2B5EF4-FFF2-40B4-BE49-F238E27FC236}">
                <a16:creationId xmlns:a16="http://schemas.microsoft.com/office/drawing/2014/main" id="{0D242E9E-187F-A5C4-9F41-B49461371A99}"/>
              </a:ext>
            </a:extLst>
          </p:cNvPr>
          <p:cNvPicPr>
            <a:picLocks noChangeAspect="1"/>
          </p:cNvPicPr>
          <p:nvPr/>
        </p:nvPicPr>
        <p:blipFill>
          <a:blip r:embed="rId3"/>
          <a:stretch>
            <a:fillRect/>
          </a:stretch>
        </p:blipFill>
        <p:spPr>
          <a:xfrm>
            <a:off x="10280276" y="256032"/>
            <a:ext cx="1065007" cy="502920"/>
          </a:xfrm>
          <a:prstGeom prst="rect">
            <a:avLst/>
          </a:prstGeom>
        </p:spPr>
      </p:pic>
      <p:sp>
        <p:nvSpPr>
          <p:cNvPr id="3" name="Text 0">
            <a:extLst>
              <a:ext uri="{FF2B5EF4-FFF2-40B4-BE49-F238E27FC236}">
                <a16:creationId xmlns:a16="http://schemas.microsoft.com/office/drawing/2014/main" id="{C6C3DAF8-BC95-C008-2061-64F8D1F56A65}"/>
              </a:ext>
            </a:extLst>
          </p:cNvPr>
          <p:cNvSpPr/>
          <p:nvPr/>
        </p:nvSpPr>
        <p:spPr>
          <a:xfrm>
            <a:off x="621792" y="320040"/>
            <a:ext cx="7498080" cy="365760"/>
          </a:xfrm>
          <a:prstGeom prst="rect">
            <a:avLst/>
          </a:prstGeom>
          <a:noFill/>
          <a:ln/>
        </p:spPr>
        <p:txBody>
          <a:bodyPr wrap="square" lIns="0" tIns="0" rIns="0" bIns="0" rtlCol="0" anchor="ctr"/>
          <a:lstStyle/>
          <a:p>
            <a:pPr marL="0" indent="0">
              <a:buNone/>
            </a:pPr>
            <a:r>
              <a:rPr lang="en-US" sz="2200" b="1" dirty="0">
                <a:solidFill>
                  <a:srgbClr val="2F4C34"/>
                </a:solidFill>
                <a:latin typeface="Georgia" pitchFamily="34" charset="0"/>
                <a:ea typeface="Georgia" pitchFamily="34" charset="-122"/>
                <a:cs typeface="Georgia" pitchFamily="34" charset="-120"/>
              </a:rPr>
              <a:t>Prepoznavnost in nagrade</a:t>
            </a:r>
            <a:endParaRPr lang="en-US" sz="2200" dirty="0"/>
          </a:p>
        </p:txBody>
      </p:sp>
      <p:sp>
        <p:nvSpPr>
          <p:cNvPr id="4" name="Text 1">
            <a:extLst>
              <a:ext uri="{FF2B5EF4-FFF2-40B4-BE49-F238E27FC236}">
                <a16:creationId xmlns:a16="http://schemas.microsoft.com/office/drawing/2014/main" id="{A368FCE2-80B2-2360-4F24-24F6A4BADD97}"/>
              </a:ext>
            </a:extLst>
          </p:cNvPr>
          <p:cNvSpPr/>
          <p:nvPr/>
        </p:nvSpPr>
        <p:spPr>
          <a:xfrm>
            <a:off x="640080" y="749808"/>
            <a:ext cx="7498080" cy="182880"/>
          </a:xfrm>
          <a:prstGeom prst="rect">
            <a:avLst/>
          </a:prstGeom>
          <a:noFill/>
          <a:ln/>
        </p:spPr>
        <p:txBody>
          <a:bodyPr wrap="square" lIns="0" tIns="0" rIns="0" bIns="0" rtlCol="0" anchor="ctr"/>
          <a:lstStyle/>
          <a:p>
            <a:pPr marL="0" indent="0">
              <a:buNone/>
            </a:pPr>
            <a:r>
              <a:rPr lang="en-US" sz="1000" dirty="0">
                <a:solidFill>
                  <a:srgbClr val="637167"/>
                </a:solidFill>
                <a:latin typeface="Aptos" pitchFamily="34" charset="0"/>
                <a:ea typeface="Aptos" pitchFamily="34" charset="-122"/>
                <a:cs typeface="Aptos" pitchFamily="34" charset="-120"/>
              </a:rPr>
              <a:t>Zeleni dan 2026 | Trajnost je naša dodana vrednost</a:t>
            </a:r>
            <a:endParaRPr lang="en-US" sz="1000" dirty="0"/>
          </a:p>
        </p:txBody>
      </p:sp>
      <p:sp>
        <p:nvSpPr>
          <p:cNvPr id="5" name="Shape 2">
            <a:extLst>
              <a:ext uri="{FF2B5EF4-FFF2-40B4-BE49-F238E27FC236}">
                <a16:creationId xmlns:a16="http://schemas.microsoft.com/office/drawing/2014/main" id="{63983D18-353E-9266-0F7F-20C5D73CE591}"/>
              </a:ext>
            </a:extLst>
          </p:cNvPr>
          <p:cNvSpPr/>
          <p:nvPr/>
        </p:nvSpPr>
        <p:spPr>
          <a:xfrm>
            <a:off x="621792" y="1042416"/>
            <a:ext cx="10972800" cy="0"/>
          </a:xfrm>
          <a:prstGeom prst="line">
            <a:avLst/>
          </a:prstGeom>
          <a:noFill/>
          <a:ln w="15240">
            <a:solidFill>
              <a:srgbClr val="C8D5C2"/>
            </a:solidFill>
            <a:prstDash val="solid"/>
          </a:ln>
        </p:spPr>
        <p:txBody>
          <a:bodyPr/>
          <a:lstStyle/>
          <a:p>
            <a:endParaRPr lang="sl-SI"/>
          </a:p>
        </p:txBody>
      </p:sp>
      <p:sp>
        <p:nvSpPr>
          <p:cNvPr id="9" name="Shape 6">
            <a:extLst>
              <a:ext uri="{FF2B5EF4-FFF2-40B4-BE49-F238E27FC236}">
                <a16:creationId xmlns:a16="http://schemas.microsoft.com/office/drawing/2014/main" id="{CE73D2C3-6B76-5437-0FAE-2A728BC43122}"/>
              </a:ext>
            </a:extLst>
          </p:cNvPr>
          <p:cNvSpPr/>
          <p:nvPr/>
        </p:nvSpPr>
        <p:spPr>
          <a:xfrm>
            <a:off x="7032482" y="1215245"/>
            <a:ext cx="4397518" cy="1115568"/>
          </a:xfrm>
          <a:prstGeom prst="roundRect">
            <a:avLst>
              <a:gd name="adj" fmla="val 4918"/>
            </a:avLst>
          </a:prstGeom>
          <a:solidFill>
            <a:srgbClr val="FFFFFF"/>
          </a:solidFill>
          <a:ln w="10160">
            <a:solidFill>
              <a:srgbClr val="C8D5C2"/>
            </a:solidFill>
            <a:prstDash val="solid"/>
          </a:ln>
        </p:spPr>
        <p:txBody>
          <a:bodyPr/>
          <a:lstStyle/>
          <a:p>
            <a:endParaRPr lang="sl-SI"/>
          </a:p>
        </p:txBody>
      </p:sp>
      <p:sp>
        <p:nvSpPr>
          <p:cNvPr id="10" name="Text 7">
            <a:extLst>
              <a:ext uri="{FF2B5EF4-FFF2-40B4-BE49-F238E27FC236}">
                <a16:creationId xmlns:a16="http://schemas.microsoft.com/office/drawing/2014/main" id="{3C244DE8-4F9B-6CD1-00BD-5BCD37492B4C}"/>
              </a:ext>
            </a:extLst>
          </p:cNvPr>
          <p:cNvSpPr/>
          <p:nvPr/>
        </p:nvSpPr>
        <p:spPr>
          <a:xfrm>
            <a:off x="7279370" y="1416413"/>
            <a:ext cx="4480560" cy="228600"/>
          </a:xfrm>
          <a:prstGeom prst="rect">
            <a:avLst/>
          </a:prstGeom>
          <a:noFill/>
          <a:ln/>
        </p:spPr>
        <p:txBody>
          <a:bodyPr wrap="square" lIns="0" tIns="0" rIns="0" bIns="0" rtlCol="0" anchor="ctr">
            <a:normAutofit fontScale="92500" lnSpcReduction="10000"/>
          </a:bodyPr>
          <a:lstStyle/>
          <a:p>
            <a:pPr marL="0" indent="0">
              <a:buNone/>
            </a:pPr>
            <a:r>
              <a:rPr lang="en-US" sz="1700" b="1" dirty="0">
                <a:solidFill>
                  <a:srgbClr val="2F4C34"/>
                </a:solidFill>
                <a:latin typeface="Georgia" pitchFamily="34" charset="0"/>
                <a:ea typeface="Georgia" pitchFamily="34" charset="-122"/>
                <a:cs typeface="Georgia" pitchFamily="34" charset="-120"/>
              </a:rPr>
              <a:t>Šverc tura</a:t>
            </a:r>
            <a:endParaRPr lang="en-US" sz="1700" dirty="0"/>
          </a:p>
        </p:txBody>
      </p:sp>
      <p:sp>
        <p:nvSpPr>
          <p:cNvPr id="11" name="Text 8">
            <a:extLst>
              <a:ext uri="{FF2B5EF4-FFF2-40B4-BE49-F238E27FC236}">
                <a16:creationId xmlns:a16="http://schemas.microsoft.com/office/drawing/2014/main" id="{6DDA325E-63C4-7CDE-1C32-AF92C8E35EAF}"/>
              </a:ext>
            </a:extLst>
          </p:cNvPr>
          <p:cNvSpPr/>
          <p:nvPr/>
        </p:nvSpPr>
        <p:spPr>
          <a:xfrm>
            <a:off x="7288514" y="1763885"/>
            <a:ext cx="4004326" cy="384048"/>
          </a:xfrm>
          <a:prstGeom prst="rect">
            <a:avLst/>
          </a:prstGeom>
          <a:noFill/>
          <a:ln/>
        </p:spPr>
        <p:txBody>
          <a:bodyPr wrap="square" lIns="0" tIns="0" rIns="0" bIns="0" rtlCol="0" anchor="ctr">
            <a:normAutofit/>
          </a:bodyPr>
          <a:lstStyle/>
          <a:p>
            <a:pPr marL="0" indent="0">
              <a:buNone/>
            </a:pPr>
            <a:r>
              <a:rPr lang="en-US" sz="1160" dirty="0">
                <a:solidFill>
                  <a:srgbClr val="223129"/>
                </a:solidFill>
                <a:latin typeface="Aptos" pitchFamily="34" charset="0"/>
                <a:ea typeface="Aptos" pitchFamily="34" charset="-122"/>
                <a:cs typeface="Aptos" pitchFamily="34" charset="-120"/>
              </a:rPr>
              <a:t>3. mesto na ECTN Awards 2026 – čezmejno kulturno doživetje Slovenije in Italije</a:t>
            </a:r>
            <a:endParaRPr lang="en-US" sz="1160" dirty="0"/>
          </a:p>
        </p:txBody>
      </p:sp>
      <p:sp>
        <p:nvSpPr>
          <p:cNvPr id="15" name="Shape 12">
            <a:extLst>
              <a:ext uri="{FF2B5EF4-FFF2-40B4-BE49-F238E27FC236}">
                <a16:creationId xmlns:a16="http://schemas.microsoft.com/office/drawing/2014/main" id="{919C022C-9D4E-B1F7-92A7-D7414C41E00E}"/>
              </a:ext>
            </a:extLst>
          </p:cNvPr>
          <p:cNvSpPr/>
          <p:nvPr/>
        </p:nvSpPr>
        <p:spPr>
          <a:xfrm>
            <a:off x="777240" y="5952744"/>
            <a:ext cx="10652760" cy="502920"/>
          </a:xfrm>
          <a:prstGeom prst="roundRect">
            <a:avLst>
              <a:gd name="adj" fmla="val 10909"/>
            </a:avLst>
          </a:prstGeom>
          <a:solidFill>
            <a:srgbClr val="E6EEDC"/>
          </a:solidFill>
          <a:ln w="10160">
            <a:solidFill>
              <a:srgbClr val="C8D5C2"/>
            </a:solidFill>
            <a:prstDash val="solid"/>
          </a:ln>
        </p:spPr>
        <p:txBody>
          <a:bodyPr/>
          <a:lstStyle/>
          <a:p>
            <a:endParaRPr lang="sl-SI"/>
          </a:p>
        </p:txBody>
      </p:sp>
      <p:sp>
        <p:nvSpPr>
          <p:cNvPr id="16" name="Text 13">
            <a:extLst>
              <a:ext uri="{FF2B5EF4-FFF2-40B4-BE49-F238E27FC236}">
                <a16:creationId xmlns:a16="http://schemas.microsoft.com/office/drawing/2014/main" id="{5116F34E-502C-D39C-F5B2-5AE14F393A22}"/>
              </a:ext>
            </a:extLst>
          </p:cNvPr>
          <p:cNvSpPr/>
          <p:nvPr/>
        </p:nvSpPr>
        <p:spPr>
          <a:xfrm>
            <a:off x="1005840" y="6089904"/>
            <a:ext cx="10149840" cy="164592"/>
          </a:xfrm>
          <a:prstGeom prst="rect">
            <a:avLst/>
          </a:prstGeom>
          <a:noFill/>
          <a:ln/>
        </p:spPr>
        <p:txBody>
          <a:bodyPr wrap="square" lIns="0" tIns="0" rIns="0" bIns="0" rtlCol="0" anchor="ctr">
            <a:normAutofit lnSpcReduction="10000"/>
          </a:bodyPr>
          <a:lstStyle/>
          <a:p>
            <a:pPr marL="0" indent="0">
              <a:buNone/>
            </a:pPr>
            <a:r>
              <a:rPr lang="en-US" sz="1150" b="1" dirty="0">
                <a:solidFill>
                  <a:srgbClr val="2F4C34"/>
                </a:solidFill>
                <a:latin typeface="Aptos" pitchFamily="34" charset="0"/>
                <a:ea typeface="Aptos" pitchFamily="34" charset="-122"/>
                <a:cs typeface="Aptos" pitchFamily="34" charset="-120"/>
              </a:rPr>
              <a:t>Sporočilo: lokalne zgodbe so lahko evropsko in mednarodno prepoznavne, kadar so dobro povezane v kakovostno doživetje.</a:t>
            </a:r>
            <a:endParaRPr lang="en-US" sz="1150" dirty="0"/>
          </a:p>
        </p:txBody>
      </p:sp>
      <p:sp>
        <p:nvSpPr>
          <p:cNvPr id="17" name="Shape 14">
            <a:extLst>
              <a:ext uri="{FF2B5EF4-FFF2-40B4-BE49-F238E27FC236}">
                <a16:creationId xmlns:a16="http://schemas.microsoft.com/office/drawing/2014/main" id="{D0787FC3-A606-A333-DF36-CA0818735490}"/>
              </a:ext>
            </a:extLst>
          </p:cNvPr>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18" name="Text 15">
            <a:extLst>
              <a:ext uri="{FF2B5EF4-FFF2-40B4-BE49-F238E27FC236}">
                <a16:creationId xmlns:a16="http://schemas.microsoft.com/office/drawing/2014/main" id="{7FF573DB-3E20-B7F3-F942-A59B85BE0585}"/>
              </a:ext>
            </a:extLst>
          </p:cNvPr>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19" name="Text 16">
            <a:extLst>
              <a:ext uri="{FF2B5EF4-FFF2-40B4-BE49-F238E27FC236}">
                <a16:creationId xmlns:a16="http://schemas.microsoft.com/office/drawing/2014/main" id="{5EB37893-4F52-700D-5AF5-F898E53C7905}"/>
              </a:ext>
            </a:extLst>
          </p:cNvPr>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6</a:t>
            </a:r>
            <a:endParaRPr lang="en-US" sz="830" dirty="0"/>
          </a:p>
        </p:txBody>
      </p:sp>
      <p:pic>
        <p:nvPicPr>
          <p:cNvPr id="7" name="Slika 6">
            <a:extLst>
              <a:ext uri="{FF2B5EF4-FFF2-40B4-BE49-F238E27FC236}">
                <a16:creationId xmlns:a16="http://schemas.microsoft.com/office/drawing/2014/main" id="{72981D50-DC91-E6E0-A025-32CAADB011D6}"/>
              </a:ext>
            </a:extLst>
          </p:cNvPr>
          <p:cNvPicPr>
            <a:picLocks noChangeAspect="1"/>
          </p:cNvPicPr>
          <p:nvPr/>
        </p:nvPicPr>
        <p:blipFill>
          <a:blip r:embed="rId4"/>
          <a:stretch>
            <a:fillRect/>
          </a:stretch>
        </p:blipFill>
        <p:spPr>
          <a:xfrm>
            <a:off x="777240" y="1215245"/>
            <a:ext cx="6086228" cy="4564671"/>
          </a:xfrm>
          <a:prstGeom prst="rect">
            <a:avLst/>
          </a:prstGeom>
        </p:spPr>
      </p:pic>
      <p:pic>
        <p:nvPicPr>
          <p:cNvPr id="12" name="Slika 11">
            <a:extLst>
              <a:ext uri="{FF2B5EF4-FFF2-40B4-BE49-F238E27FC236}">
                <a16:creationId xmlns:a16="http://schemas.microsoft.com/office/drawing/2014/main" id="{4F9E2DBA-9702-6987-9EDF-B9C2156DC8EC}"/>
              </a:ext>
            </a:extLst>
          </p:cNvPr>
          <p:cNvPicPr>
            <a:picLocks noChangeAspect="1"/>
          </p:cNvPicPr>
          <p:nvPr/>
        </p:nvPicPr>
        <p:blipFill>
          <a:blip r:embed="rId5"/>
          <a:srcRect l="9765"/>
          <a:stretch>
            <a:fillRect/>
          </a:stretch>
        </p:blipFill>
        <p:spPr>
          <a:xfrm>
            <a:off x="7032482" y="2530998"/>
            <a:ext cx="4397518" cy="3248918"/>
          </a:xfrm>
          <a:prstGeom prst="rect">
            <a:avLst/>
          </a:prstGeom>
        </p:spPr>
      </p:pic>
    </p:spTree>
    <p:extLst>
      <p:ext uri="{BB962C8B-B14F-4D97-AF65-F5344CB8AC3E}">
        <p14:creationId xmlns:p14="http://schemas.microsoft.com/office/powerpoint/2010/main" val="1386729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4C732-AAE6-3A52-AFBC-D7418D158738}"/>
            </a:ext>
          </a:extLst>
        </p:cNvPr>
        <p:cNvGrpSpPr/>
        <p:nvPr/>
      </p:nvGrpSpPr>
      <p:grpSpPr>
        <a:xfrm>
          <a:off x="0" y="0"/>
          <a:ext cx="0" cy="0"/>
          <a:chOff x="0" y="0"/>
          <a:chExt cx="0" cy="0"/>
        </a:xfrm>
      </p:grpSpPr>
      <p:pic>
        <p:nvPicPr>
          <p:cNvPr id="2" name="Image 0" descr="/mnt/data/vd_logo_horizontal_trans.png">
            <a:extLst>
              <a:ext uri="{FF2B5EF4-FFF2-40B4-BE49-F238E27FC236}">
                <a16:creationId xmlns:a16="http://schemas.microsoft.com/office/drawing/2014/main" id="{2C00BBB6-4522-993B-A369-0ABD8C8F209A}"/>
              </a:ext>
            </a:extLst>
          </p:cNvPr>
          <p:cNvPicPr>
            <a:picLocks noChangeAspect="1"/>
          </p:cNvPicPr>
          <p:nvPr/>
        </p:nvPicPr>
        <p:blipFill>
          <a:blip r:embed="rId3"/>
          <a:stretch>
            <a:fillRect/>
          </a:stretch>
        </p:blipFill>
        <p:spPr>
          <a:xfrm>
            <a:off x="10280276" y="256032"/>
            <a:ext cx="1065007" cy="502920"/>
          </a:xfrm>
          <a:prstGeom prst="rect">
            <a:avLst/>
          </a:prstGeom>
        </p:spPr>
      </p:pic>
      <p:sp>
        <p:nvSpPr>
          <p:cNvPr id="3" name="Text 0">
            <a:extLst>
              <a:ext uri="{FF2B5EF4-FFF2-40B4-BE49-F238E27FC236}">
                <a16:creationId xmlns:a16="http://schemas.microsoft.com/office/drawing/2014/main" id="{52920427-CFC8-2FE0-81C4-6DF7E0F309E5}"/>
              </a:ext>
            </a:extLst>
          </p:cNvPr>
          <p:cNvSpPr/>
          <p:nvPr/>
        </p:nvSpPr>
        <p:spPr>
          <a:xfrm>
            <a:off x="621792" y="320040"/>
            <a:ext cx="7498080" cy="365760"/>
          </a:xfrm>
          <a:prstGeom prst="rect">
            <a:avLst/>
          </a:prstGeom>
          <a:noFill/>
          <a:ln/>
        </p:spPr>
        <p:txBody>
          <a:bodyPr wrap="square" lIns="0" tIns="0" rIns="0" bIns="0" rtlCol="0" anchor="ctr"/>
          <a:lstStyle/>
          <a:p>
            <a:pPr marL="0" indent="0">
              <a:buNone/>
            </a:pPr>
            <a:r>
              <a:rPr lang="en-US" sz="2200" b="1" dirty="0">
                <a:solidFill>
                  <a:srgbClr val="2F4C34"/>
                </a:solidFill>
                <a:latin typeface="Georgia" pitchFamily="34" charset="0"/>
                <a:ea typeface="Georgia" pitchFamily="34" charset="-122"/>
                <a:cs typeface="Georgia" pitchFamily="34" charset="-120"/>
              </a:rPr>
              <a:t>Prepoznavnost in nagrade</a:t>
            </a:r>
            <a:endParaRPr lang="en-US" sz="2200" dirty="0"/>
          </a:p>
        </p:txBody>
      </p:sp>
      <p:sp>
        <p:nvSpPr>
          <p:cNvPr id="4" name="Text 1">
            <a:extLst>
              <a:ext uri="{FF2B5EF4-FFF2-40B4-BE49-F238E27FC236}">
                <a16:creationId xmlns:a16="http://schemas.microsoft.com/office/drawing/2014/main" id="{3D72122A-C533-77C3-9DBA-928B288F26C5}"/>
              </a:ext>
            </a:extLst>
          </p:cNvPr>
          <p:cNvSpPr/>
          <p:nvPr/>
        </p:nvSpPr>
        <p:spPr>
          <a:xfrm>
            <a:off x="640080" y="749808"/>
            <a:ext cx="7498080" cy="182880"/>
          </a:xfrm>
          <a:prstGeom prst="rect">
            <a:avLst/>
          </a:prstGeom>
          <a:noFill/>
          <a:ln/>
        </p:spPr>
        <p:txBody>
          <a:bodyPr wrap="square" lIns="0" tIns="0" rIns="0" bIns="0" rtlCol="0" anchor="ctr"/>
          <a:lstStyle/>
          <a:p>
            <a:pPr marL="0" indent="0">
              <a:buNone/>
            </a:pPr>
            <a:r>
              <a:rPr lang="en-US" sz="1000" dirty="0">
                <a:solidFill>
                  <a:srgbClr val="637167"/>
                </a:solidFill>
                <a:latin typeface="Aptos" pitchFamily="34" charset="0"/>
                <a:ea typeface="Aptos" pitchFamily="34" charset="-122"/>
                <a:cs typeface="Aptos" pitchFamily="34" charset="-120"/>
              </a:rPr>
              <a:t>Zeleni dan 2026 | Trajnost je naša dodana vrednost</a:t>
            </a:r>
            <a:endParaRPr lang="en-US" sz="1000" dirty="0"/>
          </a:p>
        </p:txBody>
      </p:sp>
      <p:sp>
        <p:nvSpPr>
          <p:cNvPr id="5" name="Shape 2">
            <a:extLst>
              <a:ext uri="{FF2B5EF4-FFF2-40B4-BE49-F238E27FC236}">
                <a16:creationId xmlns:a16="http://schemas.microsoft.com/office/drawing/2014/main" id="{56F71D17-1D24-1DF3-2AEA-07D2913EBEA6}"/>
              </a:ext>
            </a:extLst>
          </p:cNvPr>
          <p:cNvSpPr/>
          <p:nvPr/>
        </p:nvSpPr>
        <p:spPr>
          <a:xfrm>
            <a:off x="621792" y="1042416"/>
            <a:ext cx="10972800" cy="0"/>
          </a:xfrm>
          <a:prstGeom prst="line">
            <a:avLst/>
          </a:prstGeom>
          <a:noFill/>
          <a:ln w="15240">
            <a:solidFill>
              <a:srgbClr val="C8D5C2"/>
            </a:solidFill>
            <a:prstDash val="solid"/>
          </a:ln>
        </p:spPr>
        <p:txBody>
          <a:bodyPr/>
          <a:lstStyle/>
          <a:p>
            <a:endParaRPr lang="sl-SI"/>
          </a:p>
        </p:txBody>
      </p:sp>
      <p:sp>
        <p:nvSpPr>
          <p:cNvPr id="6" name="Shape 3">
            <a:extLst>
              <a:ext uri="{FF2B5EF4-FFF2-40B4-BE49-F238E27FC236}">
                <a16:creationId xmlns:a16="http://schemas.microsoft.com/office/drawing/2014/main" id="{BD602913-809E-A296-60A8-F4BFB30B7EE3}"/>
              </a:ext>
            </a:extLst>
          </p:cNvPr>
          <p:cNvSpPr/>
          <p:nvPr/>
        </p:nvSpPr>
        <p:spPr>
          <a:xfrm>
            <a:off x="777241" y="1463040"/>
            <a:ext cx="4394304" cy="1175843"/>
          </a:xfrm>
          <a:prstGeom prst="roundRect">
            <a:avLst>
              <a:gd name="adj" fmla="val 4918"/>
            </a:avLst>
          </a:prstGeom>
          <a:solidFill>
            <a:srgbClr val="FFFFFF"/>
          </a:solidFill>
          <a:ln w="10160">
            <a:solidFill>
              <a:srgbClr val="C8D5C2"/>
            </a:solidFill>
            <a:prstDash val="solid"/>
          </a:ln>
        </p:spPr>
        <p:txBody>
          <a:bodyPr/>
          <a:lstStyle/>
          <a:p>
            <a:endParaRPr lang="sl-SI"/>
          </a:p>
        </p:txBody>
      </p:sp>
      <p:sp>
        <p:nvSpPr>
          <p:cNvPr id="7" name="Text 4">
            <a:extLst>
              <a:ext uri="{FF2B5EF4-FFF2-40B4-BE49-F238E27FC236}">
                <a16:creationId xmlns:a16="http://schemas.microsoft.com/office/drawing/2014/main" id="{CA2E2D61-A13D-C499-6F44-46C661A0BB85}"/>
              </a:ext>
            </a:extLst>
          </p:cNvPr>
          <p:cNvSpPr/>
          <p:nvPr/>
        </p:nvSpPr>
        <p:spPr>
          <a:xfrm>
            <a:off x="1024128" y="1664208"/>
            <a:ext cx="4480560" cy="228600"/>
          </a:xfrm>
          <a:prstGeom prst="rect">
            <a:avLst/>
          </a:prstGeom>
          <a:noFill/>
          <a:ln/>
        </p:spPr>
        <p:txBody>
          <a:bodyPr wrap="square" lIns="0" tIns="0" rIns="0" bIns="0" rtlCol="0" anchor="ctr">
            <a:normAutofit fontScale="92500" lnSpcReduction="10000"/>
          </a:bodyPr>
          <a:lstStyle/>
          <a:p>
            <a:pPr marL="0" indent="0">
              <a:buNone/>
            </a:pPr>
            <a:r>
              <a:rPr lang="en-US" sz="1700" b="1" dirty="0">
                <a:solidFill>
                  <a:srgbClr val="2F4C34"/>
                </a:solidFill>
                <a:latin typeface="Georgia" pitchFamily="34" charset="0"/>
                <a:ea typeface="Georgia" pitchFamily="34" charset="-122"/>
                <a:cs typeface="Georgia" pitchFamily="34" charset="-120"/>
              </a:rPr>
              <a:t>Vinski vlak Vipavska dolina</a:t>
            </a:r>
            <a:endParaRPr lang="en-US" sz="1700" dirty="0"/>
          </a:p>
        </p:txBody>
      </p:sp>
      <p:sp>
        <p:nvSpPr>
          <p:cNvPr id="8" name="Text 5">
            <a:extLst>
              <a:ext uri="{FF2B5EF4-FFF2-40B4-BE49-F238E27FC236}">
                <a16:creationId xmlns:a16="http://schemas.microsoft.com/office/drawing/2014/main" id="{BC0153DC-37E9-550B-1B85-FEDDAC5CB88E}"/>
              </a:ext>
            </a:extLst>
          </p:cNvPr>
          <p:cNvSpPr/>
          <p:nvPr/>
        </p:nvSpPr>
        <p:spPr>
          <a:xfrm>
            <a:off x="1033270" y="2011679"/>
            <a:ext cx="3874631" cy="462613"/>
          </a:xfrm>
          <a:prstGeom prst="rect">
            <a:avLst/>
          </a:prstGeom>
          <a:noFill/>
          <a:ln/>
        </p:spPr>
        <p:txBody>
          <a:bodyPr wrap="square" lIns="0" tIns="0" rIns="0" bIns="0" rtlCol="0" anchor="ctr">
            <a:normAutofit/>
          </a:bodyPr>
          <a:lstStyle/>
          <a:p>
            <a:pPr marL="0" indent="0">
              <a:buNone/>
            </a:pPr>
            <a:r>
              <a:rPr lang="en-US" sz="1160" dirty="0">
                <a:solidFill>
                  <a:srgbClr val="223129"/>
                </a:solidFill>
                <a:latin typeface="Aptos" pitchFamily="34" charset="0"/>
                <a:ea typeface="Aptos" pitchFamily="34" charset="-122"/>
                <a:cs typeface="Aptos" pitchFamily="34" charset="-120"/>
              </a:rPr>
              <a:t>zmagovalec kategorije Creative &amp; Experiential Wine Tourism na UN Tourism European Wine Tourism Innovation Challenge</a:t>
            </a:r>
            <a:endParaRPr lang="en-US" sz="1160" dirty="0"/>
          </a:p>
        </p:txBody>
      </p:sp>
      <p:sp>
        <p:nvSpPr>
          <p:cNvPr id="15" name="Shape 12">
            <a:extLst>
              <a:ext uri="{FF2B5EF4-FFF2-40B4-BE49-F238E27FC236}">
                <a16:creationId xmlns:a16="http://schemas.microsoft.com/office/drawing/2014/main" id="{8CA5DC3D-198B-CD06-B003-6F66147B2891}"/>
              </a:ext>
            </a:extLst>
          </p:cNvPr>
          <p:cNvSpPr/>
          <p:nvPr/>
        </p:nvSpPr>
        <p:spPr>
          <a:xfrm>
            <a:off x="777240" y="5952744"/>
            <a:ext cx="10652760" cy="502920"/>
          </a:xfrm>
          <a:prstGeom prst="roundRect">
            <a:avLst>
              <a:gd name="adj" fmla="val 10909"/>
            </a:avLst>
          </a:prstGeom>
          <a:solidFill>
            <a:srgbClr val="E6EEDC"/>
          </a:solidFill>
          <a:ln w="10160">
            <a:solidFill>
              <a:srgbClr val="C8D5C2"/>
            </a:solidFill>
            <a:prstDash val="solid"/>
          </a:ln>
        </p:spPr>
        <p:txBody>
          <a:bodyPr/>
          <a:lstStyle/>
          <a:p>
            <a:endParaRPr lang="sl-SI"/>
          </a:p>
        </p:txBody>
      </p:sp>
      <p:sp>
        <p:nvSpPr>
          <p:cNvPr id="16" name="Text 13">
            <a:extLst>
              <a:ext uri="{FF2B5EF4-FFF2-40B4-BE49-F238E27FC236}">
                <a16:creationId xmlns:a16="http://schemas.microsoft.com/office/drawing/2014/main" id="{989417A7-26E9-42DC-C9B2-CD1B4D2DDC61}"/>
              </a:ext>
            </a:extLst>
          </p:cNvPr>
          <p:cNvSpPr/>
          <p:nvPr/>
        </p:nvSpPr>
        <p:spPr>
          <a:xfrm>
            <a:off x="1005840" y="6089904"/>
            <a:ext cx="10149840" cy="164592"/>
          </a:xfrm>
          <a:prstGeom prst="rect">
            <a:avLst/>
          </a:prstGeom>
          <a:noFill/>
          <a:ln/>
        </p:spPr>
        <p:txBody>
          <a:bodyPr wrap="square" lIns="0" tIns="0" rIns="0" bIns="0" rtlCol="0" anchor="ctr">
            <a:normAutofit lnSpcReduction="10000"/>
          </a:bodyPr>
          <a:lstStyle/>
          <a:p>
            <a:pPr marL="0" indent="0">
              <a:buNone/>
            </a:pPr>
            <a:r>
              <a:rPr lang="en-US" sz="1150" b="1" dirty="0">
                <a:solidFill>
                  <a:srgbClr val="2F4C34"/>
                </a:solidFill>
                <a:latin typeface="Aptos" pitchFamily="34" charset="0"/>
                <a:ea typeface="Aptos" pitchFamily="34" charset="-122"/>
                <a:cs typeface="Aptos" pitchFamily="34" charset="-120"/>
              </a:rPr>
              <a:t>Sporočilo: lokalne zgodbe so lahko evropsko in mednarodno prepoznavne, kadar so dobro povezane v kakovostno doživetje.</a:t>
            </a:r>
            <a:endParaRPr lang="en-US" sz="1150" dirty="0"/>
          </a:p>
        </p:txBody>
      </p:sp>
      <p:sp>
        <p:nvSpPr>
          <p:cNvPr id="17" name="Shape 14">
            <a:extLst>
              <a:ext uri="{FF2B5EF4-FFF2-40B4-BE49-F238E27FC236}">
                <a16:creationId xmlns:a16="http://schemas.microsoft.com/office/drawing/2014/main" id="{A092CF1B-4D17-89CA-0DAC-1DA83995FEA4}"/>
              </a:ext>
            </a:extLst>
          </p:cNvPr>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18" name="Text 15">
            <a:extLst>
              <a:ext uri="{FF2B5EF4-FFF2-40B4-BE49-F238E27FC236}">
                <a16:creationId xmlns:a16="http://schemas.microsoft.com/office/drawing/2014/main" id="{89AC7A8F-90C5-A4A8-C0E7-E9719503FA2F}"/>
              </a:ext>
            </a:extLst>
          </p:cNvPr>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19" name="Text 16">
            <a:extLst>
              <a:ext uri="{FF2B5EF4-FFF2-40B4-BE49-F238E27FC236}">
                <a16:creationId xmlns:a16="http://schemas.microsoft.com/office/drawing/2014/main" id="{4A2C169E-62D7-54A3-568C-95EB7EC64FE6}"/>
              </a:ext>
            </a:extLst>
          </p:cNvPr>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6</a:t>
            </a:r>
            <a:endParaRPr lang="en-US" sz="830" dirty="0"/>
          </a:p>
        </p:txBody>
      </p:sp>
      <p:pic>
        <p:nvPicPr>
          <p:cNvPr id="21" name="Slika 20">
            <a:extLst>
              <a:ext uri="{FF2B5EF4-FFF2-40B4-BE49-F238E27FC236}">
                <a16:creationId xmlns:a16="http://schemas.microsoft.com/office/drawing/2014/main" id="{F46A65B3-E314-A800-D935-F08EBFBA5FFD}"/>
              </a:ext>
            </a:extLst>
          </p:cNvPr>
          <p:cNvPicPr>
            <a:picLocks noChangeAspect="1"/>
          </p:cNvPicPr>
          <p:nvPr/>
        </p:nvPicPr>
        <p:blipFill>
          <a:blip r:embed="rId4"/>
          <a:stretch>
            <a:fillRect/>
          </a:stretch>
        </p:blipFill>
        <p:spPr>
          <a:xfrm>
            <a:off x="5347141" y="1407596"/>
            <a:ext cx="3203121" cy="4270828"/>
          </a:xfrm>
          <a:prstGeom prst="rect">
            <a:avLst/>
          </a:prstGeom>
        </p:spPr>
      </p:pic>
      <p:pic>
        <p:nvPicPr>
          <p:cNvPr id="23" name="Slika 22">
            <a:extLst>
              <a:ext uri="{FF2B5EF4-FFF2-40B4-BE49-F238E27FC236}">
                <a16:creationId xmlns:a16="http://schemas.microsoft.com/office/drawing/2014/main" id="{4538EF35-F134-D7A2-7F43-269F5FF2F776}"/>
              </a:ext>
            </a:extLst>
          </p:cNvPr>
          <p:cNvPicPr>
            <a:picLocks noChangeAspect="1"/>
          </p:cNvPicPr>
          <p:nvPr/>
        </p:nvPicPr>
        <p:blipFill>
          <a:blip r:embed="rId5"/>
          <a:stretch>
            <a:fillRect/>
          </a:stretch>
        </p:blipFill>
        <p:spPr>
          <a:xfrm>
            <a:off x="777240" y="2748613"/>
            <a:ext cx="4394305" cy="2929811"/>
          </a:xfrm>
          <a:prstGeom prst="rect">
            <a:avLst/>
          </a:prstGeom>
        </p:spPr>
      </p:pic>
      <p:pic>
        <p:nvPicPr>
          <p:cNvPr id="27" name="Slika 26">
            <a:extLst>
              <a:ext uri="{FF2B5EF4-FFF2-40B4-BE49-F238E27FC236}">
                <a16:creationId xmlns:a16="http://schemas.microsoft.com/office/drawing/2014/main" id="{D8458700-DF87-37EC-6A50-C8A86CF1E7E2}"/>
              </a:ext>
            </a:extLst>
          </p:cNvPr>
          <p:cNvPicPr>
            <a:picLocks noChangeAspect="1"/>
          </p:cNvPicPr>
          <p:nvPr/>
        </p:nvPicPr>
        <p:blipFill>
          <a:blip r:embed="rId6"/>
          <a:srcRect r="15578"/>
          <a:stretch>
            <a:fillRect/>
          </a:stretch>
        </p:blipFill>
        <p:spPr>
          <a:xfrm>
            <a:off x="8725858" y="1407592"/>
            <a:ext cx="2704142" cy="4270829"/>
          </a:xfrm>
          <a:prstGeom prst="rect">
            <a:avLst/>
          </a:prstGeom>
        </p:spPr>
      </p:pic>
    </p:spTree>
    <p:extLst>
      <p:ext uri="{BB962C8B-B14F-4D97-AF65-F5344CB8AC3E}">
        <p14:creationId xmlns:p14="http://schemas.microsoft.com/office/powerpoint/2010/main" val="4213493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FD919-BE2B-1EDF-A712-5BD0471D0470}"/>
            </a:ext>
          </a:extLst>
        </p:cNvPr>
        <p:cNvGrpSpPr/>
        <p:nvPr/>
      </p:nvGrpSpPr>
      <p:grpSpPr>
        <a:xfrm>
          <a:off x="0" y="0"/>
          <a:ext cx="0" cy="0"/>
          <a:chOff x="0" y="0"/>
          <a:chExt cx="0" cy="0"/>
        </a:xfrm>
      </p:grpSpPr>
      <p:pic>
        <p:nvPicPr>
          <p:cNvPr id="2" name="Image 0" descr="/mnt/data/vd_logo_horizontal_trans.png">
            <a:extLst>
              <a:ext uri="{FF2B5EF4-FFF2-40B4-BE49-F238E27FC236}">
                <a16:creationId xmlns:a16="http://schemas.microsoft.com/office/drawing/2014/main" id="{1B1C1982-E5BB-EAB9-95C4-323DBA9FD4C4}"/>
              </a:ext>
            </a:extLst>
          </p:cNvPr>
          <p:cNvPicPr>
            <a:picLocks noChangeAspect="1"/>
          </p:cNvPicPr>
          <p:nvPr/>
        </p:nvPicPr>
        <p:blipFill>
          <a:blip r:embed="rId3"/>
          <a:stretch>
            <a:fillRect/>
          </a:stretch>
        </p:blipFill>
        <p:spPr>
          <a:xfrm>
            <a:off x="10280276" y="256032"/>
            <a:ext cx="1065007" cy="502920"/>
          </a:xfrm>
          <a:prstGeom prst="rect">
            <a:avLst/>
          </a:prstGeom>
        </p:spPr>
      </p:pic>
      <p:sp>
        <p:nvSpPr>
          <p:cNvPr id="3" name="Text 0">
            <a:extLst>
              <a:ext uri="{FF2B5EF4-FFF2-40B4-BE49-F238E27FC236}">
                <a16:creationId xmlns:a16="http://schemas.microsoft.com/office/drawing/2014/main" id="{B6FECC38-824F-002C-A759-819E66BED02B}"/>
              </a:ext>
            </a:extLst>
          </p:cNvPr>
          <p:cNvSpPr/>
          <p:nvPr/>
        </p:nvSpPr>
        <p:spPr>
          <a:xfrm>
            <a:off x="621792" y="320040"/>
            <a:ext cx="7498080" cy="365760"/>
          </a:xfrm>
          <a:prstGeom prst="rect">
            <a:avLst/>
          </a:prstGeom>
          <a:noFill/>
          <a:ln/>
        </p:spPr>
        <p:txBody>
          <a:bodyPr wrap="square" lIns="0" tIns="0" rIns="0" bIns="0" rtlCol="0" anchor="ctr"/>
          <a:lstStyle/>
          <a:p>
            <a:pPr marL="0" indent="0">
              <a:buNone/>
            </a:pPr>
            <a:r>
              <a:rPr lang="en-US" sz="2200" b="1" dirty="0">
                <a:solidFill>
                  <a:srgbClr val="2F4C34"/>
                </a:solidFill>
                <a:latin typeface="Georgia" pitchFamily="34" charset="0"/>
                <a:ea typeface="Georgia" pitchFamily="34" charset="-122"/>
                <a:cs typeface="Georgia" pitchFamily="34" charset="-120"/>
              </a:rPr>
              <a:t>Prepoznavnost in nagrade</a:t>
            </a:r>
            <a:endParaRPr lang="en-US" sz="2200" dirty="0"/>
          </a:p>
        </p:txBody>
      </p:sp>
      <p:sp>
        <p:nvSpPr>
          <p:cNvPr id="4" name="Text 1">
            <a:extLst>
              <a:ext uri="{FF2B5EF4-FFF2-40B4-BE49-F238E27FC236}">
                <a16:creationId xmlns:a16="http://schemas.microsoft.com/office/drawing/2014/main" id="{6FAE6FFF-2007-3420-8322-602A60B40DB5}"/>
              </a:ext>
            </a:extLst>
          </p:cNvPr>
          <p:cNvSpPr/>
          <p:nvPr/>
        </p:nvSpPr>
        <p:spPr>
          <a:xfrm>
            <a:off x="640080" y="749808"/>
            <a:ext cx="7498080" cy="182880"/>
          </a:xfrm>
          <a:prstGeom prst="rect">
            <a:avLst/>
          </a:prstGeom>
          <a:noFill/>
          <a:ln/>
        </p:spPr>
        <p:txBody>
          <a:bodyPr wrap="square" lIns="0" tIns="0" rIns="0" bIns="0" rtlCol="0" anchor="ctr"/>
          <a:lstStyle/>
          <a:p>
            <a:pPr marL="0" indent="0">
              <a:buNone/>
            </a:pPr>
            <a:r>
              <a:rPr lang="en-US" sz="1000" dirty="0">
                <a:solidFill>
                  <a:srgbClr val="637167"/>
                </a:solidFill>
                <a:latin typeface="Aptos" pitchFamily="34" charset="0"/>
                <a:ea typeface="Aptos" pitchFamily="34" charset="-122"/>
                <a:cs typeface="Aptos" pitchFamily="34" charset="-120"/>
              </a:rPr>
              <a:t>Zeleni dan 2026 | Trajnost je naša dodana vrednost</a:t>
            </a:r>
            <a:endParaRPr lang="en-US" sz="1000" dirty="0"/>
          </a:p>
        </p:txBody>
      </p:sp>
      <p:sp>
        <p:nvSpPr>
          <p:cNvPr id="5" name="Shape 2">
            <a:extLst>
              <a:ext uri="{FF2B5EF4-FFF2-40B4-BE49-F238E27FC236}">
                <a16:creationId xmlns:a16="http://schemas.microsoft.com/office/drawing/2014/main" id="{BA6850F4-81A9-87CB-E5A8-4DB0C3E2BC29}"/>
              </a:ext>
            </a:extLst>
          </p:cNvPr>
          <p:cNvSpPr/>
          <p:nvPr/>
        </p:nvSpPr>
        <p:spPr>
          <a:xfrm>
            <a:off x="621792" y="1042416"/>
            <a:ext cx="10972800" cy="0"/>
          </a:xfrm>
          <a:prstGeom prst="line">
            <a:avLst/>
          </a:prstGeom>
          <a:noFill/>
          <a:ln w="15240">
            <a:solidFill>
              <a:srgbClr val="C8D5C2"/>
            </a:solidFill>
            <a:prstDash val="solid"/>
          </a:ln>
        </p:spPr>
        <p:txBody>
          <a:bodyPr/>
          <a:lstStyle/>
          <a:p>
            <a:endParaRPr lang="sl-SI"/>
          </a:p>
        </p:txBody>
      </p:sp>
      <p:sp>
        <p:nvSpPr>
          <p:cNvPr id="12" name="Shape 9">
            <a:extLst>
              <a:ext uri="{FF2B5EF4-FFF2-40B4-BE49-F238E27FC236}">
                <a16:creationId xmlns:a16="http://schemas.microsoft.com/office/drawing/2014/main" id="{96693871-7565-CC55-249C-3939A720357F}"/>
              </a:ext>
            </a:extLst>
          </p:cNvPr>
          <p:cNvSpPr/>
          <p:nvPr/>
        </p:nvSpPr>
        <p:spPr>
          <a:xfrm>
            <a:off x="6172200" y="1463040"/>
            <a:ext cx="5257800" cy="1812005"/>
          </a:xfrm>
          <a:prstGeom prst="roundRect">
            <a:avLst>
              <a:gd name="adj" fmla="val 2206"/>
            </a:avLst>
          </a:prstGeom>
          <a:solidFill>
            <a:srgbClr val="FFFFFF"/>
          </a:solidFill>
          <a:ln w="10160">
            <a:solidFill>
              <a:srgbClr val="C8D5C2"/>
            </a:solidFill>
            <a:prstDash val="solid"/>
          </a:ln>
        </p:spPr>
        <p:txBody>
          <a:bodyPr/>
          <a:lstStyle/>
          <a:p>
            <a:endParaRPr lang="sl-SI"/>
          </a:p>
        </p:txBody>
      </p:sp>
      <p:sp>
        <p:nvSpPr>
          <p:cNvPr id="13" name="Text 10">
            <a:extLst>
              <a:ext uri="{FF2B5EF4-FFF2-40B4-BE49-F238E27FC236}">
                <a16:creationId xmlns:a16="http://schemas.microsoft.com/office/drawing/2014/main" id="{F01E58CC-70A5-2E29-269F-C991F985A8EC}"/>
              </a:ext>
            </a:extLst>
          </p:cNvPr>
          <p:cNvSpPr/>
          <p:nvPr/>
        </p:nvSpPr>
        <p:spPr>
          <a:xfrm>
            <a:off x="6419088" y="1709928"/>
            <a:ext cx="4480560" cy="228600"/>
          </a:xfrm>
          <a:prstGeom prst="rect">
            <a:avLst/>
          </a:prstGeom>
          <a:noFill/>
          <a:ln/>
        </p:spPr>
        <p:txBody>
          <a:bodyPr wrap="square" lIns="0" tIns="0" rIns="0" bIns="0" rtlCol="0" anchor="ctr"/>
          <a:lstStyle/>
          <a:p>
            <a:pPr marL="0" indent="0">
              <a:buNone/>
            </a:pPr>
            <a:r>
              <a:rPr lang="en-US" sz="1800" b="1" dirty="0">
                <a:solidFill>
                  <a:srgbClr val="2F4C34"/>
                </a:solidFill>
                <a:latin typeface="Georgia" pitchFamily="34" charset="0"/>
                <a:ea typeface="Georgia" pitchFamily="34" charset="-122"/>
                <a:cs typeface="Georgia" pitchFamily="34" charset="-120"/>
              </a:rPr>
              <a:t>Odmevne medijske objave</a:t>
            </a:r>
            <a:endParaRPr lang="en-US" sz="1800" dirty="0"/>
          </a:p>
        </p:txBody>
      </p:sp>
      <p:sp>
        <p:nvSpPr>
          <p:cNvPr id="14" name="Text 11">
            <a:extLst>
              <a:ext uri="{FF2B5EF4-FFF2-40B4-BE49-F238E27FC236}">
                <a16:creationId xmlns:a16="http://schemas.microsoft.com/office/drawing/2014/main" id="{5D7028EA-BBC1-8106-FBBF-05FB6D7E055C}"/>
              </a:ext>
            </a:extLst>
          </p:cNvPr>
          <p:cNvSpPr/>
          <p:nvPr/>
        </p:nvSpPr>
        <p:spPr>
          <a:xfrm>
            <a:off x="6455664" y="2212848"/>
            <a:ext cx="4389120" cy="914400"/>
          </a:xfrm>
          <a:prstGeom prst="rect">
            <a:avLst/>
          </a:prstGeom>
          <a:noFill/>
          <a:ln/>
        </p:spPr>
        <p:txBody>
          <a:bodyPr wrap="square" lIns="0" tIns="0" rIns="0" bIns="0" rtlCol="0" anchor="ctr">
            <a:normAutofit/>
          </a:bodyPr>
          <a:lstStyle/>
          <a:p>
            <a:pPr marL="0" indent="0">
              <a:buNone/>
            </a:pPr>
            <a:r>
              <a:rPr lang="en-US" sz="1500" b="1" dirty="0">
                <a:solidFill>
                  <a:srgbClr val="223129"/>
                </a:solidFill>
                <a:latin typeface="Aptos" pitchFamily="34" charset="0"/>
                <a:ea typeface="Aptos" pitchFamily="34" charset="-122"/>
                <a:cs typeface="Aptos" pitchFamily="34" charset="-120"/>
              </a:rPr>
              <a:t>The Guardian</a:t>
            </a:r>
            <a:endParaRPr lang="en-US" sz="1500" dirty="0"/>
          </a:p>
          <a:p>
            <a:pPr marL="0" indent="0">
              <a:buNone/>
            </a:pPr>
            <a:r>
              <a:rPr lang="en-US" sz="1500" b="1" dirty="0">
                <a:solidFill>
                  <a:srgbClr val="223129"/>
                </a:solidFill>
                <a:latin typeface="Aptos" pitchFamily="34" charset="0"/>
                <a:ea typeface="Aptos" pitchFamily="34" charset="-122"/>
                <a:cs typeface="Aptos" pitchFamily="34" charset="-120"/>
              </a:rPr>
              <a:t>The Mail on Sunday / Daily Mail</a:t>
            </a:r>
            <a:endParaRPr lang="en-US" sz="1500" dirty="0"/>
          </a:p>
          <a:p>
            <a:pPr marL="0" indent="0">
              <a:buNone/>
            </a:pPr>
            <a:r>
              <a:rPr lang="en-US" sz="1500" b="1" dirty="0">
                <a:solidFill>
                  <a:srgbClr val="223129"/>
                </a:solidFill>
                <a:latin typeface="Aptos" pitchFamily="34" charset="0"/>
                <a:ea typeface="Aptos" pitchFamily="34" charset="-122"/>
                <a:cs typeface="Aptos" pitchFamily="34" charset="-120"/>
              </a:rPr>
              <a:t>mednarodne novinarske in študijske ture</a:t>
            </a:r>
            <a:endParaRPr lang="en-US" sz="1500" dirty="0"/>
          </a:p>
        </p:txBody>
      </p:sp>
      <p:sp>
        <p:nvSpPr>
          <p:cNvPr id="15" name="Shape 12">
            <a:extLst>
              <a:ext uri="{FF2B5EF4-FFF2-40B4-BE49-F238E27FC236}">
                <a16:creationId xmlns:a16="http://schemas.microsoft.com/office/drawing/2014/main" id="{37A502D7-841A-F87F-2459-62D7E0C13ABC}"/>
              </a:ext>
            </a:extLst>
          </p:cNvPr>
          <p:cNvSpPr/>
          <p:nvPr/>
        </p:nvSpPr>
        <p:spPr>
          <a:xfrm>
            <a:off x="777240" y="5952744"/>
            <a:ext cx="10652760" cy="502920"/>
          </a:xfrm>
          <a:prstGeom prst="roundRect">
            <a:avLst>
              <a:gd name="adj" fmla="val 10909"/>
            </a:avLst>
          </a:prstGeom>
          <a:solidFill>
            <a:srgbClr val="E6EEDC"/>
          </a:solidFill>
          <a:ln w="10160">
            <a:solidFill>
              <a:srgbClr val="C8D5C2"/>
            </a:solidFill>
            <a:prstDash val="solid"/>
          </a:ln>
        </p:spPr>
        <p:txBody>
          <a:bodyPr/>
          <a:lstStyle/>
          <a:p>
            <a:endParaRPr lang="sl-SI"/>
          </a:p>
        </p:txBody>
      </p:sp>
      <p:sp>
        <p:nvSpPr>
          <p:cNvPr id="16" name="Text 13">
            <a:extLst>
              <a:ext uri="{FF2B5EF4-FFF2-40B4-BE49-F238E27FC236}">
                <a16:creationId xmlns:a16="http://schemas.microsoft.com/office/drawing/2014/main" id="{85EAFD4B-9A29-F8ED-7CF5-21306932F203}"/>
              </a:ext>
            </a:extLst>
          </p:cNvPr>
          <p:cNvSpPr/>
          <p:nvPr/>
        </p:nvSpPr>
        <p:spPr>
          <a:xfrm>
            <a:off x="1005840" y="6089904"/>
            <a:ext cx="10149840" cy="164592"/>
          </a:xfrm>
          <a:prstGeom prst="rect">
            <a:avLst/>
          </a:prstGeom>
          <a:noFill/>
          <a:ln/>
        </p:spPr>
        <p:txBody>
          <a:bodyPr wrap="square" lIns="0" tIns="0" rIns="0" bIns="0" rtlCol="0" anchor="ctr">
            <a:normAutofit lnSpcReduction="10000"/>
          </a:bodyPr>
          <a:lstStyle/>
          <a:p>
            <a:pPr marL="0" indent="0">
              <a:buNone/>
            </a:pPr>
            <a:r>
              <a:rPr lang="en-US" sz="1150" b="1" dirty="0">
                <a:solidFill>
                  <a:srgbClr val="2F4C34"/>
                </a:solidFill>
                <a:latin typeface="Aptos" pitchFamily="34" charset="0"/>
                <a:ea typeface="Aptos" pitchFamily="34" charset="-122"/>
                <a:cs typeface="Aptos" pitchFamily="34" charset="-120"/>
              </a:rPr>
              <a:t>Sporočilo: lokalne zgodbe so lahko evropsko in mednarodno prepoznavne, kadar so dobro povezane v kakovostno doživetje.</a:t>
            </a:r>
            <a:endParaRPr lang="en-US" sz="1150" dirty="0"/>
          </a:p>
        </p:txBody>
      </p:sp>
      <p:sp>
        <p:nvSpPr>
          <p:cNvPr id="17" name="Shape 14">
            <a:extLst>
              <a:ext uri="{FF2B5EF4-FFF2-40B4-BE49-F238E27FC236}">
                <a16:creationId xmlns:a16="http://schemas.microsoft.com/office/drawing/2014/main" id="{A58AE46A-1972-9019-A4E7-F28BC9E5EFA9}"/>
              </a:ext>
            </a:extLst>
          </p:cNvPr>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18" name="Text 15">
            <a:extLst>
              <a:ext uri="{FF2B5EF4-FFF2-40B4-BE49-F238E27FC236}">
                <a16:creationId xmlns:a16="http://schemas.microsoft.com/office/drawing/2014/main" id="{75069860-E916-FB90-B66F-EC1F0914B23E}"/>
              </a:ext>
            </a:extLst>
          </p:cNvPr>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19" name="Text 16">
            <a:extLst>
              <a:ext uri="{FF2B5EF4-FFF2-40B4-BE49-F238E27FC236}">
                <a16:creationId xmlns:a16="http://schemas.microsoft.com/office/drawing/2014/main" id="{038238B8-7D95-4C40-0ADC-B84103CD07CC}"/>
              </a:ext>
            </a:extLst>
          </p:cNvPr>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6</a:t>
            </a:r>
            <a:endParaRPr lang="en-US" sz="830" dirty="0"/>
          </a:p>
        </p:txBody>
      </p:sp>
      <p:pic>
        <p:nvPicPr>
          <p:cNvPr id="8" name="Slika 7" descr="File:Daily Mail masthead.svg">
            <a:extLst>
              <a:ext uri="{FF2B5EF4-FFF2-40B4-BE49-F238E27FC236}">
                <a16:creationId xmlns:a16="http://schemas.microsoft.com/office/drawing/2014/main" id="{CA46AB3D-2246-4A65-54E4-AE4746C41A3E}"/>
              </a:ext>
            </a:extLst>
          </p:cNvPr>
          <p:cNvPicPr>
            <a:picLocks noChangeAspect="1"/>
          </p:cNvPicPr>
          <p:nvPr/>
        </p:nvPicPr>
        <p:blipFill>
          <a:blip r:embed="rId4"/>
          <a:stretch>
            <a:fillRect/>
          </a:stretch>
        </p:blipFill>
        <p:spPr>
          <a:xfrm>
            <a:off x="1562481" y="4094180"/>
            <a:ext cx="9144000" cy="1447800"/>
          </a:xfrm>
          <a:prstGeom prst="rect">
            <a:avLst/>
          </a:prstGeom>
        </p:spPr>
      </p:pic>
      <p:pic>
        <p:nvPicPr>
          <p:cNvPr id="9" name="Slika 8" descr="File:The Guardian 2018.svg">
            <a:extLst>
              <a:ext uri="{FF2B5EF4-FFF2-40B4-BE49-F238E27FC236}">
                <a16:creationId xmlns:a16="http://schemas.microsoft.com/office/drawing/2014/main" id="{7204ACAF-4B95-3DB9-A87B-35D459817E57}"/>
              </a:ext>
            </a:extLst>
          </p:cNvPr>
          <p:cNvPicPr>
            <a:picLocks noChangeAspect="1"/>
          </p:cNvPicPr>
          <p:nvPr/>
        </p:nvPicPr>
        <p:blipFill>
          <a:blip r:embed="rId5"/>
          <a:stretch>
            <a:fillRect/>
          </a:stretch>
        </p:blipFill>
        <p:spPr>
          <a:xfrm>
            <a:off x="1562481" y="2164598"/>
            <a:ext cx="3143250" cy="1038225"/>
          </a:xfrm>
          <a:prstGeom prst="rect">
            <a:avLst/>
          </a:prstGeom>
        </p:spPr>
      </p:pic>
    </p:spTree>
    <p:extLst>
      <p:ext uri="{BB962C8B-B14F-4D97-AF65-F5344CB8AC3E}">
        <p14:creationId xmlns:p14="http://schemas.microsoft.com/office/powerpoint/2010/main" val="259726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Slika 14">
            <a:extLst>
              <a:ext uri="{FF2B5EF4-FFF2-40B4-BE49-F238E27FC236}">
                <a16:creationId xmlns:a16="http://schemas.microsoft.com/office/drawing/2014/main" id="{69FCE379-8194-10DC-E316-9DEC5D9C5376}"/>
              </a:ext>
            </a:extLst>
          </p:cNvPr>
          <p:cNvPicPr>
            <a:picLocks noChangeAspect="1"/>
          </p:cNvPicPr>
          <p:nvPr/>
        </p:nvPicPr>
        <p:blipFill>
          <a:blip r:embed="rId3"/>
          <a:stretch>
            <a:fillRect/>
          </a:stretch>
        </p:blipFill>
        <p:spPr>
          <a:xfrm flipH="1">
            <a:off x="0" y="0"/>
            <a:ext cx="12192000" cy="8128708"/>
          </a:xfrm>
          <a:prstGeom prst="rect">
            <a:avLst/>
          </a:prstGeom>
        </p:spPr>
      </p:pic>
      <p:sp>
        <p:nvSpPr>
          <p:cNvPr id="3" name="Shape 0"/>
          <p:cNvSpPr/>
          <p:nvPr/>
        </p:nvSpPr>
        <p:spPr>
          <a:xfrm>
            <a:off x="-38753" y="0"/>
            <a:ext cx="12269506" cy="6901770"/>
          </a:xfrm>
          <a:prstGeom prst="rect">
            <a:avLst/>
          </a:prstGeom>
          <a:solidFill>
            <a:srgbClr val="FFFFFF">
              <a:alpha val="75000"/>
            </a:srgbClr>
          </a:solidFill>
          <a:ln w="12700">
            <a:solidFill>
              <a:srgbClr val="FFFFFF">
                <a:alpha val="0"/>
              </a:srgbClr>
            </a:solidFill>
            <a:prstDash val="solid"/>
          </a:ln>
        </p:spPr>
        <p:txBody>
          <a:bodyPr/>
          <a:lstStyle/>
          <a:p>
            <a:endParaRPr lang="sl-SI" dirty="0"/>
          </a:p>
        </p:txBody>
      </p:sp>
      <p:pic>
        <p:nvPicPr>
          <p:cNvPr id="4" name="Image 1" descr="/mnt/data/vd_logo_horizontal_trans.png"/>
          <p:cNvPicPr>
            <a:picLocks noChangeAspect="1"/>
          </p:cNvPicPr>
          <p:nvPr/>
        </p:nvPicPr>
        <p:blipFill>
          <a:blip r:embed="rId4"/>
          <a:stretch>
            <a:fillRect/>
          </a:stretch>
        </p:blipFill>
        <p:spPr>
          <a:xfrm>
            <a:off x="10280276" y="256032"/>
            <a:ext cx="1065007" cy="502920"/>
          </a:xfrm>
          <a:prstGeom prst="rect">
            <a:avLst/>
          </a:prstGeom>
        </p:spPr>
      </p:pic>
      <p:sp>
        <p:nvSpPr>
          <p:cNvPr id="5" name="Shape 1"/>
          <p:cNvSpPr/>
          <p:nvPr/>
        </p:nvSpPr>
        <p:spPr>
          <a:xfrm>
            <a:off x="822960" y="1254385"/>
            <a:ext cx="6126480" cy="2715768"/>
          </a:xfrm>
          <a:prstGeom prst="roundRect">
            <a:avLst>
              <a:gd name="adj" fmla="val 2963"/>
            </a:avLst>
          </a:prstGeom>
          <a:solidFill>
            <a:srgbClr val="F4F3EE">
              <a:alpha val="92000"/>
            </a:srgbClr>
          </a:solidFill>
          <a:ln w="10160">
            <a:solidFill>
              <a:srgbClr val="C8D5C2"/>
            </a:solidFill>
            <a:prstDash val="solid"/>
          </a:ln>
        </p:spPr>
        <p:txBody>
          <a:bodyPr/>
          <a:lstStyle/>
          <a:p>
            <a:endParaRPr lang="sl-SI"/>
          </a:p>
        </p:txBody>
      </p:sp>
      <p:sp>
        <p:nvSpPr>
          <p:cNvPr id="6" name="Text 2"/>
          <p:cNvSpPr/>
          <p:nvPr/>
        </p:nvSpPr>
        <p:spPr>
          <a:xfrm>
            <a:off x="1143000" y="1681867"/>
            <a:ext cx="5394960" cy="955548"/>
          </a:xfrm>
          <a:prstGeom prst="rect">
            <a:avLst/>
          </a:prstGeom>
          <a:noFill/>
          <a:ln/>
        </p:spPr>
        <p:txBody>
          <a:bodyPr wrap="square" lIns="0" tIns="0" rIns="0" bIns="0" rtlCol="0" anchor="ctr">
            <a:normAutofit/>
          </a:bodyPr>
          <a:lstStyle/>
          <a:p>
            <a:pPr marL="0" indent="0">
              <a:buNone/>
            </a:pPr>
            <a:r>
              <a:rPr lang="en-US" sz="2700" b="1" dirty="0">
                <a:solidFill>
                  <a:srgbClr val="2F4C34"/>
                </a:solidFill>
                <a:latin typeface="Georgia" pitchFamily="34" charset="0"/>
                <a:ea typeface="Georgia" pitchFamily="34" charset="-122"/>
                <a:cs typeface="Georgia" pitchFamily="34" charset="-120"/>
              </a:rPr>
              <a:t>Trajnost je naša</a:t>
            </a:r>
            <a:endParaRPr lang="en-US" sz="2700" dirty="0"/>
          </a:p>
          <a:p>
            <a:pPr marL="0" indent="0">
              <a:buNone/>
            </a:pPr>
            <a:r>
              <a:rPr lang="en-US" sz="2700" b="1" dirty="0">
                <a:solidFill>
                  <a:srgbClr val="2F4C34"/>
                </a:solidFill>
                <a:latin typeface="Georgia" pitchFamily="34" charset="0"/>
                <a:ea typeface="Georgia" pitchFamily="34" charset="-122"/>
                <a:cs typeface="Georgia" pitchFamily="34" charset="-120"/>
              </a:rPr>
              <a:t>dodana vrednost.</a:t>
            </a:r>
            <a:endParaRPr lang="en-US" sz="2700" dirty="0"/>
          </a:p>
        </p:txBody>
      </p:sp>
      <p:sp>
        <p:nvSpPr>
          <p:cNvPr id="7" name="Text 3"/>
          <p:cNvSpPr/>
          <p:nvPr/>
        </p:nvSpPr>
        <p:spPr>
          <a:xfrm>
            <a:off x="1170432" y="2738456"/>
            <a:ext cx="3474720" cy="241402"/>
          </a:xfrm>
          <a:prstGeom prst="rect">
            <a:avLst/>
          </a:prstGeom>
          <a:noFill/>
          <a:ln/>
        </p:spPr>
        <p:txBody>
          <a:bodyPr wrap="square" lIns="0" tIns="0" rIns="0" bIns="0" rtlCol="0" anchor="ctr"/>
          <a:lstStyle/>
          <a:p>
            <a:pPr marL="0" indent="0">
              <a:buNone/>
            </a:pPr>
            <a:r>
              <a:rPr lang="en-US" sz="1500" b="1" dirty="0">
                <a:solidFill>
                  <a:srgbClr val="5B8E3A"/>
                </a:solidFill>
                <a:latin typeface="Aptos" pitchFamily="34" charset="0"/>
                <a:ea typeface="Aptos" pitchFamily="34" charset="-122"/>
                <a:cs typeface="Aptos" pitchFamily="34" charset="-120"/>
              </a:rPr>
              <a:t>Ustvarjamo jo skupaj.</a:t>
            </a:r>
            <a:endParaRPr lang="en-US" sz="1500" dirty="0"/>
          </a:p>
        </p:txBody>
      </p:sp>
      <p:sp>
        <p:nvSpPr>
          <p:cNvPr id="8" name="Text 4"/>
          <p:cNvSpPr/>
          <p:nvPr/>
        </p:nvSpPr>
        <p:spPr>
          <a:xfrm>
            <a:off x="1170432" y="3266980"/>
            <a:ext cx="5303520" cy="281635"/>
          </a:xfrm>
          <a:prstGeom prst="rect">
            <a:avLst/>
          </a:prstGeom>
          <a:noFill/>
          <a:ln/>
        </p:spPr>
        <p:txBody>
          <a:bodyPr wrap="square" lIns="0" tIns="0" rIns="0" bIns="0" rtlCol="0" anchor="ctr">
            <a:normAutofit/>
          </a:bodyPr>
          <a:lstStyle/>
          <a:p>
            <a:pPr marL="0" indent="0">
              <a:buNone/>
            </a:pPr>
            <a:r>
              <a:rPr lang="en-US" sz="1250" dirty="0">
                <a:solidFill>
                  <a:srgbClr val="223129"/>
                </a:solidFill>
                <a:latin typeface="Aptos" pitchFamily="34" charset="0"/>
                <a:ea typeface="Aptos" pitchFamily="34" charset="-122"/>
                <a:cs typeface="Aptos" pitchFamily="34" charset="-120"/>
              </a:rPr>
              <a:t>Hvala, ker soustvarjate zgodbo Nove Gorice in Vipavske doline.</a:t>
            </a:r>
            <a:endParaRPr lang="en-US" sz="1250" dirty="0"/>
          </a:p>
        </p:txBody>
      </p:sp>
      <p:sp>
        <p:nvSpPr>
          <p:cNvPr id="9" name="Shape 5"/>
          <p:cNvSpPr/>
          <p:nvPr/>
        </p:nvSpPr>
        <p:spPr>
          <a:xfrm>
            <a:off x="621792" y="6455664"/>
            <a:ext cx="10972800" cy="0"/>
          </a:xfrm>
          <a:prstGeom prst="line">
            <a:avLst/>
          </a:prstGeom>
          <a:noFill/>
          <a:ln w="10160">
            <a:solidFill>
              <a:srgbClr val="C8D5C2"/>
            </a:solidFill>
            <a:prstDash val="solid"/>
          </a:ln>
        </p:spPr>
        <p:txBody>
          <a:bodyPr/>
          <a:lstStyle/>
          <a:p>
            <a:endParaRPr lang="sl-SI"/>
          </a:p>
        </p:txBody>
      </p:sp>
      <p:sp>
        <p:nvSpPr>
          <p:cNvPr id="10" name="Text 6"/>
          <p:cNvSpPr/>
          <p:nvPr/>
        </p:nvSpPr>
        <p:spPr>
          <a:xfrm>
            <a:off x="621792" y="6510528"/>
            <a:ext cx="3291840" cy="164592"/>
          </a:xfrm>
          <a:prstGeom prst="rect">
            <a:avLst/>
          </a:prstGeom>
          <a:noFill/>
          <a:ln/>
        </p:spPr>
        <p:txBody>
          <a:bodyPr wrap="square" lIns="0" tIns="0" rIns="0" bIns="0" rtlCol="0" anchor="ctr"/>
          <a:lstStyle/>
          <a:p>
            <a:pPr marL="0" indent="0">
              <a:buNone/>
            </a:pPr>
            <a:r>
              <a:rPr lang="en-US" sz="830" dirty="0">
                <a:solidFill>
                  <a:srgbClr val="637167"/>
                </a:solidFill>
                <a:latin typeface="Aptos" pitchFamily="34" charset="0"/>
                <a:ea typeface="Aptos" pitchFamily="34" charset="-122"/>
                <a:cs typeface="Aptos" pitchFamily="34" charset="-120"/>
              </a:rPr>
              <a:t>Uvodni nagovor | Erika Lojk</a:t>
            </a:r>
            <a:endParaRPr lang="en-US" sz="830" dirty="0"/>
          </a:p>
        </p:txBody>
      </p:sp>
      <p:sp>
        <p:nvSpPr>
          <p:cNvPr id="11" name="Text 7"/>
          <p:cNvSpPr/>
          <p:nvPr/>
        </p:nvSpPr>
        <p:spPr>
          <a:xfrm>
            <a:off x="11292840" y="6510528"/>
            <a:ext cx="274320" cy="164592"/>
          </a:xfrm>
          <a:prstGeom prst="rect">
            <a:avLst/>
          </a:prstGeom>
          <a:noFill/>
          <a:ln/>
        </p:spPr>
        <p:txBody>
          <a:bodyPr wrap="square" lIns="0" tIns="0" rIns="0" bIns="0" rtlCol="0" anchor="ctr"/>
          <a:lstStyle/>
          <a:p>
            <a:pPr marL="0" indent="0" algn="r">
              <a:buNone/>
            </a:pPr>
            <a:r>
              <a:rPr lang="en-US" sz="830" dirty="0">
                <a:solidFill>
                  <a:srgbClr val="637167"/>
                </a:solidFill>
                <a:latin typeface="Aptos" pitchFamily="34" charset="0"/>
                <a:ea typeface="Aptos" pitchFamily="34" charset="-122"/>
                <a:cs typeface="Aptos" pitchFamily="34" charset="-120"/>
              </a:rPr>
              <a:t>7</a:t>
            </a:r>
            <a:endParaRPr lang="en-US" sz="830" dirty="0"/>
          </a:p>
        </p:txBody>
      </p:sp>
      <p:sp>
        <p:nvSpPr>
          <p:cNvPr id="16" name="PoljeZBesedilom 15">
            <a:extLst>
              <a:ext uri="{FF2B5EF4-FFF2-40B4-BE49-F238E27FC236}">
                <a16:creationId xmlns:a16="http://schemas.microsoft.com/office/drawing/2014/main" id="{65573DDC-E8D4-6B52-1507-AA081AAC8236}"/>
              </a:ext>
            </a:extLst>
          </p:cNvPr>
          <p:cNvSpPr txBox="1"/>
          <p:nvPr/>
        </p:nvSpPr>
        <p:spPr>
          <a:xfrm>
            <a:off x="-625151" y="4170784"/>
            <a:ext cx="184731" cy="369332"/>
          </a:xfrm>
          <a:prstGeom prst="rect">
            <a:avLst/>
          </a:prstGeom>
          <a:noFill/>
        </p:spPr>
        <p:txBody>
          <a:bodyPr wrap="none" rtlCol="0">
            <a:spAutoFit/>
          </a:bodyPr>
          <a:lstStyle/>
          <a:p>
            <a:endParaRPr lang="sl-SI"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3">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29739" cy="722377"/>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3</a:t>
            </a:r>
            <a:endParaRPr lang="en-US" sz="820" dirty="0"/>
          </a:p>
        </p:txBody>
      </p:sp>
      <p:sp>
        <p:nvSpPr>
          <p:cNvPr id="9" name="Text 6"/>
          <p:cNvSpPr/>
          <p:nvPr/>
        </p:nvSpPr>
        <p:spPr>
          <a:xfrm>
            <a:off x="685800" y="1280160"/>
            <a:ext cx="1508760" cy="201168"/>
          </a:xfrm>
          <a:prstGeom prst="rect">
            <a:avLst/>
          </a:prstGeom>
          <a:noFill/>
          <a:ln/>
        </p:spPr>
        <p:txBody>
          <a:bodyPr wrap="square" lIns="0" tIns="0" rIns="0" bIns="0" rtlCol="0" anchor="ctr"/>
          <a:lstStyle/>
          <a:p>
            <a:pPr marL="0" indent="0">
              <a:buNone/>
            </a:pPr>
            <a:r>
              <a:rPr lang="en-US" sz="1450" b="1" dirty="0">
                <a:solidFill>
                  <a:srgbClr val="5C8643"/>
                </a:solidFill>
                <a:latin typeface="Aptos" pitchFamily="34" charset="0"/>
                <a:ea typeface="Aptos" pitchFamily="34" charset="-122"/>
                <a:cs typeface="Aptos" pitchFamily="34" charset="-120"/>
              </a:rPr>
              <a:t>16.30–16.45</a:t>
            </a:r>
            <a:endParaRPr lang="en-US" sz="1450" dirty="0"/>
          </a:p>
        </p:txBody>
      </p:sp>
      <p:sp>
        <p:nvSpPr>
          <p:cNvPr id="10" name="Text 7"/>
          <p:cNvSpPr/>
          <p:nvPr/>
        </p:nvSpPr>
        <p:spPr>
          <a:xfrm>
            <a:off x="2286000" y="1307592"/>
            <a:ext cx="822960" cy="164592"/>
          </a:xfrm>
          <a:prstGeom prst="rect">
            <a:avLst/>
          </a:prstGeom>
          <a:noFill/>
          <a:ln/>
        </p:spPr>
        <p:txBody>
          <a:bodyPr wrap="square" lIns="0" tIns="0" rIns="0" bIns="0" rtlCol="0" anchor="ctr"/>
          <a:lstStyle/>
          <a:p>
            <a:pPr marL="0" indent="0">
              <a:buNone/>
            </a:pPr>
            <a:r>
              <a:rPr lang="en-US" sz="1000" dirty="0">
                <a:solidFill>
                  <a:srgbClr val="667066"/>
                </a:solidFill>
                <a:latin typeface="Aptos" pitchFamily="34" charset="0"/>
                <a:ea typeface="Aptos" pitchFamily="34" charset="-122"/>
                <a:cs typeface="Aptos" pitchFamily="34" charset="-120"/>
              </a:rPr>
              <a:t>Sklop 1</a:t>
            </a:r>
            <a:endParaRPr lang="en-US" sz="1000" dirty="0"/>
          </a:p>
        </p:txBody>
      </p:sp>
      <p:sp>
        <p:nvSpPr>
          <p:cNvPr id="11" name="Shape 8"/>
          <p:cNvSpPr/>
          <p:nvPr/>
        </p:nvSpPr>
        <p:spPr>
          <a:xfrm>
            <a:off x="685800" y="1627632"/>
            <a:ext cx="2057400" cy="0"/>
          </a:xfrm>
          <a:prstGeom prst="line">
            <a:avLst/>
          </a:prstGeom>
          <a:noFill/>
          <a:ln w="20320">
            <a:solidFill>
              <a:srgbClr val="5C8643"/>
            </a:solidFill>
            <a:prstDash val="solid"/>
          </a:ln>
        </p:spPr>
        <p:txBody>
          <a:bodyPr/>
          <a:lstStyle/>
          <a:p>
            <a:endParaRPr lang="sl-SI"/>
          </a:p>
        </p:txBody>
      </p:sp>
      <p:sp>
        <p:nvSpPr>
          <p:cNvPr id="12" name="Text 9"/>
          <p:cNvSpPr/>
          <p:nvPr/>
        </p:nvSpPr>
        <p:spPr>
          <a:xfrm>
            <a:off x="685800" y="2029968"/>
            <a:ext cx="7498080" cy="1143000"/>
          </a:xfrm>
          <a:prstGeom prst="rect">
            <a:avLst/>
          </a:prstGeom>
          <a:noFill/>
          <a:ln/>
        </p:spPr>
        <p:txBody>
          <a:bodyPr wrap="square" lIns="0" tIns="0" rIns="0" bIns="0" rtlCol="0" anchor="ctr">
            <a:normAutofit/>
          </a:bodyPr>
          <a:lstStyle/>
          <a:p>
            <a:pPr marL="0" indent="0">
              <a:buNone/>
            </a:pPr>
            <a:r>
              <a:rPr lang="en-US" sz="2450" b="1" dirty="0">
                <a:solidFill>
                  <a:srgbClr val="354C34"/>
                </a:solidFill>
                <a:latin typeface="Georgia" pitchFamily="34" charset="0"/>
                <a:ea typeface="Georgia" pitchFamily="34" charset="-122"/>
                <a:cs typeface="Georgia" pitchFamily="34" charset="-120"/>
              </a:rPr>
              <a:t>Zelena destinacija 2026 – kaj smo naredili in kam gremo</a:t>
            </a:r>
            <a:endParaRPr lang="en-US" sz="2450" dirty="0"/>
          </a:p>
        </p:txBody>
      </p:sp>
      <p:sp>
        <p:nvSpPr>
          <p:cNvPr id="13" name="Text 10"/>
          <p:cNvSpPr/>
          <p:nvPr/>
        </p:nvSpPr>
        <p:spPr>
          <a:xfrm>
            <a:off x="685800" y="4096512"/>
            <a:ext cx="5120640" cy="274320"/>
          </a:xfrm>
          <a:prstGeom prst="rect">
            <a:avLst/>
          </a:prstGeom>
          <a:noFill/>
          <a:ln/>
        </p:spPr>
        <p:txBody>
          <a:bodyPr wrap="square" lIns="0" tIns="0" rIns="0" bIns="0" rtlCol="0" anchor="ctr"/>
          <a:lstStyle/>
          <a:p>
            <a:pPr marL="0" indent="0">
              <a:buNone/>
            </a:pPr>
            <a:r>
              <a:rPr lang="en-US" sz="1700" b="1" dirty="0">
                <a:solidFill>
                  <a:srgbClr val="202720"/>
                </a:solidFill>
                <a:latin typeface="Aptos" pitchFamily="34" charset="0"/>
                <a:ea typeface="Aptos" pitchFamily="34" charset="-122"/>
                <a:cs typeface="Aptos" pitchFamily="34" charset="-120"/>
              </a:rPr>
              <a:t>Katja Kralj</a:t>
            </a:r>
            <a:endParaRPr lang="en-US" sz="1700" dirty="0"/>
          </a:p>
        </p:txBody>
      </p:sp>
      <p:sp>
        <p:nvSpPr>
          <p:cNvPr id="14" name="Text 11"/>
          <p:cNvSpPr/>
          <p:nvPr/>
        </p:nvSpPr>
        <p:spPr>
          <a:xfrm>
            <a:off x="685800" y="4480560"/>
            <a:ext cx="6583680" cy="530352"/>
          </a:xfrm>
          <a:prstGeom prst="rect">
            <a:avLst/>
          </a:prstGeom>
          <a:noFill/>
          <a:ln/>
        </p:spPr>
        <p:txBody>
          <a:bodyPr wrap="square" lIns="0" tIns="0" rIns="0" bIns="0" rtlCol="0" anchor="ctr">
            <a:normAutofit/>
          </a:bodyPr>
          <a:lstStyle/>
          <a:p>
            <a:pPr marL="0" indent="0">
              <a:buNone/>
            </a:pPr>
            <a:r>
              <a:rPr lang="en-US" sz="1230" dirty="0">
                <a:solidFill>
                  <a:srgbClr val="667066"/>
                </a:solidFill>
                <a:latin typeface="Aptos" pitchFamily="34" charset="0"/>
                <a:ea typeface="Aptos" pitchFamily="34" charset="-122"/>
                <a:cs typeface="Aptos" pitchFamily="34" charset="-120"/>
              </a:rPr>
              <a:t>strokovna vodja destinacije in zeleni koordinator</a:t>
            </a:r>
            <a:endParaRPr lang="en-US" sz="1230" dirty="0"/>
          </a:p>
          <a:p>
            <a:pPr marL="0" indent="0">
              <a:buNone/>
            </a:pPr>
            <a:r>
              <a:rPr lang="en-US" sz="1230" dirty="0">
                <a:solidFill>
                  <a:srgbClr val="667066"/>
                </a:solidFill>
                <a:latin typeface="Aptos" pitchFamily="34" charset="0"/>
                <a:ea typeface="Aptos" pitchFamily="34" charset="-122"/>
                <a:cs typeface="Aptos" pitchFamily="34" charset="-120"/>
              </a:rPr>
              <a:t>Javni zavod za turizem Nova Gorica in Vipavska dolina</a:t>
            </a:r>
            <a:endParaRPr lang="en-US" sz="1230" dirty="0"/>
          </a:p>
        </p:txBody>
      </p:sp>
      <p:sp>
        <p:nvSpPr>
          <p:cNvPr id="15" name="Shape 12"/>
          <p:cNvSpPr/>
          <p:nvPr/>
        </p:nvSpPr>
        <p:spPr>
          <a:xfrm>
            <a:off x="8412480" y="1234440"/>
            <a:ext cx="3154680" cy="4434840"/>
          </a:xfrm>
          <a:prstGeom prst="roundRect">
            <a:avLst>
              <a:gd name="adj" fmla="val 1739"/>
            </a:avLst>
          </a:prstGeom>
          <a:solidFill>
            <a:srgbClr val="F0F4EC"/>
          </a:solidFill>
          <a:ln w="10160">
            <a:solidFill>
              <a:srgbClr val="CFD9C9"/>
            </a:solidFill>
            <a:prstDash val="solid"/>
          </a:ln>
        </p:spPr>
        <p:txBody>
          <a:bodyPr/>
          <a:lstStyle/>
          <a:p>
            <a:endParaRPr lang="sl-SI"/>
          </a:p>
        </p:txBody>
      </p:sp>
      <p:pic>
        <p:nvPicPr>
          <p:cNvPr id="16" name="Image 1" descr="/mnt/data/banner_nologo_tree3.png"/>
          <p:cNvPicPr>
            <a:picLocks noChangeAspect="1"/>
          </p:cNvPicPr>
          <p:nvPr/>
        </p:nvPicPr>
        <p:blipFill>
          <a:blip r:embed="rId4"/>
          <a:srcRect l="4966" r="4966"/>
          <a:stretch/>
        </p:blipFill>
        <p:spPr>
          <a:xfrm>
            <a:off x="8567928" y="1389888"/>
            <a:ext cx="2843784" cy="412394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Trajnost </a:t>
            </a:r>
            <a:r>
              <a:rPr lang="en-US" sz="2050" b="1" dirty="0" err="1">
                <a:solidFill>
                  <a:srgbClr val="354C34"/>
                </a:solidFill>
                <a:latin typeface="Georgia" pitchFamily="34" charset="0"/>
                <a:ea typeface="Georgia" pitchFamily="34" charset="-122"/>
                <a:cs typeface="Georgia" pitchFamily="34" charset="-120"/>
              </a:rPr>
              <a:t>ni</a:t>
            </a:r>
            <a:r>
              <a:rPr lang="en-US" sz="2050" b="1" dirty="0">
                <a:solidFill>
                  <a:srgbClr val="354C34"/>
                </a:solidFill>
                <a:latin typeface="Georgia" pitchFamily="34" charset="0"/>
                <a:ea typeface="Georgia" pitchFamily="34" charset="-122"/>
                <a:cs typeface="Georgia" pitchFamily="34" charset="-120"/>
              </a:rPr>
              <a:t> </a:t>
            </a:r>
            <a:r>
              <a:rPr lang="sl-SI" sz="2050" b="1" dirty="0">
                <a:solidFill>
                  <a:srgbClr val="354C34"/>
                </a:solidFill>
                <a:latin typeface="Georgia" pitchFamily="34" charset="0"/>
                <a:ea typeface="Georgia" pitchFamily="34" charset="-122"/>
                <a:cs typeface="Georgia" pitchFamily="34" charset="-120"/>
              </a:rPr>
              <a:t>„</a:t>
            </a:r>
            <a:r>
              <a:rPr lang="en-US" sz="2050" b="1" dirty="0" err="1">
                <a:solidFill>
                  <a:srgbClr val="354C34"/>
                </a:solidFill>
                <a:latin typeface="Georgia" pitchFamily="34" charset="0"/>
                <a:ea typeface="Georgia" pitchFamily="34" charset="-122"/>
                <a:cs typeface="Georgia" pitchFamily="34" charset="-120"/>
              </a:rPr>
              <a:t>dodatek</a:t>
            </a:r>
            <a:r>
              <a:rPr lang="sl-SI" sz="2050" b="1" dirty="0">
                <a:solidFill>
                  <a:srgbClr val="354C34"/>
                </a:solidFill>
                <a:latin typeface="Georgia" pitchFamily="34" charset="0"/>
                <a:ea typeface="Georgia" pitchFamily="34" charset="-122"/>
                <a:cs typeface="Georgia" pitchFamily="34" charset="-120"/>
              </a:rPr>
              <a:t>“</a:t>
            </a:r>
            <a:r>
              <a:rPr lang="en-US" sz="2050" b="1" dirty="0">
                <a:solidFill>
                  <a:srgbClr val="354C34"/>
                </a:solidFill>
                <a:latin typeface="Georgia" pitchFamily="34" charset="0"/>
                <a:ea typeface="Georgia" pitchFamily="34" charset="-122"/>
                <a:cs typeface="Georgia" pitchFamily="34" charset="-120"/>
              </a:rPr>
              <a:t>. Je način razvoja.</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80"/>
            <a:ext cx="1413554" cy="667512"/>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4</a:t>
            </a:r>
            <a:endParaRPr lang="en-US" sz="820" dirty="0"/>
          </a:p>
        </p:txBody>
      </p:sp>
      <p:sp>
        <p:nvSpPr>
          <p:cNvPr id="9" name="Shape 6"/>
          <p:cNvSpPr/>
          <p:nvPr/>
        </p:nvSpPr>
        <p:spPr>
          <a:xfrm>
            <a:off x="713232" y="1417320"/>
            <a:ext cx="3246120" cy="1417320"/>
          </a:xfrm>
          <a:prstGeom prst="roundRect">
            <a:avLst>
              <a:gd name="adj" fmla="val 3871"/>
            </a:avLst>
          </a:prstGeom>
          <a:solidFill>
            <a:srgbClr val="FFFFFF"/>
          </a:solidFill>
          <a:ln w="10160">
            <a:solidFill>
              <a:srgbClr val="CFD9C9"/>
            </a:solidFill>
            <a:prstDash val="solid"/>
          </a:ln>
        </p:spPr>
        <p:txBody>
          <a:bodyPr/>
          <a:lstStyle/>
          <a:p>
            <a:endParaRPr lang="sl-SI"/>
          </a:p>
        </p:txBody>
      </p:sp>
      <p:sp>
        <p:nvSpPr>
          <p:cNvPr id="10" name="Shape 7"/>
          <p:cNvSpPr/>
          <p:nvPr/>
        </p:nvSpPr>
        <p:spPr>
          <a:xfrm>
            <a:off x="923544" y="1664208"/>
            <a:ext cx="420624" cy="420624"/>
          </a:xfrm>
          <a:prstGeom prst="ellipse">
            <a:avLst/>
          </a:prstGeom>
          <a:solidFill>
            <a:srgbClr val="5C8643"/>
          </a:solidFill>
          <a:ln w="12700">
            <a:solidFill>
              <a:srgbClr val="5C8643">
                <a:alpha val="0"/>
              </a:srgbClr>
            </a:solidFill>
            <a:prstDash val="solid"/>
          </a:ln>
        </p:spPr>
        <p:txBody>
          <a:bodyPr/>
          <a:lstStyle/>
          <a:p>
            <a:endParaRPr lang="sl-SI"/>
          </a:p>
        </p:txBody>
      </p:sp>
      <p:sp>
        <p:nvSpPr>
          <p:cNvPr id="11" name="Text 8"/>
          <p:cNvSpPr/>
          <p:nvPr/>
        </p:nvSpPr>
        <p:spPr>
          <a:xfrm>
            <a:off x="923544" y="1755648"/>
            <a:ext cx="420624" cy="146304"/>
          </a:xfrm>
          <a:prstGeom prst="rect">
            <a:avLst/>
          </a:prstGeom>
          <a:noFill/>
          <a:ln/>
        </p:spPr>
        <p:txBody>
          <a:bodyPr wrap="square" lIns="0" tIns="0" rIns="0" bIns="0" rtlCol="0" anchor="ctr"/>
          <a:lstStyle/>
          <a:p>
            <a:pPr marL="0" indent="0" algn="ctr">
              <a:buNone/>
            </a:pPr>
            <a:r>
              <a:rPr lang="en-US" sz="1200" b="1" dirty="0">
                <a:solidFill>
                  <a:srgbClr val="FFFFFF"/>
                </a:solidFill>
                <a:latin typeface="Aptos" pitchFamily="34" charset="0"/>
                <a:ea typeface="Aptos" pitchFamily="34" charset="-122"/>
                <a:cs typeface="Aptos" pitchFamily="34" charset="-120"/>
              </a:rPr>
              <a:t>1</a:t>
            </a:r>
            <a:endParaRPr lang="en-US" sz="1200" dirty="0"/>
          </a:p>
        </p:txBody>
      </p:sp>
      <p:sp>
        <p:nvSpPr>
          <p:cNvPr id="12" name="Text 9"/>
          <p:cNvSpPr/>
          <p:nvPr/>
        </p:nvSpPr>
        <p:spPr>
          <a:xfrm>
            <a:off x="1490472" y="1581912"/>
            <a:ext cx="2194560" cy="658368"/>
          </a:xfrm>
          <a:prstGeom prst="rect">
            <a:avLst/>
          </a:prstGeom>
          <a:noFill/>
          <a:ln/>
        </p:spPr>
        <p:txBody>
          <a:bodyPr wrap="square" lIns="0" tIns="0" rIns="0" bIns="0" rtlCol="0" anchor="ctr">
            <a:normAutofit/>
          </a:bodyPr>
          <a:lstStyle/>
          <a:p>
            <a:pPr marL="0" indent="0">
              <a:buNone/>
            </a:pPr>
            <a:r>
              <a:rPr lang="en-US" sz="1520" b="1" dirty="0">
                <a:solidFill>
                  <a:srgbClr val="202720"/>
                </a:solidFill>
                <a:latin typeface="Aptos" pitchFamily="34" charset="0"/>
                <a:ea typeface="Aptos" pitchFamily="34" charset="-122"/>
                <a:cs typeface="Aptos" pitchFamily="34" charset="-120"/>
              </a:rPr>
              <a:t>Učinkovito upravljanje turistične destinacije</a:t>
            </a:r>
            <a:endParaRPr lang="en-US" sz="1520" dirty="0"/>
          </a:p>
        </p:txBody>
      </p:sp>
      <p:sp>
        <p:nvSpPr>
          <p:cNvPr id="13" name="Shape 10"/>
          <p:cNvSpPr/>
          <p:nvPr/>
        </p:nvSpPr>
        <p:spPr>
          <a:xfrm>
            <a:off x="4398264" y="1417320"/>
            <a:ext cx="3246120" cy="1417320"/>
          </a:xfrm>
          <a:prstGeom prst="roundRect">
            <a:avLst>
              <a:gd name="adj" fmla="val 3871"/>
            </a:avLst>
          </a:prstGeom>
          <a:solidFill>
            <a:srgbClr val="FFFFFF"/>
          </a:solidFill>
          <a:ln w="10160">
            <a:solidFill>
              <a:srgbClr val="CFD9C9"/>
            </a:solidFill>
            <a:prstDash val="solid"/>
          </a:ln>
        </p:spPr>
        <p:txBody>
          <a:bodyPr/>
          <a:lstStyle/>
          <a:p>
            <a:endParaRPr lang="sl-SI"/>
          </a:p>
        </p:txBody>
      </p:sp>
      <p:sp>
        <p:nvSpPr>
          <p:cNvPr id="14" name="Shape 11"/>
          <p:cNvSpPr/>
          <p:nvPr/>
        </p:nvSpPr>
        <p:spPr>
          <a:xfrm>
            <a:off x="4608576" y="1664208"/>
            <a:ext cx="420624" cy="420624"/>
          </a:xfrm>
          <a:prstGeom prst="ellipse">
            <a:avLst/>
          </a:prstGeom>
          <a:solidFill>
            <a:srgbClr val="5C8643"/>
          </a:solidFill>
          <a:ln w="12700">
            <a:solidFill>
              <a:srgbClr val="5C8643">
                <a:alpha val="0"/>
              </a:srgbClr>
            </a:solidFill>
            <a:prstDash val="solid"/>
          </a:ln>
        </p:spPr>
        <p:txBody>
          <a:bodyPr/>
          <a:lstStyle/>
          <a:p>
            <a:endParaRPr lang="sl-SI"/>
          </a:p>
        </p:txBody>
      </p:sp>
      <p:sp>
        <p:nvSpPr>
          <p:cNvPr id="15" name="Text 12"/>
          <p:cNvSpPr/>
          <p:nvPr/>
        </p:nvSpPr>
        <p:spPr>
          <a:xfrm>
            <a:off x="4608576" y="1755648"/>
            <a:ext cx="420624" cy="146304"/>
          </a:xfrm>
          <a:prstGeom prst="rect">
            <a:avLst/>
          </a:prstGeom>
          <a:noFill/>
          <a:ln/>
        </p:spPr>
        <p:txBody>
          <a:bodyPr wrap="square" lIns="0" tIns="0" rIns="0" bIns="0" rtlCol="0" anchor="ctr"/>
          <a:lstStyle/>
          <a:p>
            <a:pPr marL="0" indent="0" algn="ctr">
              <a:buNone/>
            </a:pPr>
            <a:r>
              <a:rPr lang="en-US" sz="1200" b="1" dirty="0">
                <a:solidFill>
                  <a:srgbClr val="FFFFFF"/>
                </a:solidFill>
                <a:latin typeface="Aptos" pitchFamily="34" charset="0"/>
                <a:ea typeface="Aptos" pitchFamily="34" charset="-122"/>
                <a:cs typeface="Aptos" pitchFamily="34" charset="-120"/>
              </a:rPr>
              <a:t>2</a:t>
            </a:r>
            <a:endParaRPr lang="en-US" sz="1200" dirty="0"/>
          </a:p>
        </p:txBody>
      </p:sp>
      <p:sp>
        <p:nvSpPr>
          <p:cNvPr id="16" name="Text 13"/>
          <p:cNvSpPr/>
          <p:nvPr/>
        </p:nvSpPr>
        <p:spPr>
          <a:xfrm>
            <a:off x="5175504" y="1581912"/>
            <a:ext cx="2194560" cy="658368"/>
          </a:xfrm>
          <a:prstGeom prst="rect">
            <a:avLst/>
          </a:prstGeom>
          <a:noFill/>
          <a:ln/>
        </p:spPr>
        <p:txBody>
          <a:bodyPr wrap="square" lIns="0" tIns="0" rIns="0" bIns="0" rtlCol="0" anchor="ctr">
            <a:normAutofit lnSpcReduction="10000"/>
          </a:bodyPr>
          <a:lstStyle/>
          <a:p>
            <a:pPr marL="0" indent="0">
              <a:buNone/>
            </a:pPr>
            <a:r>
              <a:rPr lang="en-US" sz="1520" b="1" dirty="0">
                <a:solidFill>
                  <a:srgbClr val="202720"/>
                </a:solidFill>
                <a:latin typeface="Aptos" pitchFamily="34" charset="0"/>
                <a:ea typeface="Aptos" pitchFamily="34" charset="-122"/>
                <a:cs typeface="Aptos" pitchFamily="34" charset="-120"/>
              </a:rPr>
              <a:t>Večja kakovost in vrednost turistične dejavnosti</a:t>
            </a:r>
            <a:endParaRPr lang="en-US" sz="1520" dirty="0"/>
          </a:p>
        </p:txBody>
      </p:sp>
      <p:sp>
        <p:nvSpPr>
          <p:cNvPr id="17" name="Shape 14"/>
          <p:cNvSpPr/>
          <p:nvPr/>
        </p:nvSpPr>
        <p:spPr>
          <a:xfrm>
            <a:off x="8083296" y="1417320"/>
            <a:ext cx="3246120" cy="1417320"/>
          </a:xfrm>
          <a:prstGeom prst="roundRect">
            <a:avLst>
              <a:gd name="adj" fmla="val 3871"/>
            </a:avLst>
          </a:prstGeom>
          <a:solidFill>
            <a:srgbClr val="FFFFFF"/>
          </a:solidFill>
          <a:ln w="10160">
            <a:solidFill>
              <a:srgbClr val="CFD9C9"/>
            </a:solidFill>
            <a:prstDash val="solid"/>
          </a:ln>
        </p:spPr>
        <p:txBody>
          <a:bodyPr/>
          <a:lstStyle/>
          <a:p>
            <a:endParaRPr lang="sl-SI"/>
          </a:p>
        </p:txBody>
      </p:sp>
      <p:sp>
        <p:nvSpPr>
          <p:cNvPr id="18" name="Shape 15"/>
          <p:cNvSpPr/>
          <p:nvPr/>
        </p:nvSpPr>
        <p:spPr>
          <a:xfrm>
            <a:off x="8293608" y="1664208"/>
            <a:ext cx="420624" cy="420624"/>
          </a:xfrm>
          <a:prstGeom prst="ellipse">
            <a:avLst/>
          </a:prstGeom>
          <a:solidFill>
            <a:srgbClr val="5C8643"/>
          </a:solidFill>
          <a:ln w="12700">
            <a:solidFill>
              <a:srgbClr val="5C8643">
                <a:alpha val="0"/>
              </a:srgbClr>
            </a:solidFill>
            <a:prstDash val="solid"/>
          </a:ln>
        </p:spPr>
        <p:txBody>
          <a:bodyPr/>
          <a:lstStyle/>
          <a:p>
            <a:endParaRPr lang="sl-SI"/>
          </a:p>
        </p:txBody>
      </p:sp>
      <p:sp>
        <p:nvSpPr>
          <p:cNvPr id="19" name="Text 16"/>
          <p:cNvSpPr/>
          <p:nvPr/>
        </p:nvSpPr>
        <p:spPr>
          <a:xfrm>
            <a:off x="8293608" y="1755648"/>
            <a:ext cx="420624" cy="146304"/>
          </a:xfrm>
          <a:prstGeom prst="rect">
            <a:avLst/>
          </a:prstGeom>
          <a:noFill/>
          <a:ln/>
        </p:spPr>
        <p:txBody>
          <a:bodyPr wrap="square" lIns="0" tIns="0" rIns="0" bIns="0" rtlCol="0" anchor="ctr"/>
          <a:lstStyle/>
          <a:p>
            <a:pPr marL="0" indent="0" algn="ctr">
              <a:buNone/>
            </a:pPr>
            <a:r>
              <a:rPr lang="en-US" sz="1200" b="1" dirty="0">
                <a:solidFill>
                  <a:srgbClr val="FFFFFF"/>
                </a:solidFill>
                <a:latin typeface="Aptos" pitchFamily="34" charset="0"/>
                <a:ea typeface="Aptos" pitchFamily="34" charset="-122"/>
                <a:cs typeface="Aptos" pitchFamily="34" charset="-120"/>
              </a:rPr>
              <a:t>3</a:t>
            </a:r>
            <a:endParaRPr lang="en-US" sz="1200" dirty="0"/>
          </a:p>
        </p:txBody>
      </p:sp>
      <p:sp>
        <p:nvSpPr>
          <p:cNvPr id="20" name="Text 17"/>
          <p:cNvSpPr/>
          <p:nvPr/>
        </p:nvSpPr>
        <p:spPr>
          <a:xfrm>
            <a:off x="8860536" y="1581912"/>
            <a:ext cx="2194560" cy="658368"/>
          </a:xfrm>
          <a:prstGeom prst="rect">
            <a:avLst/>
          </a:prstGeom>
          <a:noFill/>
          <a:ln/>
        </p:spPr>
        <p:txBody>
          <a:bodyPr wrap="square" lIns="0" tIns="0" rIns="0" bIns="0" rtlCol="0" anchor="ctr">
            <a:normAutofit/>
          </a:bodyPr>
          <a:lstStyle/>
          <a:p>
            <a:pPr marL="0" indent="0">
              <a:buNone/>
            </a:pPr>
            <a:r>
              <a:rPr lang="en-US" sz="1520" b="1" dirty="0">
                <a:solidFill>
                  <a:srgbClr val="202720"/>
                </a:solidFill>
                <a:latin typeface="Aptos" pitchFamily="34" charset="0"/>
                <a:ea typeface="Aptos" pitchFamily="34" charset="-122"/>
                <a:cs typeface="Aptos" pitchFamily="34" charset="-120"/>
              </a:rPr>
              <a:t>Skladen in trajnosten razvoj</a:t>
            </a:r>
            <a:endParaRPr lang="en-US" sz="1520" dirty="0"/>
          </a:p>
        </p:txBody>
      </p:sp>
      <p:sp>
        <p:nvSpPr>
          <p:cNvPr id="21" name="Text 18"/>
          <p:cNvSpPr/>
          <p:nvPr/>
        </p:nvSpPr>
        <p:spPr>
          <a:xfrm>
            <a:off x="731520" y="3246120"/>
            <a:ext cx="2103120" cy="201168"/>
          </a:xfrm>
          <a:prstGeom prst="rect">
            <a:avLst/>
          </a:prstGeom>
          <a:noFill/>
          <a:ln/>
        </p:spPr>
        <p:txBody>
          <a:bodyPr wrap="square" lIns="0" tIns="0" rIns="0" bIns="0" rtlCol="0" anchor="ctr"/>
          <a:lstStyle/>
          <a:p>
            <a:pPr marL="0" indent="0">
              <a:buNone/>
            </a:pPr>
            <a:r>
              <a:rPr lang="en-US" sz="1280" b="1" dirty="0">
                <a:solidFill>
                  <a:srgbClr val="354C34"/>
                </a:solidFill>
                <a:latin typeface="Aptos" pitchFamily="34" charset="0"/>
                <a:ea typeface="Aptos" pitchFamily="34" charset="-122"/>
                <a:cs typeface="Aptos" pitchFamily="34" charset="-120"/>
              </a:rPr>
              <a:t>Trajnost vključujemo v:</a:t>
            </a:r>
            <a:endParaRPr lang="en-US" sz="1280" dirty="0"/>
          </a:p>
        </p:txBody>
      </p:sp>
      <p:sp>
        <p:nvSpPr>
          <p:cNvPr id="22" name="Shape 19"/>
          <p:cNvSpPr/>
          <p:nvPr/>
        </p:nvSpPr>
        <p:spPr>
          <a:xfrm>
            <a:off x="731520" y="3675888"/>
            <a:ext cx="1609344"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3" name="Text 20"/>
          <p:cNvSpPr/>
          <p:nvPr/>
        </p:nvSpPr>
        <p:spPr>
          <a:xfrm>
            <a:off x="804672" y="3749040"/>
            <a:ext cx="1463040" cy="137160"/>
          </a:xfrm>
          <a:prstGeom prst="rect">
            <a:avLst/>
          </a:prstGeom>
          <a:noFill/>
          <a:ln/>
        </p:spPr>
        <p:txBody>
          <a:bodyPr wrap="square" lIns="0" tIns="0" rIns="0" bIns="0" rtlCol="0" anchor="ctr"/>
          <a:lstStyle/>
          <a:p>
            <a:pPr marL="0" indent="0" algn="ctr">
              <a:buNone/>
            </a:pPr>
            <a:r>
              <a:rPr lang="en-US" sz="1060" b="1" dirty="0">
                <a:solidFill>
                  <a:srgbClr val="354C34"/>
                </a:solidFill>
                <a:latin typeface="Aptos" pitchFamily="34" charset="0"/>
                <a:ea typeface="Aptos" pitchFamily="34" charset="-122"/>
                <a:cs typeface="Aptos" pitchFamily="34" charset="-120"/>
              </a:rPr>
              <a:t>produkte</a:t>
            </a:r>
            <a:endParaRPr lang="en-US" sz="1060" dirty="0"/>
          </a:p>
        </p:txBody>
      </p:sp>
      <p:sp>
        <p:nvSpPr>
          <p:cNvPr id="24" name="Shape 21"/>
          <p:cNvSpPr/>
          <p:nvPr/>
        </p:nvSpPr>
        <p:spPr>
          <a:xfrm>
            <a:off x="2606040" y="3675888"/>
            <a:ext cx="1609344"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5" name="Text 22"/>
          <p:cNvSpPr/>
          <p:nvPr/>
        </p:nvSpPr>
        <p:spPr>
          <a:xfrm>
            <a:off x="2679192" y="3749040"/>
            <a:ext cx="1463040" cy="137160"/>
          </a:xfrm>
          <a:prstGeom prst="rect">
            <a:avLst/>
          </a:prstGeom>
          <a:noFill/>
          <a:ln/>
        </p:spPr>
        <p:txBody>
          <a:bodyPr wrap="square" lIns="0" tIns="0" rIns="0" bIns="0" rtlCol="0" anchor="ctr"/>
          <a:lstStyle/>
          <a:p>
            <a:pPr marL="0" indent="0" algn="ctr">
              <a:buNone/>
            </a:pPr>
            <a:r>
              <a:rPr lang="en-US" sz="1060" b="1" dirty="0">
                <a:solidFill>
                  <a:srgbClr val="354C34"/>
                </a:solidFill>
                <a:latin typeface="Aptos" pitchFamily="34" charset="0"/>
                <a:ea typeface="Aptos" pitchFamily="34" charset="-122"/>
                <a:cs typeface="Aptos" pitchFamily="34" charset="-120"/>
              </a:rPr>
              <a:t>mobilnost</a:t>
            </a:r>
            <a:endParaRPr lang="en-US" sz="1060" dirty="0"/>
          </a:p>
        </p:txBody>
      </p:sp>
      <p:sp>
        <p:nvSpPr>
          <p:cNvPr id="26" name="Shape 23"/>
          <p:cNvSpPr/>
          <p:nvPr/>
        </p:nvSpPr>
        <p:spPr>
          <a:xfrm>
            <a:off x="4480560" y="3675888"/>
            <a:ext cx="1609344"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7" name="Text 24"/>
          <p:cNvSpPr/>
          <p:nvPr/>
        </p:nvSpPr>
        <p:spPr>
          <a:xfrm>
            <a:off x="4553712" y="3749040"/>
            <a:ext cx="1463040" cy="137160"/>
          </a:xfrm>
          <a:prstGeom prst="rect">
            <a:avLst/>
          </a:prstGeom>
          <a:noFill/>
          <a:ln/>
        </p:spPr>
        <p:txBody>
          <a:bodyPr wrap="square" lIns="0" tIns="0" rIns="0" bIns="0" rtlCol="0" anchor="ctr"/>
          <a:lstStyle/>
          <a:p>
            <a:pPr marL="0" indent="0" algn="ctr">
              <a:buNone/>
            </a:pPr>
            <a:r>
              <a:rPr lang="en-US" sz="1060" b="1" dirty="0">
                <a:solidFill>
                  <a:srgbClr val="354C34"/>
                </a:solidFill>
                <a:latin typeface="Aptos" pitchFamily="34" charset="0"/>
                <a:ea typeface="Aptos" pitchFamily="34" charset="-122"/>
                <a:cs typeface="Aptos" pitchFamily="34" charset="-120"/>
              </a:rPr>
              <a:t>znanje</a:t>
            </a:r>
            <a:endParaRPr lang="en-US" sz="1060" dirty="0"/>
          </a:p>
        </p:txBody>
      </p:sp>
      <p:sp>
        <p:nvSpPr>
          <p:cNvPr id="28" name="Shape 25"/>
          <p:cNvSpPr/>
          <p:nvPr/>
        </p:nvSpPr>
        <p:spPr>
          <a:xfrm>
            <a:off x="731520" y="4206240"/>
            <a:ext cx="1609344"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9" name="Text 26"/>
          <p:cNvSpPr/>
          <p:nvPr/>
        </p:nvSpPr>
        <p:spPr>
          <a:xfrm>
            <a:off x="804672" y="4279392"/>
            <a:ext cx="1463040" cy="137160"/>
          </a:xfrm>
          <a:prstGeom prst="rect">
            <a:avLst/>
          </a:prstGeom>
          <a:noFill/>
          <a:ln/>
        </p:spPr>
        <p:txBody>
          <a:bodyPr wrap="square" lIns="0" tIns="0" rIns="0" bIns="0" rtlCol="0" anchor="ctr"/>
          <a:lstStyle/>
          <a:p>
            <a:pPr marL="0" indent="0" algn="ctr">
              <a:buNone/>
            </a:pPr>
            <a:r>
              <a:rPr lang="en-US" sz="1060" b="1" dirty="0">
                <a:solidFill>
                  <a:srgbClr val="354C34"/>
                </a:solidFill>
                <a:latin typeface="Aptos" pitchFamily="34" charset="0"/>
                <a:ea typeface="Aptos" pitchFamily="34" charset="-122"/>
                <a:cs typeface="Aptos" pitchFamily="34" charset="-120"/>
              </a:rPr>
              <a:t>dostopnost</a:t>
            </a:r>
            <a:endParaRPr lang="en-US" sz="1060" dirty="0"/>
          </a:p>
        </p:txBody>
      </p:sp>
      <p:sp>
        <p:nvSpPr>
          <p:cNvPr id="30" name="Shape 27"/>
          <p:cNvSpPr/>
          <p:nvPr/>
        </p:nvSpPr>
        <p:spPr>
          <a:xfrm>
            <a:off x="2606040" y="4206240"/>
            <a:ext cx="1609344"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31" name="Text 28"/>
          <p:cNvSpPr/>
          <p:nvPr/>
        </p:nvSpPr>
        <p:spPr>
          <a:xfrm>
            <a:off x="2679192" y="4279392"/>
            <a:ext cx="1463040" cy="137160"/>
          </a:xfrm>
          <a:prstGeom prst="rect">
            <a:avLst/>
          </a:prstGeom>
          <a:noFill/>
          <a:ln/>
        </p:spPr>
        <p:txBody>
          <a:bodyPr wrap="square" lIns="0" tIns="0" rIns="0" bIns="0" rtlCol="0" anchor="ctr"/>
          <a:lstStyle/>
          <a:p>
            <a:pPr marL="0" indent="0" algn="ctr">
              <a:buNone/>
            </a:pPr>
            <a:r>
              <a:rPr lang="en-US" sz="1060" b="1" dirty="0">
                <a:solidFill>
                  <a:srgbClr val="354C34"/>
                </a:solidFill>
                <a:latin typeface="Aptos" pitchFamily="34" charset="0"/>
                <a:ea typeface="Aptos" pitchFamily="34" charset="-122"/>
                <a:cs typeface="Aptos" pitchFamily="34" charset="-120"/>
              </a:rPr>
              <a:t>dogodke</a:t>
            </a:r>
            <a:endParaRPr lang="en-US" sz="1060" dirty="0"/>
          </a:p>
        </p:txBody>
      </p:sp>
      <p:sp>
        <p:nvSpPr>
          <p:cNvPr id="32" name="Shape 29"/>
          <p:cNvSpPr/>
          <p:nvPr/>
        </p:nvSpPr>
        <p:spPr>
          <a:xfrm>
            <a:off x="4480560" y="4206240"/>
            <a:ext cx="1609344"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33" name="Text 30"/>
          <p:cNvSpPr/>
          <p:nvPr/>
        </p:nvSpPr>
        <p:spPr>
          <a:xfrm>
            <a:off x="4553712" y="4279392"/>
            <a:ext cx="1463040" cy="137160"/>
          </a:xfrm>
          <a:prstGeom prst="rect">
            <a:avLst/>
          </a:prstGeom>
          <a:noFill/>
          <a:ln/>
        </p:spPr>
        <p:txBody>
          <a:bodyPr wrap="square" lIns="0" tIns="0" rIns="0" bIns="0" rtlCol="0" anchor="ctr"/>
          <a:lstStyle/>
          <a:p>
            <a:pPr marL="0" indent="0" algn="ctr">
              <a:buNone/>
            </a:pPr>
            <a:r>
              <a:rPr lang="en-US" sz="1060" b="1" dirty="0">
                <a:solidFill>
                  <a:srgbClr val="354C34"/>
                </a:solidFill>
                <a:latin typeface="Aptos" pitchFamily="34" charset="0"/>
                <a:ea typeface="Aptos" pitchFamily="34" charset="-122"/>
                <a:cs typeface="Aptos" pitchFamily="34" charset="-120"/>
              </a:rPr>
              <a:t>dediščino</a:t>
            </a:r>
            <a:endParaRPr lang="en-US" sz="1060" dirty="0"/>
          </a:p>
        </p:txBody>
      </p:sp>
      <p:sp>
        <p:nvSpPr>
          <p:cNvPr id="34" name="Shape 31"/>
          <p:cNvSpPr/>
          <p:nvPr/>
        </p:nvSpPr>
        <p:spPr>
          <a:xfrm>
            <a:off x="685800" y="5815584"/>
            <a:ext cx="10817352" cy="393192"/>
          </a:xfrm>
          <a:prstGeom prst="roundRect">
            <a:avLst>
              <a:gd name="adj" fmla="val 11628"/>
            </a:avLst>
          </a:prstGeom>
          <a:solidFill>
            <a:srgbClr val="E7EFE1"/>
          </a:solidFill>
          <a:ln w="8890">
            <a:solidFill>
              <a:srgbClr val="CFD9C9"/>
            </a:solidFill>
            <a:prstDash val="solid"/>
          </a:ln>
        </p:spPr>
        <p:txBody>
          <a:bodyPr/>
          <a:lstStyle/>
          <a:p>
            <a:endParaRPr lang="sl-SI"/>
          </a:p>
        </p:txBody>
      </p:sp>
      <p:sp>
        <p:nvSpPr>
          <p:cNvPr id="35" name="Text 32"/>
          <p:cNvSpPr/>
          <p:nvPr/>
        </p:nvSpPr>
        <p:spPr>
          <a:xfrm>
            <a:off x="868680" y="5916168"/>
            <a:ext cx="10424160" cy="164592"/>
          </a:xfrm>
          <a:prstGeom prst="rect">
            <a:avLst/>
          </a:prstGeom>
          <a:noFill/>
          <a:ln/>
        </p:spPr>
        <p:txBody>
          <a:bodyPr wrap="square" lIns="0" tIns="0" rIns="0" bIns="0" rtlCol="0" anchor="ctr"/>
          <a:lstStyle/>
          <a:p>
            <a:pPr marL="0" indent="0">
              <a:buNone/>
            </a:pPr>
            <a:r>
              <a:rPr lang="en-US" sz="1080" b="1" dirty="0">
                <a:solidFill>
                  <a:srgbClr val="354C34"/>
                </a:solidFill>
                <a:latin typeface="Aptos" pitchFamily="34" charset="0"/>
                <a:ea typeface="Aptos" pitchFamily="34" charset="-122"/>
                <a:cs typeface="Aptos" pitchFamily="34" charset="-120"/>
              </a:rPr>
              <a:t>NASLEDNJI KORAK  Od posameznih dobrih praks k sistematičnim izboljšavam.</a:t>
            </a:r>
            <a:endParaRPr lang="en-US" sz="10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Znanje povezuje in spreminja prakso</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7163"/>
            <a:ext cx="1404480" cy="663227"/>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5</a:t>
            </a:r>
            <a:endParaRPr lang="en-US" sz="820" dirty="0"/>
          </a:p>
        </p:txBody>
      </p:sp>
      <p:sp>
        <p:nvSpPr>
          <p:cNvPr id="9" name="Shape 6"/>
          <p:cNvSpPr/>
          <p:nvPr/>
        </p:nvSpPr>
        <p:spPr>
          <a:xfrm>
            <a:off x="731520" y="1417320"/>
            <a:ext cx="3886200" cy="1508760"/>
          </a:xfrm>
          <a:prstGeom prst="roundRect">
            <a:avLst>
              <a:gd name="adj" fmla="val 3636"/>
            </a:avLst>
          </a:prstGeom>
          <a:solidFill>
            <a:srgbClr val="FFFFFF"/>
          </a:solidFill>
          <a:ln w="10160">
            <a:solidFill>
              <a:srgbClr val="CFD9C9"/>
            </a:solidFill>
            <a:prstDash val="solid"/>
          </a:ln>
        </p:spPr>
        <p:txBody>
          <a:bodyPr/>
          <a:lstStyle/>
          <a:p>
            <a:endParaRPr lang="sl-SI"/>
          </a:p>
        </p:txBody>
      </p:sp>
      <p:sp>
        <p:nvSpPr>
          <p:cNvPr id="10" name="Text 7"/>
          <p:cNvSpPr/>
          <p:nvPr/>
        </p:nvSpPr>
        <p:spPr>
          <a:xfrm>
            <a:off x="960120" y="1664208"/>
            <a:ext cx="1005840" cy="502920"/>
          </a:xfrm>
          <a:prstGeom prst="rect">
            <a:avLst/>
          </a:prstGeom>
          <a:noFill/>
          <a:ln/>
        </p:spPr>
        <p:txBody>
          <a:bodyPr wrap="square" lIns="0" tIns="0" rIns="0" bIns="0" rtlCol="0" anchor="ctr"/>
          <a:lstStyle/>
          <a:p>
            <a:pPr marL="0" indent="0">
              <a:buNone/>
            </a:pPr>
            <a:r>
              <a:rPr lang="en-US" sz="3100" b="1" dirty="0">
                <a:solidFill>
                  <a:srgbClr val="5C8643"/>
                </a:solidFill>
                <a:latin typeface="Georgia" pitchFamily="34" charset="0"/>
                <a:ea typeface="Georgia" pitchFamily="34" charset="-122"/>
                <a:cs typeface="Georgia" pitchFamily="34" charset="-120"/>
              </a:rPr>
              <a:t>16</a:t>
            </a:r>
            <a:endParaRPr lang="en-US" sz="3100" dirty="0"/>
          </a:p>
        </p:txBody>
      </p:sp>
      <p:sp>
        <p:nvSpPr>
          <p:cNvPr id="11" name="Text 8"/>
          <p:cNvSpPr/>
          <p:nvPr/>
        </p:nvSpPr>
        <p:spPr>
          <a:xfrm>
            <a:off x="1965960" y="1664208"/>
            <a:ext cx="2331720" cy="566928"/>
          </a:xfrm>
          <a:prstGeom prst="rect">
            <a:avLst/>
          </a:prstGeom>
          <a:noFill/>
          <a:ln/>
        </p:spPr>
        <p:txBody>
          <a:bodyPr wrap="square" lIns="0" tIns="0" rIns="0" bIns="0" rtlCol="0" anchor="ctr">
            <a:normAutofit fontScale="92500"/>
          </a:bodyPr>
          <a:lstStyle/>
          <a:p>
            <a:pPr marL="0" indent="0">
              <a:buNone/>
            </a:pPr>
            <a:r>
              <a:rPr lang="en-US" sz="1420" b="1" dirty="0">
                <a:solidFill>
                  <a:srgbClr val="202720"/>
                </a:solidFill>
                <a:latin typeface="Aptos" pitchFamily="34" charset="0"/>
                <a:ea typeface="Aptos" pitchFamily="34" charset="-122"/>
                <a:cs typeface="Aptos" pitchFamily="34" charset="-120"/>
              </a:rPr>
              <a:t>pomembnejših izobraževanj, delavnic in strokovnih srečanj</a:t>
            </a:r>
            <a:endParaRPr lang="en-US" sz="1420" dirty="0"/>
          </a:p>
        </p:txBody>
      </p:sp>
      <p:sp>
        <p:nvSpPr>
          <p:cNvPr id="12" name="Shape 9"/>
          <p:cNvSpPr/>
          <p:nvPr/>
        </p:nvSpPr>
        <p:spPr>
          <a:xfrm>
            <a:off x="4983480" y="1417320"/>
            <a:ext cx="3886200" cy="1508760"/>
          </a:xfrm>
          <a:prstGeom prst="roundRect">
            <a:avLst>
              <a:gd name="adj" fmla="val 3636"/>
            </a:avLst>
          </a:prstGeom>
          <a:solidFill>
            <a:srgbClr val="FFFFFF"/>
          </a:solidFill>
          <a:ln w="10160">
            <a:solidFill>
              <a:srgbClr val="CFD9C9"/>
            </a:solidFill>
            <a:prstDash val="solid"/>
          </a:ln>
        </p:spPr>
        <p:txBody>
          <a:bodyPr/>
          <a:lstStyle/>
          <a:p>
            <a:endParaRPr lang="sl-SI"/>
          </a:p>
        </p:txBody>
      </p:sp>
      <p:sp>
        <p:nvSpPr>
          <p:cNvPr id="13" name="Text 10"/>
          <p:cNvSpPr/>
          <p:nvPr/>
        </p:nvSpPr>
        <p:spPr>
          <a:xfrm>
            <a:off x="5212080" y="1664208"/>
            <a:ext cx="1005840" cy="502920"/>
          </a:xfrm>
          <a:prstGeom prst="rect">
            <a:avLst/>
          </a:prstGeom>
          <a:noFill/>
          <a:ln/>
        </p:spPr>
        <p:txBody>
          <a:bodyPr wrap="square" lIns="0" tIns="0" rIns="0" bIns="0" rtlCol="0" anchor="ctr"/>
          <a:lstStyle/>
          <a:p>
            <a:pPr marL="0" indent="0">
              <a:buNone/>
            </a:pPr>
            <a:r>
              <a:rPr lang="en-US" sz="3100" b="1" dirty="0">
                <a:solidFill>
                  <a:srgbClr val="5C8643"/>
                </a:solidFill>
                <a:latin typeface="Georgia" pitchFamily="34" charset="0"/>
                <a:ea typeface="Georgia" pitchFamily="34" charset="-122"/>
                <a:cs typeface="Georgia" pitchFamily="34" charset="-120"/>
              </a:rPr>
              <a:t>40</a:t>
            </a:r>
            <a:endParaRPr lang="en-US" sz="3100" dirty="0"/>
          </a:p>
        </p:txBody>
      </p:sp>
      <p:sp>
        <p:nvSpPr>
          <p:cNvPr id="14" name="Text 11"/>
          <p:cNvSpPr/>
          <p:nvPr/>
        </p:nvSpPr>
        <p:spPr>
          <a:xfrm>
            <a:off x="6217920" y="1664208"/>
            <a:ext cx="2331720" cy="566928"/>
          </a:xfrm>
          <a:prstGeom prst="rect">
            <a:avLst/>
          </a:prstGeom>
          <a:noFill/>
          <a:ln/>
        </p:spPr>
        <p:txBody>
          <a:bodyPr wrap="square" lIns="0" tIns="0" rIns="0" bIns="0" rtlCol="0" anchor="ctr">
            <a:normAutofit/>
          </a:bodyPr>
          <a:lstStyle/>
          <a:p>
            <a:pPr marL="0" indent="0">
              <a:buNone/>
            </a:pPr>
            <a:r>
              <a:rPr lang="en-US" sz="1420" b="1" dirty="0">
                <a:solidFill>
                  <a:srgbClr val="202720"/>
                </a:solidFill>
                <a:latin typeface="Aptos" pitchFamily="34" charset="0"/>
                <a:ea typeface="Aptos" pitchFamily="34" charset="-122"/>
                <a:cs typeface="Aptos" pitchFamily="34" charset="-120"/>
              </a:rPr>
              <a:t>novih regionalnih turističnih vodnikov</a:t>
            </a:r>
            <a:endParaRPr lang="en-US" sz="1420" dirty="0"/>
          </a:p>
        </p:txBody>
      </p:sp>
      <p:sp>
        <p:nvSpPr>
          <p:cNvPr id="15" name="Text 12"/>
          <p:cNvSpPr/>
          <p:nvPr/>
        </p:nvSpPr>
        <p:spPr>
          <a:xfrm>
            <a:off x="749808" y="3337560"/>
            <a:ext cx="2468880" cy="201168"/>
          </a:xfrm>
          <a:prstGeom prst="rect">
            <a:avLst/>
          </a:prstGeom>
          <a:noFill/>
          <a:ln/>
        </p:spPr>
        <p:txBody>
          <a:bodyPr wrap="square" lIns="0" tIns="0" rIns="0" bIns="0" rtlCol="0" anchor="ctr"/>
          <a:lstStyle/>
          <a:p>
            <a:pPr marL="0" indent="0">
              <a:buNone/>
            </a:pPr>
            <a:r>
              <a:rPr lang="en-US" sz="1300" b="1" dirty="0">
                <a:solidFill>
                  <a:srgbClr val="354C34"/>
                </a:solidFill>
                <a:latin typeface="Aptos" pitchFamily="34" charset="0"/>
                <a:ea typeface="Aptos" pitchFamily="34" charset="-122"/>
                <a:cs typeface="Aptos" pitchFamily="34" charset="-120"/>
              </a:rPr>
              <a:t>Teme, ki smo jih odpirali:</a:t>
            </a:r>
            <a:endParaRPr lang="en-US" sz="1300" dirty="0"/>
          </a:p>
        </p:txBody>
      </p:sp>
      <p:sp>
        <p:nvSpPr>
          <p:cNvPr id="16" name="Shape 13"/>
          <p:cNvSpPr/>
          <p:nvPr/>
        </p:nvSpPr>
        <p:spPr>
          <a:xfrm>
            <a:off x="749808" y="3730752"/>
            <a:ext cx="1664208"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17" name="Text 14"/>
          <p:cNvSpPr/>
          <p:nvPr/>
        </p:nvSpPr>
        <p:spPr>
          <a:xfrm>
            <a:off x="822960" y="3803904"/>
            <a:ext cx="1517904" cy="137160"/>
          </a:xfrm>
          <a:prstGeom prst="rect">
            <a:avLst/>
          </a:prstGeom>
          <a:noFill/>
          <a:ln/>
        </p:spPr>
        <p:txBody>
          <a:bodyPr wrap="square" lIns="0" tIns="0" rIns="0" bIns="0" rtlCol="0" anchor="ctr"/>
          <a:lstStyle/>
          <a:p>
            <a:pPr marL="0" indent="0" algn="ctr">
              <a:buNone/>
            </a:pPr>
            <a:r>
              <a:rPr lang="en-US" sz="1040" b="1" dirty="0">
                <a:solidFill>
                  <a:srgbClr val="354C34"/>
                </a:solidFill>
                <a:latin typeface="Aptos" pitchFamily="34" charset="0"/>
                <a:ea typeface="Aptos" pitchFamily="34" charset="-122"/>
                <a:cs typeface="Aptos" pitchFamily="34" charset="-120"/>
              </a:rPr>
              <a:t>kakovost</a:t>
            </a:r>
            <a:endParaRPr lang="en-US" sz="1040" dirty="0"/>
          </a:p>
        </p:txBody>
      </p:sp>
      <p:sp>
        <p:nvSpPr>
          <p:cNvPr id="18" name="Shape 15"/>
          <p:cNvSpPr/>
          <p:nvPr/>
        </p:nvSpPr>
        <p:spPr>
          <a:xfrm>
            <a:off x="2715768" y="3730752"/>
            <a:ext cx="1664208"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19" name="Text 16"/>
          <p:cNvSpPr/>
          <p:nvPr/>
        </p:nvSpPr>
        <p:spPr>
          <a:xfrm>
            <a:off x="2788920" y="3803904"/>
            <a:ext cx="1517904" cy="137160"/>
          </a:xfrm>
          <a:prstGeom prst="rect">
            <a:avLst/>
          </a:prstGeom>
          <a:noFill/>
          <a:ln/>
        </p:spPr>
        <p:txBody>
          <a:bodyPr wrap="square" lIns="0" tIns="0" rIns="0" bIns="0" rtlCol="0" anchor="ctr"/>
          <a:lstStyle/>
          <a:p>
            <a:pPr marL="0" indent="0" algn="ctr">
              <a:buNone/>
            </a:pPr>
            <a:r>
              <a:rPr lang="en-US" sz="1040" b="1" dirty="0">
                <a:solidFill>
                  <a:srgbClr val="354C34"/>
                </a:solidFill>
                <a:latin typeface="Aptos" pitchFamily="34" charset="0"/>
                <a:ea typeface="Aptos" pitchFamily="34" charset="-122"/>
                <a:cs typeface="Aptos" pitchFamily="34" charset="-120"/>
              </a:rPr>
              <a:t>dostopnost</a:t>
            </a:r>
            <a:endParaRPr lang="en-US" sz="1040" dirty="0"/>
          </a:p>
        </p:txBody>
      </p:sp>
      <p:sp>
        <p:nvSpPr>
          <p:cNvPr id="20" name="Shape 17"/>
          <p:cNvSpPr/>
          <p:nvPr/>
        </p:nvSpPr>
        <p:spPr>
          <a:xfrm>
            <a:off x="4681728" y="3730752"/>
            <a:ext cx="1664208"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1" name="Text 18"/>
          <p:cNvSpPr/>
          <p:nvPr/>
        </p:nvSpPr>
        <p:spPr>
          <a:xfrm>
            <a:off x="4754880" y="3803904"/>
            <a:ext cx="1517904" cy="137160"/>
          </a:xfrm>
          <a:prstGeom prst="rect">
            <a:avLst/>
          </a:prstGeom>
          <a:noFill/>
          <a:ln/>
        </p:spPr>
        <p:txBody>
          <a:bodyPr wrap="square" lIns="0" tIns="0" rIns="0" bIns="0" rtlCol="0" anchor="ctr"/>
          <a:lstStyle/>
          <a:p>
            <a:pPr marL="0" indent="0" algn="ctr">
              <a:buNone/>
            </a:pPr>
            <a:r>
              <a:rPr lang="en-US" sz="1040" b="1" dirty="0">
                <a:solidFill>
                  <a:srgbClr val="354C34"/>
                </a:solidFill>
                <a:latin typeface="Aptos" pitchFamily="34" charset="0"/>
                <a:ea typeface="Aptos" pitchFamily="34" charset="-122"/>
                <a:cs typeface="Aptos" pitchFamily="34" charset="-120"/>
              </a:rPr>
              <a:t>produkti</a:t>
            </a:r>
            <a:endParaRPr lang="en-US" sz="1040" dirty="0"/>
          </a:p>
        </p:txBody>
      </p:sp>
      <p:sp>
        <p:nvSpPr>
          <p:cNvPr id="22" name="Shape 19"/>
          <p:cNvSpPr/>
          <p:nvPr/>
        </p:nvSpPr>
        <p:spPr>
          <a:xfrm>
            <a:off x="749808" y="4261104"/>
            <a:ext cx="1664208"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3" name="Text 20"/>
          <p:cNvSpPr/>
          <p:nvPr/>
        </p:nvSpPr>
        <p:spPr>
          <a:xfrm>
            <a:off x="822960" y="4334256"/>
            <a:ext cx="1517904" cy="137160"/>
          </a:xfrm>
          <a:prstGeom prst="rect">
            <a:avLst/>
          </a:prstGeom>
          <a:noFill/>
          <a:ln/>
        </p:spPr>
        <p:txBody>
          <a:bodyPr wrap="square" lIns="0" tIns="0" rIns="0" bIns="0" rtlCol="0" anchor="ctr"/>
          <a:lstStyle/>
          <a:p>
            <a:pPr marL="0" indent="0" algn="ctr">
              <a:buNone/>
            </a:pPr>
            <a:r>
              <a:rPr lang="en-US" sz="1040" b="1" dirty="0">
                <a:solidFill>
                  <a:srgbClr val="354C34"/>
                </a:solidFill>
                <a:latin typeface="Aptos" pitchFamily="34" charset="0"/>
                <a:ea typeface="Aptos" pitchFamily="34" charset="-122"/>
                <a:cs typeface="Aptos" pitchFamily="34" charset="-120"/>
              </a:rPr>
              <a:t>trajnost</a:t>
            </a:r>
            <a:endParaRPr lang="en-US" sz="1040" dirty="0"/>
          </a:p>
        </p:txBody>
      </p:sp>
      <p:sp>
        <p:nvSpPr>
          <p:cNvPr id="24" name="Shape 21"/>
          <p:cNvSpPr/>
          <p:nvPr/>
        </p:nvSpPr>
        <p:spPr>
          <a:xfrm>
            <a:off x="2715768" y="4261104"/>
            <a:ext cx="1664208"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5" name="Text 22"/>
          <p:cNvSpPr/>
          <p:nvPr/>
        </p:nvSpPr>
        <p:spPr>
          <a:xfrm>
            <a:off x="2788920" y="4334256"/>
            <a:ext cx="1517904" cy="137160"/>
          </a:xfrm>
          <a:prstGeom prst="rect">
            <a:avLst/>
          </a:prstGeom>
          <a:noFill/>
          <a:ln/>
        </p:spPr>
        <p:txBody>
          <a:bodyPr wrap="square" lIns="0" tIns="0" rIns="0" bIns="0" rtlCol="0" anchor="ctr"/>
          <a:lstStyle/>
          <a:p>
            <a:pPr marL="0" indent="0" algn="ctr">
              <a:buNone/>
            </a:pPr>
            <a:r>
              <a:rPr lang="en-US" sz="1040" b="1" dirty="0">
                <a:solidFill>
                  <a:srgbClr val="354C34"/>
                </a:solidFill>
                <a:latin typeface="Aptos" pitchFamily="34" charset="0"/>
                <a:ea typeface="Aptos" pitchFamily="34" charset="-122"/>
                <a:cs typeface="Aptos" pitchFamily="34" charset="-120"/>
              </a:rPr>
              <a:t>kolesarstvo</a:t>
            </a:r>
            <a:endParaRPr lang="en-US" sz="1040" dirty="0"/>
          </a:p>
        </p:txBody>
      </p:sp>
      <p:sp>
        <p:nvSpPr>
          <p:cNvPr id="26" name="Shape 23"/>
          <p:cNvSpPr/>
          <p:nvPr/>
        </p:nvSpPr>
        <p:spPr>
          <a:xfrm>
            <a:off x="4681728" y="4261104"/>
            <a:ext cx="1664208" cy="329184"/>
          </a:xfrm>
          <a:prstGeom prst="roundRect">
            <a:avLst>
              <a:gd name="adj" fmla="val 13889"/>
            </a:avLst>
          </a:prstGeom>
          <a:solidFill>
            <a:srgbClr val="E7EFE1"/>
          </a:solidFill>
          <a:ln w="12700">
            <a:solidFill>
              <a:srgbClr val="E7EFE1">
                <a:alpha val="0"/>
              </a:srgbClr>
            </a:solidFill>
            <a:prstDash val="solid"/>
          </a:ln>
        </p:spPr>
        <p:txBody>
          <a:bodyPr/>
          <a:lstStyle/>
          <a:p>
            <a:endParaRPr lang="sl-SI"/>
          </a:p>
        </p:txBody>
      </p:sp>
      <p:sp>
        <p:nvSpPr>
          <p:cNvPr id="27" name="Text 24"/>
          <p:cNvSpPr/>
          <p:nvPr/>
        </p:nvSpPr>
        <p:spPr>
          <a:xfrm>
            <a:off x="4754880" y="4334256"/>
            <a:ext cx="1517904" cy="137160"/>
          </a:xfrm>
          <a:prstGeom prst="rect">
            <a:avLst/>
          </a:prstGeom>
          <a:noFill/>
          <a:ln/>
        </p:spPr>
        <p:txBody>
          <a:bodyPr wrap="square" lIns="0" tIns="0" rIns="0" bIns="0" rtlCol="0" anchor="ctr"/>
          <a:lstStyle/>
          <a:p>
            <a:pPr marL="0" indent="0" algn="ctr">
              <a:buNone/>
            </a:pPr>
            <a:r>
              <a:rPr lang="en-US" sz="1040" b="1" dirty="0">
                <a:solidFill>
                  <a:srgbClr val="354C34"/>
                </a:solidFill>
                <a:latin typeface="Aptos" pitchFamily="34" charset="0"/>
                <a:ea typeface="Aptos" pitchFamily="34" charset="-122"/>
                <a:cs typeface="Aptos" pitchFamily="34" charset="-120"/>
              </a:rPr>
              <a:t>digitalizacija</a:t>
            </a:r>
            <a:endParaRPr lang="en-US" sz="1040" dirty="0"/>
          </a:p>
        </p:txBody>
      </p:sp>
      <p:sp>
        <p:nvSpPr>
          <p:cNvPr id="28" name="Text 25"/>
          <p:cNvSpPr/>
          <p:nvPr/>
        </p:nvSpPr>
        <p:spPr>
          <a:xfrm>
            <a:off x="7543800" y="3456432"/>
            <a:ext cx="3520440" cy="914400"/>
          </a:xfrm>
          <a:prstGeom prst="rect">
            <a:avLst/>
          </a:prstGeom>
          <a:noFill/>
          <a:ln/>
        </p:spPr>
        <p:txBody>
          <a:bodyPr wrap="square" lIns="0" tIns="0" rIns="0" bIns="0" rtlCol="0" anchor="ctr">
            <a:normAutofit/>
          </a:bodyPr>
          <a:lstStyle/>
          <a:p>
            <a:pPr marL="0" indent="0">
              <a:buNone/>
            </a:pPr>
            <a:r>
              <a:rPr lang="en-US" sz="1700" b="1" dirty="0">
                <a:solidFill>
                  <a:srgbClr val="354C34"/>
                </a:solidFill>
                <a:latin typeface="Georgia" pitchFamily="34" charset="0"/>
                <a:ea typeface="Georgia" pitchFamily="34" charset="-122"/>
                <a:cs typeface="Georgia" pitchFamily="34" charset="-120"/>
              </a:rPr>
              <a:t>Zeleni dan in Turistična pomlad sta postala osrednji letni srečanji ponudnikov.</a:t>
            </a:r>
            <a:endParaRPr lang="en-US" sz="1700" dirty="0"/>
          </a:p>
        </p:txBody>
      </p:sp>
      <p:sp>
        <p:nvSpPr>
          <p:cNvPr id="29" name="Shape 26"/>
          <p:cNvSpPr/>
          <p:nvPr/>
        </p:nvSpPr>
        <p:spPr>
          <a:xfrm>
            <a:off x="685800" y="5815584"/>
            <a:ext cx="10817352" cy="393192"/>
          </a:xfrm>
          <a:prstGeom prst="roundRect">
            <a:avLst>
              <a:gd name="adj" fmla="val 11628"/>
            </a:avLst>
          </a:prstGeom>
          <a:solidFill>
            <a:srgbClr val="E7EFE1"/>
          </a:solidFill>
          <a:ln w="8890">
            <a:solidFill>
              <a:srgbClr val="CFD9C9"/>
            </a:solidFill>
            <a:prstDash val="solid"/>
          </a:ln>
        </p:spPr>
        <p:txBody>
          <a:bodyPr/>
          <a:lstStyle/>
          <a:p>
            <a:endParaRPr lang="sl-SI"/>
          </a:p>
        </p:txBody>
      </p:sp>
      <p:sp>
        <p:nvSpPr>
          <p:cNvPr id="30" name="Text 27"/>
          <p:cNvSpPr/>
          <p:nvPr/>
        </p:nvSpPr>
        <p:spPr>
          <a:xfrm>
            <a:off x="868680" y="5916168"/>
            <a:ext cx="10424160" cy="164592"/>
          </a:xfrm>
          <a:prstGeom prst="rect">
            <a:avLst/>
          </a:prstGeom>
          <a:noFill/>
          <a:ln/>
        </p:spPr>
        <p:txBody>
          <a:bodyPr wrap="square" lIns="0" tIns="0" rIns="0" bIns="0" rtlCol="0" anchor="ctr"/>
          <a:lstStyle/>
          <a:p>
            <a:pPr marL="0" indent="0">
              <a:buNone/>
            </a:pPr>
            <a:r>
              <a:rPr lang="en-US" sz="1080" b="1" dirty="0">
                <a:solidFill>
                  <a:srgbClr val="354C34"/>
                </a:solidFill>
                <a:latin typeface="Aptos" pitchFamily="34" charset="0"/>
                <a:ea typeface="Aptos" pitchFamily="34" charset="-122"/>
                <a:cs typeface="Aptos" pitchFamily="34" charset="-120"/>
              </a:rPr>
              <a:t>NASLEDNJI KORAK  Znanje prenesti v vsakodnevno poslovanje.</a:t>
            </a:r>
            <a:endParaRPr lang="en-US" sz="10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Bolj trajnostno po destinaciji</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29739" cy="722377"/>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6</a:t>
            </a:r>
            <a:endParaRPr lang="en-US" sz="820" dirty="0"/>
          </a:p>
        </p:txBody>
      </p:sp>
      <p:sp>
        <p:nvSpPr>
          <p:cNvPr id="9" name="Shape 6"/>
          <p:cNvSpPr/>
          <p:nvPr/>
        </p:nvSpPr>
        <p:spPr>
          <a:xfrm>
            <a:off x="749808" y="1417320"/>
            <a:ext cx="2331720" cy="713232"/>
          </a:xfrm>
          <a:prstGeom prst="roundRect">
            <a:avLst>
              <a:gd name="adj" fmla="val 6410"/>
            </a:avLst>
          </a:prstGeom>
          <a:solidFill>
            <a:srgbClr val="E7EFE1"/>
          </a:solidFill>
          <a:ln w="12700">
            <a:solidFill>
              <a:srgbClr val="E7EFE1">
                <a:alpha val="0"/>
              </a:srgbClr>
            </a:solidFill>
            <a:prstDash val="solid"/>
          </a:ln>
        </p:spPr>
        <p:txBody>
          <a:bodyPr/>
          <a:lstStyle/>
          <a:p>
            <a:endParaRPr lang="sl-SI"/>
          </a:p>
        </p:txBody>
      </p:sp>
      <p:sp>
        <p:nvSpPr>
          <p:cNvPr id="10" name="Text 7"/>
          <p:cNvSpPr/>
          <p:nvPr/>
        </p:nvSpPr>
        <p:spPr>
          <a:xfrm>
            <a:off x="749808" y="1645920"/>
            <a:ext cx="2331720" cy="182880"/>
          </a:xfrm>
          <a:prstGeom prst="rect">
            <a:avLst/>
          </a:prstGeom>
          <a:noFill/>
          <a:ln/>
        </p:spPr>
        <p:txBody>
          <a:bodyPr wrap="square" lIns="0" tIns="0" rIns="0" bIns="0" rtlCol="0" anchor="ctr"/>
          <a:lstStyle/>
          <a:p>
            <a:pPr marL="0" indent="0" algn="ctr">
              <a:buNone/>
            </a:pPr>
            <a:r>
              <a:rPr lang="en-US" sz="1500" b="1" dirty="0">
                <a:solidFill>
                  <a:srgbClr val="354C34"/>
                </a:solidFill>
                <a:latin typeface="Aptos" pitchFamily="34" charset="0"/>
                <a:ea typeface="Aptos" pitchFamily="34" charset="-122"/>
                <a:cs typeface="Aptos" pitchFamily="34" charset="-120"/>
              </a:rPr>
              <a:t>VLAK</a:t>
            </a:r>
            <a:endParaRPr lang="en-US" sz="1500" dirty="0"/>
          </a:p>
        </p:txBody>
      </p:sp>
      <p:sp>
        <p:nvSpPr>
          <p:cNvPr id="11" name="Shape 8"/>
          <p:cNvSpPr/>
          <p:nvPr/>
        </p:nvSpPr>
        <p:spPr>
          <a:xfrm>
            <a:off x="3511296" y="1417320"/>
            <a:ext cx="2331720" cy="713232"/>
          </a:xfrm>
          <a:prstGeom prst="roundRect">
            <a:avLst>
              <a:gd name="adj" fmla="val 6410"/>
            </a:avLst>
          </a:prstGeom>
          <a:solidFill>
            <a:srgbClr val="E7EFE1"/>
          </a:solidFill>
          <a:ln w="12700">
            <a:solidFill>
              <a:srgbClr val="E7EFE1">
                <a:alpha val="0"/>
              </a:srgbClr>
            </a:solidFill>
            <a:prstDash val="solid"/>
          </a:ln>
        </p:spPr>
        <p:txBody>
          <a:bodyPr/>
          <a:lstStyle/>
          <a:p>
            <a:endParaRPr lang="sl-SI"/>
          </a:p>
        </p:txBody>
      </p:sp>
      <p:sp>
        <p:nvSpPr>
          <p:cNvPr id="12" name="Text 9"/>
          <p:cNvSpPr/>
          <p:nvPr/>
        </p:nvSpPr>
        <p:spPr>
          <a:xfrm>
            <a:off x="3511296" y="1645920"/>
            <a:ext cx="2331720" cy="182880"/>
          </a:xfrm>
          <a:prstGeom prst="rect">
            <a:avLst/>
          </a:prstGeom>
          <a:noFill/>
          <a:ln/>
        </p:spPr>
        <p:txBody>
          <a:bodyPr wrap="square" lIns="0" tIns="0" rIns="0" bIns="0" rtlCol="0" anchor="ctr"/>
          <a:lstStyle/>
          <a:p>
            <a:pPr marL="0" indent="0" algn="ctr">
              <a:buNone/>
            </a:pPr>
            <a:r>
              <a:rPr lang="en-US" sz="1500" b="1" dirty="0">
                <a:solidFill>
                  <a:srgbClr val="354C34"/>
                </a:solidFill>
                <a:latin typeface="Aptos" pitchFamily="34" charset="0"/>
                <a:ea typeface="Aptos" pitchFamily="34" charset="-122"/>
                <a:cs typeface="Aptos" pitchFamily="34" charset="-120"/>
              </a:rPr>
              <a:t>AVTOBUS</a:t>
            </a:r>
            <a:endParaRPr lang="en-US" sz="1500" dirty="0"/>
          </a:p>
        </p:txBody>
      </p:sp>
      <p:sp>
        <p:nvSpPr>
          <p:cNvPr id="13" name="Shape 10"/>
          <p:cNvSpPr/>
          <p:nvPr/>
        </p:nvSpPr>
        <p:spPr>
          <a:xfrm>
            <a:off x="6272784" y="1417320"/>
            <a:ext cx="2331720" cy="713232"/>
          </a:xfrm>
          <a:prstGeom prst="roundRect">
            <a:avLst>
              <a:gd name="adj" fmla="val 6410"/>
            </a:avLst>
          </a:prstGeom>
          <a:solidFill>
            <a:srgbClr val="E7EFE1"/>
          </a:solidFill>
          <a:ln w="12700">
            <a:solidFill>
              <a:srgbClr val="E7EFE1">
                <a:alpha val="0"/>
              </a:srgbClr>
            </a:solidFill>
            <a:prstDash val="solid"/>
          </a:ln>
        </p:spPr>
        <p:txBody>
          <a:bodyPr/>
          <a:lstStyle/>
          <a:p>
            <a:endParaRPr lang="sl-SI"/>
          </a:p>
        </p:txBody>
      </p:sp>
      <p:sp>
        <p:nvSpPr>
          <p:cNvPr id="14" name="Text 11"/>
          <p:cNvSpPr/>
          <p:nvPr/>
        </p:nvSpPr>
        <p:spPr>
          <a:xfrm>
            <a:off x="6272784" y="1645920"/>
            <a:ext cx="2331720" cy="182880"/>
          </a:xfrm>
          <a:prstGeom prst="rect">
            <a:avLst/>
          </a:prstGeom>
          <a:noFill/>
          <a:ln/>
        </p:spPr>
        <p:txBody>
          <a:bodyPr wrap="square" lIns="0" tIns="0" rIns="0" bIns="0" rtlCol="0" anchor="ctr"/>
          <a:lstStyle/>
          <a:p>
            <a:pPr marL="0" indent="0" algn="ctr">
              <a:buNone/>
            </a:pPr>
            <a:r>
              <a:rPr lang="en-US" sz="1500" b="1" dirty="0">
                <a:solidFill>
                  <a:srgbClr val="354C34"/>
                </a:solidFill>
                <a:latin typeface="Aptos" pitchFamily="34" charset="0"/>
                <a:ea typeface="Aptos" pitchFamily="34" charset="-122"/>
                <a:cs typeface="Aptos" pitchFamily="34" charset="-120"/>
              </a:rPr>
              <a:t>KOLO</a:t>
            </a:r>
            <a:endParaRPr lang="en-US" sz="1500" dirty="0"/>
          </a:p>
        </p:txBody>
      </p:sp>
      <p:sp>
        <p:nvSpPr>
          <p:cNvPr id="15" name="Shape 12"/>
          <p:cNvSpPr/>
          <p:nvPr/>
        </p:nvSpPr>
        <p:spPr>
          <a:xfrm>
            <a:off x="9034272" y="1417320"/>
            <a:ext cx="2331720" cy="713232"/>
          </a:xfrm>
          <a:prstGeom prst="roundRect">
            <a:avLst>
              <a:gd name="adj" fmla="val 6410"/>
            </a:avLst>
          </a:prstGeom>
          <a:solidFill>
            <a:srgbClr val="E7EFE1"/>
          </a:solidFill>
          <a:ln w="12700">
            <a:solidFill>
              <a:srgbClr val="E7EFE1">
                <a:alpha val="0"/>
              </a:srgbClr>
            </a:solidFill>
            <a:prstDash val="solid"/>
          </a:ln>
        </p:spPr>
        <p:txBody>
          <a:bodyPr/>
          <a:lstStyle/>
          <a:p>
            <a:endParaRPr lang="sl-SI"/>
          </a:p>
        </p:txBody>
      </p:sp>
      <p:sp>
        <p:nvSpPr>
          <p:cNvPr id="16" name="Text 13"/>
          <p:cNvSpPr/>
          <p:nvPr/>
        </p:nvSpPr>
        <p:spPr>
          <a:xfrm>
            <a:off x="9034272" y="1645920"/>
            <a:ext cx="2331720" cy="182880"/>
          </a:xfrm>
          <a:prstGeom prst="rect">
            <a:avLst/>
          </a:prstGeom>
          <a:noFill/>
          <a:ln/>
        </p:spPr>
        <p:txBody>
          <a:bodyPr wrap="square" lIns="0" tIns="0" rIns="0" bIns="0" rtlCol="0" anchor="ctr"/>
          <a:lstStyle/>
          <a:p>
            <a:pPr marL="0" indent="0" algn="ctr">
              <a:buNone/>
            </a:pPr>
            <a:r>
              <a:rPr lang="en-US" sz="1500" b="1" dirty="0">
                <a:solidFill>
                  <a:srgbClr val="354C34"/>
                </a:solidFill>
                <a:latin typeface="Aptos" pitchFamily="34" charset="0"/>
                <a:ea typeface="Aptos" pitchFamily="34" charset="-122"/>
                <a:cs typeface="Aptos" pitchFamily="34" charset="-120"/>
              </a:rPr>
              <a:t>PEŠ</a:t>
            </a:r>
            <a:endParaRPr lang="en-US" sz="1500" dirty="0"/>
          </a:p>
        </p:txBody>
      </p:sp>
      <p:sp>
        <p:nvSpPr>
          <p:cNvPr id="17" name="Shape 14"/>
          <p:cNvSpPr/>
          <p:nvPr/>
        </p:nvSpPr>
        <p:spPr>
          <a:xfrm>
            <a:off x="841248" y="284378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18" name="Text 15"/>
          <p:cNvSpPr/>
          <p:nvPr/>
        </p:nvSpPr>
        <p:spPr>
          <a:xfrm>
            <a:off x="1097280" y="2788920"/>
            <a:ext cx="4572000" cy="256032"/>
          </a:xfrm>
          <a:prstGeom prst="rect">
            <a:avLst/>
          </a:prstGeom>
          <a:noFill/>
          <a:ln/>
        </p:spPr>
        <p:txBody>
          <a:bodyPr wrap="square" lIns="0" tIns="0" rIns="0" bIns="0" rtlCol="0" anchor="ctr">
            <a:normAutofit/>
          </a:bodyPr>
          <a:lstStyle/>
          <a:p>
            <a:pPr marL="0" indent="0">
              <a:buNone/>
            </a:pPr>
            <a:r>
              <a:rPr lang="en-US" sz="1450" dirty="0">
                <a:solidFill>
                  <a:srgbClr val="202720"/>
                </a:solidFill>
                <a:latin typeface="Aptos" pitchFamily="34" charset="0"/>
                <a:ea typeface="Aptos" pitchFamily="34" charset="-122"/>
                <a:cs typeface="Aptos" pitchFamily="34" charset="-120"/>
              </a:rPr>
              <a:t>Center trajnostne mobilnosti</a:t>
            </a:r>
            <a:endParaRPr lang="en-US" sz="1450" dirty="0"/>
          </a:p>
        </p:txBody>
      </p:sp>
      <p:sp>
        <p:nvSpPr>
          <p:cNvPr id="19" name="Shape 16"/>
          <p:cNvSpPr/>
          <p:nvPr/>
        </p:nvSpPr>
        <p:spPr>
          <a:xfrm>
            <a:off x="841248" y="3419856"/>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20" name="Text 17"/>
          <p:cNvSpPr/>
          <p:nvPr/>
        </p:nvSpPr>
        <p:spPr>
          <a:xfrm>
            <a:off x="1097280" y="3364992"/>
            <a:ext cx="4572000" cy="256032"/>
          </a:xfrm>
          <a:prstGeom prst="rect">
            <a:avLst/>
          </a:prstGeom>
          <a:noFill/>
          <a:ln/>
        </p:spPr>
        <p:txBody>
          <a:bodyPr wrap="square" lIns="0" tIns="0" rIns="0" bIns="0" rtlCol="0" anchor="ctr">
            <a:normAutofit/>
          </a:bodyPr>
          <a:lstStyle/>
          <a:p>
            <a:pPr marL="0" indent="0">
              <a:buNone/>
            </a:pPr>
            <a:r>
              <a:rPr lang="en-US" sz="1450" dirty="0">
                <a:solidFill>
                  <a:srgbClr val="202720"/>
                </a:solidFill>
                <a:latin typeface="Aptos" pitchFamily="34" charset="0"/>
                <a:ea typeface="Aptos" pitchFamily="34" charset="-122"/>
                <a:cs typeface="Aptos" pitchFamily="34" charset="-120"/>
              </a:rPr>
              <a:t>KULU – ValleyBikes</a:t>
            </a:r>
            <a:endParaRPr lang="en-US" sz="1450" dirty="0"/>
          </a:p>
        </p:txBody>
      </p:sp>
      <p:sp>
        <p:nvSpPr>
          <p:cNvPr id="21" name="Shape 18"/>
          <p:cNvSpPr/>
          <p:nvPr/>
        </p:nvSpPr>
        <p:spPr>
          <a:xfrm>
            <a:off x="841248" y="3995928"/>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22" name="Text 19"/>
          <p:cNvSpPr/>
          <p:nvPr/>
        </p:nvSpPr>
        <p:spPr>
          <a:xfrm>
            <a:off x="1097280" y="3941064"/>
            <a:ext cx="4572000" cy="256032"/>
          </a:xfrm>
          <a:prstGeom prst="rect">
            <a:avLst/>
          </a:prstGeom>
          <a:noFill/>
          <a:ln/>
        </p:spPr>
        <p:txBody>
          <a:bodyPr wrap="square" lIns="0" tIns="0" rIns="0" bIns="0" rtlCol="0" anchor="ctr">
            <a:normAutofit/>
          </a:bodyPr>
          <a:lstStyle/>
          <a:p>
            <a:pPr marL="0" indent="0">
              <a:buNone/>
            </a:pPr>
            <a:r>
              <a:rPr lang="en-US" sz="1450" dirty="0">
                <a:solidFill>
                  <a:srgbClr val="202720"/>
                </a:solidFill>
                <a:latin typeface="Aptos" pitchFamily="34" charset="0"/>
                <a:ea typeface="Aptos" pitchFamily="34" charset="-122"/>
                <a:cs typeface="Aptos" pitchFamily="34" charset="-120"/>
              </a:rPr>
              <a:t>Bicibus in povezave na planote</a:t>
            </a:r>
            <a:endParaRPr lang="en-US" sz="1450" dirty="0"/>
          </a:p>
        </p:txBody>
      </p:sp>
      <p:sp>
        <p:nvSpPr>
          <p:cNvPr id="23" name="Shape 20"/>
          <p:cNvSpPr/>
          <p:nvPr/>
        </p:nvSpPr>
        <p:spPr>
          <a:xfrm>
            <a:off x="6327648" y="284378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24" name="Text 21"/>
          <p:cNvSpPr/>
          <p:nvPr/>
        </p:nvSpPr>
        <p:spPr>
          <a:xfrm>
            <a:off x="6583680" y="2788920"/>
            <a:ext cx="4572000" cy="256032"/>
          </a:xfrm>
          <a:prstGeom prst="rect">
            <a:avLst/>
          </a:prstGeom>
          <a:noFill/>
          <a:ln/>
        </p:spPr>
        <p:txBody>
          <a:bodyPr wrap="square" lIns="0" tIns="0" rIns="0" bIns="0" rtlCol="0" anchor="ctr">
            <a:normAutofit/>
          </a:bodyPr>
          <a:lstStyle/>
          <a:p>
            <a:pPr marL="0" indent="0">
              <a:buNone/>
            </a:pPr>
            <a:r>
              <a:rPr lang="en-US" sz="1450" dirty="0">
                <a:solidFill>
                  <a:srgbClr val="202720"/>
                </a:solidFill>
                <a:latin typeface="Aptos" pitchFamily="34" charset="0"/>
                <a:ea typeface="Aptos" pitchFamily="34" charset="-122"/>
                <a:cs typeface="Aptos" pitchFamily="34" charset="-120"/>
              </a:rPr>
              <a:t>Čezmejne avtobusne povezave</a:t>
            </a:r>
            <a:endParaRPr lang="en-US" sz="1450" dirty="0"/>
          </a:p>
        </p:txBody>
      </p:sp>
      <p:sp>
        <p:nvSpPr>
          <p:cNvPr id="25" name="Shape 22"/>
          <p:cNvSpPr/>
          <p:nvPr/>
        </p:nvSpPr>
        <p:spPr>
          <a:xfrm>
            <a:off x="6327648" y="3419856"/>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26" name="Text 23"/>
          <p:cNvSpPr/>
          <p:nvPr/>
        </p:nvSpPr>
        <p:spPr>
          <a:xfrm>
            <a:off x="6583680" y="3364992"/>
            <a:ext cx="4572000" cy="256032"/>
          </a:xfrm>
          <a:prstGeom prst="rect">
            <a:avLst/>
          </a:prstGeom>
          <a:noFill/>
          <a:ln/>
        </p:spPr>
        <p:txBody>
          <a:bodyPr wrap="square" lIns="0" tIns="0" rIns="0" bIns="0" rtlCol="0" anchor="ctr">
            <a:normAutofit/>
          </a:bodyPr>
          <a:lstStyle/>
          <a:p>
            <a:pPr marL="0" indent="0">
              <a:buNone/>
            </a:pPr>
            <a:r>
              <a:rPr lang="en-US" sz="1450" dirty="0">
                <a:solidFill>
                  <a:srgbClr val="202720"/>
                </a:solidFill>
                <a:latin typeface="Aptos" pitchFamily="34" charset="0"/>
                <a:ea typeface="Aptos" pitchFamily="34" charset="-122"/>
                <a:cs typeface="Aptos" pitchFamily="34" charset="-120"/>
              </a:rPr>
              <a:t>Hop-on Hop-off GO! 2025</a:t>
            </a:r>
            <a:endParaRPr lang="en-US" sz="1450" dirty="0"/>
          </a:p>
        </p:txBody>
      </p:sp>
      <p:sp>
        <p:nvSpPr>
          <p:cNvPr id="27" name="Shape 24"/>
          <p:cNvSpPr/>
          <p:nvPr/>
        </p:nvSpPr>
        <p:spPr>
          <a:xfrm>
            <a:off x="6327648" y="3995928"/>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28" name="Text 25"/>
          <p:cNvSpPr/>
          <p:nvPr/>
        </p:nvSpPr>
        <p:spPr>
          <a:xfrm>
            <a:off x="6583680" y="3941064"/>
            <a:ext cx="4572000" cy="256032"/>
          </a:xfrm>
          <a:prstGeom prst="rect">
            <a:avLst/>
          </a:prstGeom>
          <a:noFill/>
          <a:ln/>
        </p:spPr>
        <p:txBody>
          <a:bodyPr wrap="square" lIns="0" tIns="0" rIns="0" bIns="0" rtlCol="0" anchor="ctr">
            <a:normAutofit/>
          </a:bodyPr>
          <a:lstStyle/>
          <a:p>
            <a:pPr marL="0" indent="0">
              <a:buNone/>
            </a:pPr>
            <a:r>
              <a:rPr lang="en-US" sz="1450" b="1" dirty="0">
                <a:solidFill>
                  <a:srgbClr val="202720"/>
                </a:solidFill>
                <a:latin typeface="Aptos" pitchFamily="34" charset="0"/>
                <a:ea typeface="Aptos" pitchFamily="34" charset="-122"/>
                <a:cs typeface="Aptos" pitchFamily="34" charset="-120"/>
              </a:rPr>
              <a:t>Čas za vlak</a:t>
            </a:r>
            <a:endParaRPr lang="en-US" sz="1450" dirty="0"/>
          </a:p>
        </p:txBody>
      </p:sp>
      <p:sp>
        <p:nvSpPr>
          <p:cNvPr id="29" name="Shape 26"/>
          <p:cNvSpPr/>
          <p:nvPr/>
        </p:nvSpPr>
        <p:spPr>
          <a:xfrm>
            <a:off x="685800" y="5815584"/>
            <a:ext cx="10817352" cy="393192"/>
          </a:xfrm>
          <a:prstGeom prst="roundRect">
            <a:avLst>
              <a:gd name="adj" fmla="val 11628"/>
            </a:avLst>
          </a:prstGeom>
          <a:solidFill>
            <a:srgbClr val="E7EFE1"/>
          </a:solidFill>
          <a:ln w="8890">
            <a:solidFill>
              <a:srgbClr val="CFD9C9"/>
            </a:solidFill>
            <a:prstDash val="solid"/>
          </a:ln>
        </p:spPr>
        <p:txBody>
          <a:bodyPr/>
          <a:lstStyle/>
          <a:p>
            <a:endParaRPr lang="sl-SI"/>
          </a:p>
        </p:txBody>
      </p:sp>
      <p:sp>
        <p:nvSpPr>
          <p:cNvPr id="30" name="Text 27"/>
          <p:cNvSpPr/>
          <p:nvPr/>
        </p:nvSpPr>
        <p:spPr>
          <a:xfrm>
            <a:off x="868680" y="5916168"/>
            <a:ext cx="10424160" cy="164592"/>
          </a:xfrm>
          <a:prstGeom prst="rect">
            <a:avLst/>
          </a:prstGeom>
          <a:noFill/>
          <a:ln/>
        </p:spPr>
        <p:txBody>
          <a:bodyPr wrap="square" lIns="0" tIns="0" rIns="0" bIns="0" rtlCol="0" anchor="ctr"/>
          <a:lstStyle/>
          <a:p>
            <a:pPr marL="0" indent="0">
              <a:buNone/>
            </a:pPr>
            <a:r>
              <a:rPr lang="en-US" sz="1080" b="1" dirty="0">
                <a:solidFill>
                  <a:srgbClr val="354C34"/>
                </a:solidFill>
                <a:latin typeface="Aptos" pitchFamily="34" charset="0"/>
                <a:ea typeface="Aptos" pitchFamily="34" charset="-122"/>
                <a:cs typeface="Aptos" pitchFamily="34" charset="-120"/>
              </a:rPr>
              <a:t>NASLEDNJI KORAK  Enostavnejša, povezana in čim bolj celoletna mobilnost gosta.</a:t>
            </a:r>
            <a:endParaRPr lang="en-US" sz="10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7">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Turizem je za vse</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29735" cy="722375"/>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7</a:t>
            </a:r>
            <a:endParaRPr lang="en-US" sz="820" dirty="0"/>
          </a:p>
        </p:txBody>
      </p:sp>
      <p:sp>
        <p:nvSpPr>
          <p:cNvPr id="9" name="Shape 6"/>
          <p:cNvSpPr/>
          <p:nvPr/>
        </p:nvSpPr>
        <p:spPr>
          <a:xfrm>
            <a:off x="749808" y="1417320"/>
            <a:ext cx="2926080" cy="3611880"/>
          </a:xfrm>
          <a:prstGeom prst="roundRect">
            <a:avLst>
              <a:gd name="adj" fmla="val 1875"/>
            </a:avLst>
          </a:prstGeom>
          <a:solidFill>
            <a:srgbClr val="E7EFE1"/>
          </a:solidFill>
          <a:ln w="12700">
            <a:solidFill>
              <a:srgbClr val="E7EFE1">
                <a:alpha val="0"/>
              </a:srgbClr>
            </a:solidFill>
            <a:prstDash val="solid"/>
          </a:ln>
        </p:spPr>
        <p:txBody>
          <a:bodyPr/>
          <a:lstStyle/>
          <a:p>
            <a:endParaRPr lang="sl-SI"/>
          </a:p>
        </p:txBody>
      </p:sp>
      <p:sp>
        <p:nvSpPr>
          <p:cNvPr id="10" name="Text 7"/>
          <p:cNvSpPr/>
          <p:nvPr/>
        </p:nvSpPr>
        <p:spPr>
          <a:xfrm>
            <a:off x="1078992" y="1847088"/>
            <a:ext cx="1554480" cy="640080"/>
          </a:xfrm>
          <a:prstGeom prst="rect">
            <a:avLst/>
          </a:prstGeom>
          <a:noFill/>
          <a:ln/>
        </p:spPr>
        <p:txBody>
          <a:bodyPr wrap="square" lIns="0" tIns="0" rIns="0" bIns="0" rtlCol="0" anchor="ctr"/>
          <a:lstStyle/>
          <a:p>
            <a:pPr marL="0" indent="0">
              <a:buNone/>
            </a:pPr>
            <a:r>
              <a:rPr lang="en-US" sz="4000" b="1" dirty="0">
                <a:solidFill>
                  <a:srgbClr val="5C8643"/>
                </a:solidFill>
                <a:latin typeface="Georgia" pitchFamily="34" charset="0"/>
                <a:ea typeface="Georgia" pitchFamily="34" charset="-122"/>
                <a:cs typeface="Georgia" pitchFamily="34" charset="-120"/>
              </a:rPr>
              <a:t>50</a:t>
            </a:r>
            <a:endParaRPr lang="en-US" sz="4000" dirty="0"/>
          </a:p>
        </p:txBody>
      </p:sp>
      <p:sp>
        <p:nvSpPr>
          <p:cNvPr id="11" name="Text 8"/>
          <p:cNvSpPr/>
          <p:nvPr/>
        </p:nvSpPr>
        <p:spPr>
          <a:xfrm>
            <a:off x="1078992" y="2532888"/>
            <a:ext cx="2148840" cy="292608"/>
          </a:xfrm>
          <a:prstGeom prst="rect">
            <a:avLst/>
          </a:prstGeom>
          <a:noFill/>
          <a:ln/>
        </p:spPr>
        <p:txBody>
          <a:bodyPr wrap="square" lIns="0" tIns="0" rIns="0" bIns="0" rtlCol="0" anchor="ctr"/>
          <a:lstStyle/>
          <a:p>
            <a:pPr marL="0" indent="0">
              <a:buNone/>
            </a:pPr>
            <a:r>
              <a:rPr lang="en-US" sz="1500" b="1" dirty="0">
                <a:solidFill>
                  <a:srgbClr val="354C34"/>
                </a:solidFill>
                <a:latin typeface="Aptos" pitchFamily="34" charset="0"/>
                <a:ea typeface="Aptos" pitchFamily="34" charset="-122"/>
                <a:cs typeface="Aptos" pitchFamily="34" charset="-120"/>
              </a:rPr>
              <a:t>turističnih ponudnikov</a:t>
            </a:r>
            <a:endParaRPr lang="en-US" sz="1500" dirty="0"/>
          </a:p>
        </p:txBody>
      </p:sp>
      <p:sp>
        <p:nvSpPr>
          <p:cNvPr id="12" name="Text 9"/>
          <p:cNvSpPr/>
          <p:nvPr/>
        </p:nvSpPr>
        <p:spPr>
          <a:xfrm>
            <a:off x="1078992" y="2907792"/>
            <a:ext cx="2103120" cy="658368"/>
          </a:xfrm>
          <a:prstGeom prst="rect">
            <a:avLst/>
          </a:prstGeom>
          <a:noFill/>
          <a:ln/>
        </p:spPr>
        <p:txBody>
          <a:bodyPr wrap="square" lIns="0" tIns="0" rIns="0" bIns="0" rtlCol="0" anchor="ctr">
            <a:normAutofit/>
          </a:bodyPr>
          <a:lstStyle/>
          <a:p>
            <a:pPr marL="0" indent="0">
              <a:buNone/>
            </a:pPr>
            <a:r>
              <a:rPr lang="en-US" sz="1250" dirty="0">
                <a:solidFill>
                  <a:srgbClr val="202720"/>
                </a:solidFill>
                <a:latin typeface="Aptos" pitchFamily="34" charset="0"/>
                <a:ea typeface="Aptos" pitchFamily="34" charset="-122"/>
                <a:cs typeface="Aptos" pitchFamily="34" charset="-120"/>
              </a:rPr>
              <a:t>analiziranih z vidika digitalne dostopnosti</a:t>
            </a:r>
            <a:endParaRPr lang="en-US" sz="1250" dirty="0"/>
          </a:p>
        </p:txBody>
      </p:sp>
      <p:sp>
        <p:nvSpPr>
          <p:cNvPr id="13" name="Shape 10"/>
          <p:cNvSpPr/>
          <p:nvPr/>
        </p:nvSpPr>
        <p:spPr>
          <a:xfrm>
            <a:off x="4251960" y="165506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14" name="Text 11"/>
          <p:cNvSpPr/>
          <p:nvPr/>
        </p:nvSpPr>
        <p:spPr>
          <a:xfrm>
            <a:off x="4507992" y="1600200"/>
            <a:ext cx="5989320" cy="256032"/>
          </a:xfrm>
          <a:prstGeom prst="rect">
            <a:avLst/>
          </a:prstGeom>
          <a:noFill/>
          <a:ln/>
        </p:spPr>
        <p:txBody>
          <a:bodyPr wrap="square" lIns="0" tIns="0" rIns="0" bIns="0" rtlCol="0" anchor="ctr">
            <a:normAutofit/>
          </a:bodyPr>
          <a:lstStyle/>
          <a:p>
            <a:pPr marL="0" indent="0">
              <a:buNone/>
            </a:pPr>
            <a:r>
              <a:rPr lang="en-US" sz="1540" b="1" dirty="0">
                <a:solidFill>
                  <a:srgbClr val="202720"/>
                </a:solidFill>
                <a:latin typeface="Aptos" pitchFamily="34" charset="0"/>
                <a:ea typeface="Aptos" pitchFamily="34" charset="-122"/>
                <a:cs typeface="Aptos" pitchFamily="34" charset="-120"/>
              </a:rPr>
              <a:t>DATIS in praktična usposabljanja</a:t>
            </a:r>
            <a:endParaRPr lang="en-US" sz="1540" dirty="0"/>
          </a:p>
        </p:txBody>
      </p:sp>
      <p:sp>
        <p:nvSpPr>
          <p:cNvPr id="15" name="Shape 12"/>
          <p:cNvSpPr/>
          <p:nvPr/>
        </p:nvSpPr>
        <p:spPr>
          <a:xfrm>
            <a:off x="4251960" y="238658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16" name="Text 13"/>
          <p:cNvSpPr/>
          <p:nvPr/>
        </p:nvSpPr>
        <p:spPr>
          <a:xfrm>
            <a:off x="4507992" y="2331720"/>
            <a:ext cx="5989320" cy="256032"/>
          </a:xfrm>
          <a:prstGeom prst="rect">
            <a:avLst/>
          </a:prstGeom>
          <a:noFill/>
          <a:ln/>
        </p:spPr>
        <p:txBody>
          <a:bodyPr wrap="square" lIns="0" tIns="0" rIns="0" bIns="0" rtlCol="0" anchor="ctr">
            <a:normAutofit/>
          </a:bodyPr>
          <a:lstStyle/>
          <a:p>
            <a:pPr marL="0" indent="0">
              <a:buNone/>
            </a:pPr>
            <a:r>
              <a:rPr lang="en-US" sz="1540" dirty="0">
                <a:solidFill>
                  <a:srgbClr val="202720"/>
                </a:solidFill>
                <a:latin typeface="Aptos" pitchFamily="34" charset="0"/>
                <a:ea typeface="Aptos" pitchFamily="34" charset="-122"/>
                <a:cs typeface="Aptos" pitchFamily="34" charset="-120"/>
              </a:rPr>
              <a:t>Taktilna galerija</a:t>
            </a:r>
            <a:endParaRPr lang="en-US" sz="1540" dirty="0"/>
          </a:p>
        </p:txBody>
      </p:sp>
      <p:sp>
        <p:nvSpPr>
          <p:cNvPr id="17" name="Shape 14"/>
          <p:cNvSpPr/>
          <p:nvPr/>
        </p:nvSpPr>
        <p:spPr>
          <a:xfrm>
            <a:off x="4251960" y="311810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18" name="Text 15"/>
          <p:cNvSpPr/>
          <p:nvPr/>
        </p:nvSpPr>
        <p:spPr>
          <a:xfrm>
            <a:off x="4507992" y="3063240"/>
            <a:ext cx="5989320" cy="256032"/>
          </a:xfrm>
          <a:prstGeom prst="rect">
            <a:avLst/>
          </a:prstGeom>
          <a:noFill/>
          <a:ln/>
        </p:spPr>
        <p:txBody>
          <a:bodyPr wrap="square" lIns="0" tIns="0" rIns="0" bIns="0" rtlCol="0" anchor="ctr">
            <a:normAutofit/>
          </a:bodyPr>
          <a:lstStyle/>
          <a:p>
            <a:pPr marL="0" indent="0">
              <a:buNone/>
            </a:pPr>
            <a:r>
              <a:rPr lang="en-US" sz="1540" dirty="0">
                <a:solidFill>
                  <a:srgbClr val="202720"/>
                </a:solidFill>
                <a:latin typeface="Aptos" pitchFamily="34" charset="0"/>
                <a:ea typeface="Aptos" pitchFamily="34" charset="-122"/>
                <a:cs typeface="Aptos" pitchFamily="34" charset="-120"/>
              </a:rPr>
              <a:t>Wheels and Wine</a:t>
            </a:r>
            <a:endParaRPr lang="en-US" sz="1540" dirty="0"/>
          </a:p>
        </p:txBody>
      </p:sp>
      <p:sp>
        <p:nvSpPr>
          <p:cNvPr id="19" name="Shape 16"/>
          <p:cNvSpPr/>
          <p:nvPr/>
        </p:nvSpPr>
        <p:spPr>
          <a:xfrm>
            <a:off x="4251960" y="384962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20" name="Text 17"/>
          <p:cNvSpPr/>
          <p:nvPr/>
        </p:nvSpPr>
        <p:spPr>
          <a:xfrm>
            <a:off x="4507992" y="3794760"/>
            <a:ext cx="5989320" cy="256032"/>
          </a:xfrm>
          <a:prstGeom prst="rect">
            <a:avLst/>
          </a:prstGeom>
          <a:noFill/>
          <a:ln/>
        </p:spPr>
        <p:txBody>
          <a:bodyPr wrap="square" lIns="0" tIns="0" rIns="0" bIns="0" rtlCol="0" anchor="ctr">
            <a:normAutofit/>
          </a:bodyPr>
          <a:lstStyle/>
          <a:p>
            <a:pPr marL="0" indent="0">
              <a:buNone/>
            </a:pPr>
            <a:r>
              <a:rPr lang="en-US" sz="1540" dirty="0">
                <a:solidFill>
                  <a:srgbClr val="202720"/>
                </a:solidFill>
                <a:latin typeface="Aptos" pitchFamily="34" charset="0"/>
                <a:ea typeface="Aptos" pitchFamily="34" charset="-122"/>
                <a:cs typeface="Aptos" pitchFamily="34" charset="-120"/>
              </a:rPr>
              <a:t>Dostopnejše informacije in doživetja</a:t>
            </a:r>
            <a:endParaRPr lang="en-US" sz="1540" dirty="0"/>
          </a:p>
        </p:txBody>
      </p:sp>
      <p:sp>
        <p:nvSpPr>
          <p:cNvPr id="21" name="Shape 18"/>
          <p:cNvSpPr/>
          <p:nvPr/>
        </p:nvSpPr>
        <p:spPr>
          <a:xfrm>
            <a:off x="685800" y="5815584"/>
            <a:ext cx="10817352" cy="393192"/>
          </a:xfrm>
          <a:prstGeom prst="roundRect">
            <a:avLst>
              <a:gd name="adj" fmla="val 11628"/>
            </a:avLst>
          </a:prstGeom>
          <a:solidFill>
            <a:srgbClr val="E7EFE1"/>
          </a:solidFill>
          <a:ln w="8890">
            <a:solidFill>
              <a:srgbClr val="CFD9C9"/>
            </a:solidFill>
            <a:prstDash val="solid"/>
          </a:ln>
        </p:spPr>
        <p:txBody>
          <a:bodyPr/>
          <a:lstStyle/>
          <a:p>
            <a:endParaRPr lang="sl-SI"/>
          </a:p>
        </p:txBody>
      </p:sp>
      <p:sp>
        <p:nvSpPr>
          <p:cNvPr id="22" name="Text 19"/>
          <p:cNvSpPr/>
          <p:nvPr/>
        </p:nvSpPr>
        <p:spPr>
          <a:xfrm>
            <a:off x="868680" y="5916168"/>
            <a:ext cx="10424160" cy="164592"/>
          </a:xfrm>
          <a:prstGeom prst="rect">
            <a:avLst/>
          </a:prstGeom>
          <a:noFill/>
          <a:ln/>
        </p:spPr>
        <p:txBody>
          <a:bodyPr wrap="square" lIns="0" tIns="0" rIns="0" bIns="0" rtlCol="0" anchor="ctr"/>
          <a:lstStyle/>
          <a:p>
            <a:pPr marL="0" indent="0">
              <a:buNone/>
            </a:pPr>
            <a:r>
              <a:rPr lang="en-US" sz="1080" b="1" dirty="0">
                <a:solidFill>
                  <a:srgbClr val="354C34"/>
                </a:solidFill>
                <a:latin typeface="Aptos" pitchFamily="34" charset="0"/>
                <a:ea typeface="Aptos" pitchFamily="34" charset="-122"/>
                <a:cs typeface="Aptos" pitchFamily="34" charset="-120"/>
              </a:rPr>
              <a:t>NASLEDNJI KORAK  Dostopnost kot standard – od spleta do doživetja.</a:t>
            </a:r>
            <a:endParaRPr lang="en-US" sz="10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8">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Narava in dediščina </a:t>
            </a:r>
            <a:r>
              <a:rPr lang="en-US" sz="2050" b="1" dirty="0" err="1">
                <a:solidFill>
                  <a:srgbClr val="354C34"/>
                </a:solidFill>
                <a:latin typeface="Georgia" pitchFamily="34" charset="0"/>
                <a:ea typeface="Georgia" pitchFamily="34" charset="-122"/>
                <a:cs typeface="Georgia" pitchFamily="34" charset="-120"/>
              </a:rPr>
              <a:t>postajata</a:t>
            </a:r>
            <a:r>
              <a:rPr lang="en-US" sz="2050" b="1" dirty="0">
                <a:solidFill>
                  <a:srgbClr val="354C34"/>
                </a:solidFill>
                <a:latin typeface="Georgia" pitchFamily="34" charset="0"/>
                <a:ea typeface="Georgia" pitchFamily="34" charset="-122"/>
                <a:cs typeface="Georgia" pitchFamily="34" charset="-120"/>
              </a:rPr>
              <a:t> </a:t>
            </a:r>
            <a:r>
              <a:rPr lang="sl-SI" sz="2050" b="1" dirty="0">
                <a:solidFill>
                  <a:srgbClr val="354C34"/>
                </a:solidFill>
                <a:latin typeface="Georgia" pitchFamily="34" charset="0"/>
                <a:ea typeface="Georgia" pitchFamily="34" charset="-122"/>
                <a:cs typeface="Georgia" pitchFamily="34" charset="-120"/>
              </a:rPr>
              <a:t>„</a:t>
            </a:r>
            <a:r>
              <a:rPr lang="en-US" sz="2050" b="1" dirty="0" err="1">
                <a:solidFill>
                  <a:srgbClr val="354C34"/>
                </a:solidFill>
                <a:latin typeface="Georgia" pitchFamily="34" charset="0"/>
                <a:ea typeface="Georgia" pitchFamily="34" charset="-122"/>
                <a:cs typeface="Georgia" pitchFamily="34" charset="-120"/>
              </a:rPr>
              <a:t>doživetje</a:t>
            </a:r>
            <a:r>
              <a:rPr lang="sl-SI" sz="2050" b="1" dirty="0">
                <a:solidFill>
                  <a:srgbClr val="354C34"/>
                </a:solidFill>
                <a:latin typeface="Georgia" pitchFamily="34" charset="0"/>
                <a:ea typeface="Georgia" pitchFamily="34" charset="-122"/>
                <a:cs typeface="Georgia" pitchFamily="34" charset="-120"/>
              </a:rPr>
              <a:t>“</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80"/>
            <a:ext cx="1452282" cy="685800"/>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8</a:t>
            </a:r>
            <a:endParaRPr lang="en-US" sz="820" dirty="0"/>
          </a:p>
        </p:txBody>
      </p:sp>
      <p:sp>
        <p:nvSpPr>
          <p:cNvPr id="9" name="Shape 6"/>
          <p:cNvSpPr/>
          <p:nvPr/>
        </p:nvSpPr>
        <p:spPr>
          <a:xfrm>
            <a:off x="749808" y="1417320"/>
            <a:ext cx="5074920" cy="1170432"/>
          </a:xfrm>
          <a:prstGeom prst="roundRect">
            <a:avLst>
              <a:gd name="adj" fmla="val 4688"/>
            </a:avLst>
          </a:prstGeom>
          <a:solidFill>
            <a:srgbClr val="FFFFFF"/>
          </a:solidFill>
          <a:ln w="10160">
            <a:solidFill>
              <a:srgbClr val="CFD9C9"/>
            </a:solidFill>
            <a:prstDash val="solid"/>
          </a:ln>
        </p:spPr>
        <p:txBody>
          <a:bodyPr/>
          <a:lstStyle/>
          <a:p>
            <a:endParaRPr lang="sl-SI"/>
          </a:p>
        </p:txBody>
      </p:sp>
      <p:sp>
        <p:nvSpPr>
          <p:cNvPr id="10" name="Text 7"/>
          <p:cNvSpPr/>
          <p:nvPr/>
        </p:nvSpPr>
        <p:spPr>
          <a:xfrm>
            <a:off x="1024128" y="1655064"/>
            <a:ext cx="4389120" cy="219456"/>
          </a:xfrm>
          <a:prstGeom prst="rect">
            <a:avLst/>
          </a:prstGeom>
          <a:noFill/>
          <a:ln/>
        </p:spPr>
        <p:txBody>
          <a:bodyPr wrap="square" lIns="0" tIns="0" rIns="0" bIns="0" rtlCol="0" anchor="ctr"/>
          <a:lstStyle/>
          <a:p>
            <a:pPr marL="0" indent="0">
              <a:buNone/>
            </a:pPr>
            <a:r>
              <a:rPr lang="en-US" sz="1500" b="1" dirty="0">
                <a:solidFill>
                  <a:srgbClr val="354C34"/>
                </a:solidFill>
                <a:latin typeface="Aptos" pitchFamily="34" charset="0"/>
                <a:ea typeface="Aptos" pitchFamily="34" charset="-122"/>
                <a:cs typeface="Aptos" pitchFamily="34" charset="-120"/>
              </a:rPr>
              <a:t>Zelena doživetja</a:t>
            </a:r>
            <a:endParaRPr lang="en-US" sz="1500" dirty="0"/>
          </a:p>
        </p:txBody>
      </p:sp>
      <p:sp>
        <p:nvSpPr>
          <p:cNvPr id="11" name="Text 8"/>
          <p:cNvSpPr/>
          <p:nvPr/>
        </p:nvSpPr>
        <p:spPr>
          <a:xfrm>
            <a:off x="1024128" y="1984248"/>
            <a:ext cx="4389120" cy="237744"/>
          </a:xfrm>
          <a:prstGeom prst="rect">
            <a:avLst/>
          </a:prstGeom>
          <a:noFill/>
          <a:ln/>
        </p:spPr>
        <p:txBody>
          <a:bodyPr wrap="square" lIns="0" tIns="0" rIns="0" bIns="0" rtlCol="0" anchor="ctr">
            <a:normAutofit/>
          </a:bodyPr>
          <a:lstStyle/>
          <a:p>
            <a:pPr marL="0" indent="0">
              <a:buNone/>
            </a:pPr>
            <a:r>
              <a:rPr lang="en-US" sz="1270" dirty="0">
                <a:solidFill>
                  <a:srgbClr val="667066"/>
                </a:solidFill>
                <a:latin typeface="Aptos" pitchFamily="34" charset="0"/>
                <a:ea typeface="Aptos" pitchFamily="34" charset="-122"/>
                <a:cs typeface="Aptos" pitchFamily="34" charset="-120"/>
              </a:rPr>
              <a:t>Zeleni vodnik</a:t>
            </a:r>
            <a:endParaRPr lang="en-US" sz="1270" dirty="0"/>
          </a:p>
        </p:txBody>
      </p:sp>
      <p:sp>
        <p:nvSpPr>
          <p:cNvPr id="12" name="Shape 9"/>
          <p:cNvSpPr/>
          <p:nvPr/>
        </p:nvSpPr>
        <p:spPr>
          <a:xfrm>
            <a:off x="6281928" y="1417320"/>
            <a:ext cx="5074920" cy="1170432"/>
          </a:xfrm>
          <a:prstGeom prst="roundRect">
            <a:avLst>
              <a:gd name="adj" fmla="val 4688"/>
            </a:avLst>
          </a:prstGeom>
          <a:solidFill>
            <a:srgbClr val="F0F4EC"/>
          </a:solidFill>
          <a:ln w="10160">
            <a:solidFill>
              <a:srgbClr val="CFD9C9"/>
            </a:solidFill>
            <a:prstDash val="solid"/>
          </a:ln>
        </p:spPr>
        <p:txBody>
          <a:bodyPr/>
          <a:lstStyle/>
          <a:p>
            <a:endParaRPr lang="sl-SI"/>
          </a:p>
        </p:txBody>
      </p:sp>
      <p:sp>
        <p:nvSpPr>
          <p:cNvPr id="13" name="Text 10"/>
          <p:cNvSpPr/>
          <p:nvPr/>
        </p:nvSpPr>
        <p:spPr>
          <a:xfrm>
            <a:off x="6556248" y="1655064"/>
            <a:ext cx="4389120" cy="219456"/>
          </a:xfrm>
          <a:prstGeom prst="rect">
            <a:avLst/>
          </a:prstGeom>
          <a:noFill/>
          <a:ln/>
        </p:spPr>
        <p:txBody>
          <a:bodyPr wrap="square" lIns="0" tIns="0" rIns="0" bIns="0" rtlCol="0" anchor="ctr"/>
          <a:lstStyle/>
          <a:p>
            <a:pPr marL="0" indent="0">
              <a:buNone/>
            </a:pPr>
            <a:r>
              <a:rPr lang="en-US" sz="1500" b="1" dirty="0">
                <a:solidFill>
                  <a:srgbClr val="354C34"/>
                </a:solidFill>
                <a:latin typeface="Aptos" pitchFamily="34" charset="0"/>
                <a:ea typeface="Aptos" pitchFamily="34" charset="-122"/>
                <a:cs typeface="Aptos" pitchFamily="34" charset="-120"/>
              </a:rPr>
              <a:t>V vsakem vremenu.</a:t>
            </a:r>
            <a:endParaRPr lang="en-US" sz="1500" dirty="0"/>
          </a:p>
        </p:txBody>
      </p:sp>
      <p:sp>
        <p:nvSpPr>
          <p:cNvPr id="14" name="Text 11"/>
          <p:cNvSpPr/>
          <p:nvPr/>
        </p:nvSpPr>
        <p:spPr>
          <a:xfrm>
            <a:off x="6556248" y="1984248"/>
            <a:ext cx="4389120" cy="237744"/>
          </a:xfrm>
          <a:prstGeom prst="rect">
            <a:avLst/>
          </a:prstGeom>
          <a:noFill/>
          <a:ln/>
        </p:spPr>
        <p:txBody>
          <a:bodyPr wrap="square" lIns="0" tIns="0" rIns="0" bIns="0" rtlCol="0" anchor="ctr">
            <a:normAutofit/>
          </a:bodyPr>
          <a:lstStyle/>
          <a:p>
            <a:pPr marL="0" indent="0">
              <a:buNone/>
            </a:pPr>
            <a:r>
              <a:rPr lang="en-US" sz="1270" dirty="0">
                <a:solidFill>
                  <a:srgbClr val="667066"/>
                </a:solidFill>
                <a:latin typeface="Aptos" pitchFamily="34" charset="0"/>
                <a:ea typeface="Aptos" pitchFamily="34" charset="-122"/>
                <a:cs typeface="Aptos" pitchFamily="34" charset="-120"/>
              </a:rPr>
              <a:t>Vse leto.</a:t>
            </a:r>
            <a:endParaRPr lang="en-US" sz="1270" dirty="0"/>
          </a:p>
        </p:txBody>
      </p:sp>
      <p:sp>
        <p:nvSpPr>
          <p:cNvPr id="15" name="Shape 12"/>
          <p:cNvSpPr/>
          <p:nvPr/>
        </p:nvSpPr>
        <p:spPr>
          <a:xfrm>
            <a:off x="749808" y="2926080"/>
            <a:ext cx="5074920" cy="1170432"/>
          </a:xfrm>
          <a:prstGeom prst="roundRect">
            <a:avLst>
              <a:gd name="adj" fmla="val 4688"/>
            </a:avLst>
          </a:prstGeom>
          <a:solidFill>
            <a:srgbClr val="FFFFFF"/>
          </a:solidFill>
          <a:ln w="10160">
            <a:solidFill>
              <a:srgbClr val="CFD9C9"/>
            </a:solidFill>
            <a:prstDash val="solid"/>
          </a:ln>
        </p:spPr>
        <p:txBody>
          <a:bodyPr/>
          <a:lstStyle/>
          <a:p>
            <a:endParaRPr lang="sl-SI"/>
          </a:p>
        </p:txBody>
      </p:sp>
      <p:sp>
        <p:nvSpPr>
          <p:cNvPr id="16" name="Text 13"/>
          <p:cNvSpPr/>
          <p:nvPr/>
        </p:nvSpPr>
        <p:spPr>
          <a:xfrm>
            <a:off x="1024128" y="3163824"/>
            <a:ext cx="4389120" cy="219456"/>
          </a:xfrm>
          <a:prstGeom prst="rect">
            <a:avLst/>
          </a:prstGeom>
          <a:noFill/>
          <a:ln/>
        </p:spPr>
        <p:txBody>
          <a:bodyPr wrap="square" lIns="0" tIns="0" rIns="0" bIns="0" rtlCol="0" anchor="ctr"/>
          <a:lstStyle/>
          <a:p>
            <a:pPr marL="0" indent="0">
              <a:buNone/>
            </a:pPr>
            <a:r>
              <a:rPr lang="en-US" sz="1500" b="1" dirty="0">
                <a:solidFill>
                  <a:srgbClr val="354C34"/>
                </a:solidFill>
                <a:latin typeface="Aptos" pitchFamily="34" charset="0"/>
                <a:ea typeface="Aptos" pitchFamily="34" charset="-122"/>
                <a:cs typeface="Aptos" pitchFamily="34" charset="-120"/>
              </a:rPr>
              <a:t>Grad Rihemberk</a:t>
            </a:r>
            <a:endParaRPr lang="en-US" sz="1500" dirty="0"/>
          </a:p>
        </p:txBody>
      </p:sp>
      <p:sp>
        <p:nvSpPr>
          <p:cNvPr id="17" name="Text 14"/>
          <p:cNvSpPr/>
          <p:nvPr/>
        </p:nvSpPr>
        <p:spPr>
          <a:xfrm>
            <a:off x="1024128" y="3493008"/>
            <a:ext cx="4389120" cy="237744"/>
          </a:xfrm>
          <a:prstGeom prst="rect">
            <a:avLst/>
          </a:prstGeom>
          <a:noFill/>
          <a:ln/>
        </p:spPr>
        <p:txBody>
          <a:bodyPr wrap="square" lIns="0" tIns="0" rIns="0" bIns="0" rtlCol="0" anchor="ctr">
            <a:normAutofit/>
          </a:bodyPr>
          <a:lstStyle/>
          <a:p>
            <a:pPr marL="0" indent="0">
              <a:buNone/>
            </a:pPr>
            <a:r>
              <a:rPr lang="en-US" sz="1270" dirty="0">
                <a:solidFill>
                  <a:srgbClr val="667066"/>
                </a:solidFill>
                <a:latin typeface="Aptos" pitchFamily="34" charset="0"/>
                <a:ea typeface="Aptos" pitchFamily="34" charset="-122"/>
                <a:cs typeface="Aptos" pitchFamily="34" charset="-120"/>
              </a:rPr>
              <a:t>Zeleni vstopni center Lijak</a:t>
            </a:r>
            <a:endParaRPr lang="en-US" sz="1270" dirty="0"/>
          </a:p>
        </p:txBody>
      </p:sp>
      <p:sp>
        <p:nvSpPr>
          <p:cNvPr id="18" name="Shape 15"/>
          <p:cNvSpPr/>
          <p:nvPr/>
        </p:nvSpPr>
        <p:spPr>
          <a:xfrm>
            <a:off x="6281928" y="2926080"/>
            <a:ext cx="5074920" cy="1170432"/>
          </a:xfrm>
          <a:prstGeom prst="roundRect">
            <a:avLst>
              <a:gd name="adj" fmla="val 4688"/>
            </a:avLst>
          </a:prstGeom>
          <a:solidFill>
            <a:srgbClr val="F0F4EC"/>
          </a:solidFill>
          <a:ln w="10160">
            <a:solidFill>
              <a:srgbClr val="CFD9C9"/>
            </a:solidFill>
            <a:prstDash val="solid"/>
          </a:ln>
        </p:spPr>
        <p:txBody>
          <a:bodyPr/>
          <a:lstStyle/>
          <a:p>
            <a:endParaRPr lang="sl-SI"/>
          </a:p>
        </p:txBody>
      </p:sp>
      <p:sp>
        <p:nvSpPr>
          <p:cNvPr id="19" name="Text 16"/>
          <p:cNvSpPr/>
          <p:nvPr/>
        </p:nvSpPr>
        <p:spPr>
          <a:xfrm>
            <a:off x="6556248" y="3163824"/>
            <a:ext cx="4389120" cy="219456"/>
          </a:xfrm>
          <a:prstGeom prst="rect">
            <a:avLst/>
          </a:prstGeom>
          <a:noFill/>
          <a:ln/>
        </p:spPr>
        <p:txBody>
          <a:bodyPr wrap="square" lIns="0" tIns="0" rIns="0" bIns="0" rtlCol="0" anchor="ctr"/>
          <a:lstStyle/>
          <a:p>
            <a:pPr marL="0" indent="0">
              <a:buNone/>
            </a:pPr>
            <a:r>
              <a:rPr lang="en-US" sz="1500" b="1" dirty="0" err="1">
                <a:solidFill>
                  <a:srgbClr val="354C34"/>
                </a:solidFill>
                <a:latin typeface="Aptos" pitchFamily="34" charset="0"/>
                <a:ea typeface="Aptos" pitchFamily="34" charset="-122"/>
                <a:cs typeface="Aptos" pitchFamily="34" charset="-120"/>
              </a:rPr>
              <a:t>Šverc</a:t>
            </a:r>
            <a:r>
              <a:rPr lang="en-US" sz="1500" b="1" dirty="0">
                <a:solidFill>
                  <a:srgbClr val="354C34"/>
                </a:solidFill>
                <a:latin typeface="Aptos" pitchFamily="34" charset="0"/>
                <a:ea typeface="Aptos" pitchFamily="34" charset="-122"/>
                <a:cs typeface="Aptos" pitchFamily="34" charset="-120"/>
              </a:rPr>
              <a:t> </a:t>
            </a:r>
            <a:r>
              <a:rPr lang="en-US" sz="1500" b="1" dirty="0" err="1">
                <a:solidFill>
                  <a:srgbClr val="354C34"/>
                </a:solidFill>
                <a:latin typeface="Aptos" pitchFamily="34" charset="0"/>
                <a:ea typeface="Aptos" pitchFamily="34" charset="-122"/>
                <a:cs typeface="Aptos" pitchFamily="34" charset="-120"/>
              </a:rPr>
              <a:t>tura</a:t>
            </a:r>
            <a:r>
              <a:rPr lang="sl-SI" sz="1500" b="1" dirty="0">
                <a:solidFill>
                  <a:srgbClr val="354C34"/>
                </a:solidFill>
                <a:latin typeface="Aptos" pitchFamily="34" charset="0"/>
                <a:ea typeface="Aptos" pitchFamily="34" charset="-122"/>
                <a:cs typeface="Aptos" pitchFamily="34" charset="-120"/>
              </a:rPr>
              <a:t> in Skrivnosti rimske utrdbe Castra</a:t>
            </a:r>
            <a:endParaRPr lang="en-US" sz="1500" dirty="0"/>
          </a:p>
        </p:txBody>
      </p:sp>
      <p:sp>
        <p:nvSpPr>
          <p:cNvPr id="20" name="Text 17"/>
          <p:cNvSpPr/>
          <p:nvPr/>
        </p:nvSpPr>
        <p:spPr>
          <a:xfrm>
            <a:off x="6556248" y="3493008"/>
            <a:ext cx="4389120" cy="237744"/>
          </a:xfrm>
          <a:prstGeom prst="rect">
            <a:avLst/>
          </a:prstGeom>
          <a:noFill/>
          <a:ln/>
        </p:spPr>
        <p:txBody>
          <a:bodyPr wrap="square" lIns="0" tIns="0" rIns="0" bIns="0" rtlCol="0" anchor="ctr">
            <a:normAutofit/>
          </a:bodyPr>
          <a:lstStyle/>
          <a:p>
            <a:pPr marL="0" indent="0">
              <a:buNone/>
            </a:pPr>
            <a:r>
              <a:rPr lang="en-US" sz="1270" dirty="0">
                <a:solidFill>
                  <a:srgbClr val="667066"/>
                </a:solidFill>
                <a:latin typeface="Aptos" pitchFamily="34" charset="0"/>
                <a:ea typeface="Aptos" pitchFamily="34" charset="-122"/>
                <a:cs typeface="Aptos" pitchFamily="34" charset="-120"/>
              </a:rPr>
              <a:t>Plemenita potepanja in Biškotična</a:t>
            </a:r>
            <a:endParaRPr lang="en-US" sz="1270" dirty="0"/>
          </a:p>
        </p:txBody>
      </p:sp>
      <p:sp>
        <p:nvSpPr>
          <p:cNvPr id="21" name="Text 18"/>
          <p:cNvSpPr/>
          <p:nvPr/>
        </p:nvSpPr>
        <p:spPr>
          <a:xfrm>
            <a:off x="777240" y="4800600"/>
            <a:ext cx="8961120" cy="310896"/>
          </a:xfrm>
          <a:prstGeom prst="rect">
            <a:avLst/>
          </a:prstGeom>
          <a:noFill/>
          <a:ln/>
        </p:spPr>
        <p:txBody>
          <a:bodyPr wrap="square" lIns="0" tIns="0" rIns="0" bIns="0" rtlCol="0" anchor="ctr"/>
          <a:lstStyle/>
          <a:p>
            <a:pPr marL="0" indent="0">
              <a:buNone/>
            </a:pPr>
            <a:r>
              <a:rPr lang="en-US" sz="1300" dirty="0">
                <a:solidFill>
                  <a:srgbClr val="202720"/>
                </a:solidFill>
                <a:latin typeface="Aptos" pitchFamily="34" charset="0"/>
                <a:ea typeface="Aptos" pitchFamily="34" charset="-122"/>
                <a:cs typeface="Aptos" pitchFamily="34" charset="-120"/>
              </a:rPr>
              <a:t>Lokalna vina, kulinarika, običaji in zgodbe vključujemo kot sestavni del doživetij.</a:t>
            </a:r>
            <a:endParaRPr lang="en-US" sz="1300" dirty="0"/>
          </a:p>
        </p:txBody>
      </p:sp>
      <p:sp>
        <p:nvSpPr>
          <p:cNvPr id="22" name="Shape 19"/>
          <p:cNvSpPr/>
          <p:nvPr/>
        </p:nvSpPr>
        <p:spPr>
          <a:xfrm>
            <a:off x="685800" y="5815584"/>
            <a:ext cx="10817352" cy="393192"/>
          </a:xfrm>
          <a:prstGeom prst="roundRect">
            <a:avLst>
              <a:gd name="adj" fmla="val 11628"/>
            </a:avLst>
          </a:prstGeom>
          <a:solidFill>
            <a:srgbClr val="E7EFE1"/>
          </a:solidFill>
          <a:ln w="8890">
            <a:solidFill>
              <a:srgbClr val="CFD9C9"/>
            </a:solidFill>
            <a:prstDash val="solid"/>
          </a:ln>
        </p:spPr>
        <p:txBody>
          <a:bodyPr/>
          <a:lstStyle/>
          <a:p>
            <a:endParaRPr lang="sl-SI"/>
          </a:p>
        </p:txBody>
      </p:sp>
      <p:sp>
        <p:nvSpPr>
          <p:cNvPr id="23" name="Text 20"/>
          <p:cNvSpPr/>
          <p:nvPr/>
        </p:nvSpPr>
        <p:spPr>
          <a:xfrm>
            <a:off x="868680" y="5916168"/>
            <a:ext cx="10424160" cy="164592"/>
          </a:xfrm>
          <a:prstGeom prst="rect">
            <a:avLst/>
          </a:prstGeom>
          <a:noFill/>
          <a:ln/>
        </p:spPr>
        <p:txBody>
          <a:bodyPr wrap="square" lIns="0" tIns="0" rIns="0" bIns="0" rtlCol="0" anchor="ctr"/>
          <a:lstStyle/>
          <a:p>
            <a:pPr marL="0" indent="0">
              <a:buNone/>
            </a:pPr>
            <a:r>
              <a:rPr lang="en-US" sz="1080" b="1" dirty="0">
                <a:solidFill>
                  <a:srgbClr val="354C34"/>
                </a:solidFill>
                <a:latin typeface="Aptos" pitchFamily="34" charset="0"/>
                <a:ea typeface="Aptos" pitchFamily="34" charset="-122"/>
                <a:cs typeface="Aptos" pitchFamily="34" charset="-120"/>
              </a:rPr>
              <a:t>NASLEDNJI KORAK  Razpršiti obisk – po prostoru in skozi vse leto.</a:t>
            </a:r>
            <a:endParaRPr lang="en-US" sz="108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9">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Slovenia Green: orodje za izboljšave</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29731" cy="722373"/>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9</a:t>
            </a:r>
            <a:endParaRPr lang="en-US" sz="820" dirty="0"/>
          </a:p>
        </p:txBody>
      </p:sp>
      <p:sp>
        <p:nvSpPr>
          <p:cNvPr id="9" name="Shape 6"/>
          <p:cNvSpPr/>
          <p:nvPr/>
        </p:nvSpPr>
        <p:spPr>
          <a:xfrm>
            <a:off x="749808" y="1417320"/>
            <a:ext cx="3063240" cy="1508760"/>
          </a:xfrm>
          <a:prstGeom prst="roundRect">
            <a:avLst>
              <a:gd name="adj" fmla="val 3636"/>
            </a:avLst>
          </a:prstGeom>
          <a:solidFill>
            <a:srgbClr val="FFFFFF"/>
          </a:solidFill>
          <a:ln w="10160">
            <a:solidFill>
              <a:srgbClr val="CFD9C9"/>
            </a:solidFill>
            <a:prstDash val="solid"/>
          </a:ln>
        </p:spPr>
        <p:txBody>
          <a:bodyPr/>
          <a:lstStyle/>
          <a:p>
            <a:endParaRPr lang="sl-SI"/>
          </a:p>
        </p:txBody>
      </p:sp>
      <p:sp>
        <p:nvSpPr>
          <p:cNvPr id="10" name="Text 7"/>
          <p:cNvSpPr/>
          <p:nvPr/>
        </p:nvSpPr>
        <p:spPr>
          <a:xfrm>
            <a:off x="1005840" y="1664208"/>
            <a:ext cx="960120" cy="502920"/>
          </a:xfrm>
          <a:prstGeom prst="rect">
            <a:avLst/>
          </a:prstGeom>
          <a:noFill/>
          <a:ln/>
        </p:spPr>
        <p:txBody>
          <a:bodyPr wrap="square" lIns="0" tIns="0" rIns="0" bIns="0" rtlCol="0" anchor="ctr"/>
          <a:lstStyle/>
          <a:p>
            <a:pPr marL="0" indent="0">
              <a:buNone/>
            </a:pPr>
            <a:r>
              <a:rPr lang="en-US" sz="3100" b="1" dirty="0">
                <a:solidFill>
                  <a:srgbClr val="5C8643"/>
                </a:solidFill>
                <a:latin typeface="Georgia" pitchFamily="34" charset="0"/>
                <a:ea typeface="Georgia" pitchFamily="34" charset="-122"/>
                <a:cs typeface="Georgia" pitchFamily="34" charset="-120"/>
              </a:rPr>
              <a:t>84</a:t>
            </a:r>
            <a:endParaRPr lang="en-US" sz="3100" dirty="0"/>
          </a:p>
        </p:txBody>
      </p:sp>
      <p:sp>
        <p:nvSpPr>
          <p:cNvPr id="11" name="Text 8"/>
          <p:cNvSpPr/>
          <p:nvPr/>
        </p:nvSpPr>
        <p:spPr>
          <a:xfrm>
            <a:off x="1920240" y="1755648"/>
            <a:ext cx="1600200" cy="420624"/>
          </a:xfrm>
          <a:prstGeom prst="rect">
            <a:avLst/>
          </a:prstGeom>
          <a:noFill/>
          <a:ln/>
        </p:spPr>
        <p:txBody>
          <a:bodyPr wrap="square" lIns="0" tIns="0" rIns="0" bIns="0" rtlCol="0" anchor="ctr">
            <a:normAutofit/>
          </a:bodyPr>
          <a:lstStyle/>
          <a:p>
            <a:pPr marL="0" indent="0">
              <a:buNone/>
            </a:pPr>
            <a:r>
              <a:rPr lang="en-US" sz="1380" b="1" dirty="0">
                <a:solidFill>
                  <a:srgbClr val="202720"/>
                </a:solidFill>
                <a:latin typeface="Aptos" pitchFamily="34" charset="0"/>
                <a:ea typeface="Aptos" pitchFamily="34" charset="-122"/>
                <a:cs typeface="Aptos" pitchFamily="34" charset="-120"/>
              </a:rPr>
              <a:t>trajnostnih meril</a:t>
            </a:r>
            <a:endParaRPr lang="en-US" sz="1380" dirty="0"/>
          </a:p>
        </p:txBody>
      </p:sp>
      <p:sp>
        <p:nvSpPr>
          <p:cNvPr id="12" name="Shape 9"/>
          <p:cNvSpPr/>
          <p:nvPr/>
        </p:nvSpPr>
        <p:spPr>
          <a:xfrm>
            <a:off x="4178808" y="1417320"/>
            <a:ext cx="3063240" cy="1508760"/>
          </a:xfrm>
          <a:prstGeom prst="roundRect">
            <a:avLst>
              <a:gd name="adj" fmla="val 3636"/>
            </a:avLst>
          </a:prstGeom>
          <a:solidFill>
            <a:srgbClr val="FFFFFF"/>
          </a:solidFill>
          <a:ln w="10160">
            <a:solidFill>
              <a:srgbClr val="CFD9C9"/>
            </a:solidFill>
            <a:prstDash val="solid"/>
          </a:ln>
        </p:spPr>
        <p:txBody>
          <a:bodyPr/>
          <a:lstStyle/>
          <a:p>
            <a:endParaRPr lang="sl-SI"/>
          </a:p>
        </p:txBody>
      </p:sp>
      <p:sp>
        <p:nvSpPr>
          <p:cNvPr id="13" name="Text 10"/>
          <p:cNvSpPr/>
          <p:nvPr/>
        </p:nvSpPr>
        <p:spPr>
          <a:xfrm>
            <a:off x="4434840" y="1664208"/>
            <a:ext cx="960120" cy="502920"/>
          </a:xfrm>
          <a:prstGeom prst="rect">
            <a:avLst/>
          </a:prstGeom>
          <a:noFill/>
          <a:ln/>
        </p:spPr>
        <p:txBody>
          <a:bodyPr wrap="square" lIns="0" tIns="0" rIns="0" bIns="0" rtlCol="0" anchor="ctr"/>
          <a:lstStyle/>
          <a:p>
            <a:pPr marL="0" indent="0">
              <a:buNone/>
            </a:pPr>
            <a:r>
              <a:rPr lang="en-US" sz="3100" b="1" dirty="0">
                <a:solidFill>
                  <a:srgbClr val="5C8643"/>
                </a:solidFill>
                <a:latin typeface="Georgia" pitchFamily="34" charset="0"/>
                <a:ea typeface="Georgia" pitchFamily="34" charset="-122"/>
                <a:cs typeface="Georgia" pitchFamily="34" charset="-120"/>
              </a:rPr>
              <a:t>6</a:t>
            </a:r>
            <a:endParaRPr lang="en-US" sz="3100" dirty="0"/>
          </a:p>
        </p:txBody>
      </p:sp>
      <p:sp>
        <p:nvSpPr>
          <p:cNvPr id="14" name="Text 11"/>
          <p:cNvSpPr/>
          <p:nvPr/>
        </p:nvSpPr>
        <p:spPr>
          <a:xfrm>
            <a:off x="5349240" y="1755648"/>
            <a:ext cx="1600200" cy="420624"/>
          </a:xfrm>
          <a:prstGeom prst="rect">
            <a:avLst/>
          </a:prstGeom>
          <a:noFill/>
          <a:ln/>
        </p:spPr>
        <p:txBody>
          <a:bodyPr wrap="square" lIns="0" tIns="0" rIns="0" bIns="0" rtlCol="0" anchor="ctr">
            <a:normAutofit/>
          </a:bodyPr>
          <a:lstStyle/>
          <a:p>
            <a:pPr marL="0" indent="0">
              <a:buNone/>
            </a:pPr>
            <a:r>
              <a:rPr lang="en-US" sz="1380" b="1" dirty="0">
                <a:solidFill>
                  <a:srgbClr val="202720"/>
                </a:solidFill>
                <a:latin typeface="Aptos" pitchFamily="34" charset="0"/>
                <a:ea typeface="Aptos" pitchFamily="34" charset="-122"/>
                <a:cs typeface="Aptos" pitchFamily="34" charset="-120"/>
              </a:rPr>
              <a:t>področij ocenjevanja</a:t>
            </a:r>
            <a:endParaRPr lang="en-US" sz="1380" dirty="0"/>
          </a:p>
        </p:txBody>
      </p:sp>
      <p:sp>
        <p:nvSpPr>
          <p:cNvPr id="15" name="Text 12"/>
          <p:cNvSpPr/>
          <p:nvPr/>
        </p:nvSpPr>
        <p:spPr>
          <a:xfrm>
            <a:off x="777240" y="3246120"/>
            <a:ext cx="9875520" cy="256032"/>
          </a:xfrm>
          <a:prstGeom prst="rect">
            <a:avLst/>
          </a:prstGeom>
          <a:noFill/>
          <a:ln/>
        </p:spPr>
        <p:txBody>
          <a:bodyPr wrap="square" lIns="0" tIns="0" rIns="0" bIns="0" rtlCol="0" anchor="ctr"/>
          <a:lstStyle/>
          <a:p>
            <a:pPr marL="0" indent="0">
              <a:buNone/>
            </a:pPr>
            <a:r>
              <a:rPr lang="en-US" sz="1400" b="1" dirty="0">
                <a:solidFill>
                  <a:srgbClr val="354C34"/>
                </a:solidFill>
                <a:latin typeface="Aptos" pitchFamily="34" charset="0"/>
                <a:ea typeface="Aptos" pitchFamily="34" charset="-122"/>
                <a:cs typeface="Aptos" pitchFamily="34" charset="-120"/>
              </a:rPr>
              <a:t>Upravljanje  •  narava  •  okolje  •  kultura  •  družba  •  podjetja</a:t>
            </a:r>
            <a:endParaRPr lang="en-US" sz="1400" dirty="0"/>
          </a:p>
        </p:txBody>
      </p:sp>
      <p:sp>
        <p:nvSpPr>
          <p:cNvPr id="16" name="Shape 13"/>
          <p:cNvSpPr/>
          <p:nvPr/>
        </p:nvSpPr>
        <p:spPr>
          <a:xfrm>
            <a:off x="804672" y="389534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17" name="Text 14"/>
          <p:cNvSpPr/>
          <p:nvPr/>
        </p:nvSpPr>
        <p:spPr>
          <a:xfrm>
            <a:off x="1060704" y="3840480"/>
            <a:ext cx="4663440" cy="256032"/>
          </a:xfrm>
          <a:prstGeom prst="rect">
            <a:avLst/>
          </a:prstGeom>
          <a:noFill/>
          <a:ln/>
        </p:spPr>
        <p:txBody>
          <a:bodyPr wrap="square" lIns="0" tIns="0" rIns="0" bIns="0" rtlCol="0" anchor="ctr">
            <a:normAutofit/>
          </a:bodyPr>
          <a:lstStyle/>
          <a:p>
            <a:pPr marL="0" indent="0">
              <a:buNone/>
            </a:pPr>
            <a:r>
              <a:rPr lang="en-US" sz="1450" dirty="0">
                <a:solidFill>
                  <a:srgbClr val="202720"/>
                </a:solidFill>
                <a:latin typeface="Aptos" pitchFamily="34" charset="0"/>
                <a:ea typeface="Aptos" pitchFamily="34" charset="-122"/>
                <a:cs typeface="Aptos" pitchFamily="34" charset="-120"/>
              </a:rPr>
              <a:t>Nacionalni program pod znamko Slovenia Green</a:t>
            </a:r>
            <a:endParaRPr lang="en-US" sz="1450" dirty="0"/>
          </a:p>
        </p:txBody>
      </p:sp>
      <p:sp>
        <p:nvSpPr>
          <p:cNvPr id="18" name="Shape 15"/>
          <p:cNvSpPr/>
          <p:nvPr/>
        </p:nvSpPr>
        <p:spPr>
          <a:xfrm>
            <a:off x="6172200" y="3895344"/>
            <a:ext cx="118872" cy="118872"/>
          </a:xfrm>
          <a:prstGeom prst="ellipse">
            <a:avLst/>
          </a:prstGeom>
          <a:solidFill>
            <a:srgbClr val="5C8643"/>
          </a:solidFill>
          <a:ln w="12700">
            <a:solidFill>
              <a:srgbClr val="5C8643">
                <a:alpha val="0"/>
              </a:srgbClr>
            </a:solidFill>
            <a:prstDash val="solid"/>
          </a:ln>
        </p:spPr>
        <p:txBody>
          <a:bodyPr/>
          <a:lstStyle/>
          <a:p>
            <a:endParaRPr lang="sl-SI"/>
          </a:p>
        </p:txBody>
      </p:sp>
      <p:sp>
        <p:nvSpPr>
          <p:cNvPr id="19" name="Text 16"/>
          <p:cNvSpPr/>
          <p:nvPr/>
        </p:nvSpPr>
        <p:spPr>
          <a:xfrm>
            <a:off x="6428232" y="3840480"/>
            <a:ext cx="4663440" cy="256032"/>
          </a:xfrm>
          <a:prstGeom prst="rect">
            <a:avLst/>
          </a:prstGeom>
          <a:noFill/>
          <a:ln/>
        </p:spPr>
        <p:txBody>
          <a:bodyPr wrap="square" lIns="0" tIns="0" rIns="0" bIns="0" rtlCol="0" anchor="ctr">
            <a:normAutofit/>
          </a:bodyPr>
          <a:lstStyle/>
          <a:p>
            <a:pPr marL="0" indent="0">
              <a:buNone/>
            </a:pPr>
            <a:r>
              <a:rPr lang="en-US" sz="1450" dirty="0">
                <a:solidFill>
                  <a:srgbClr val="202720"/>
                </a:solidFill>
                <a:latin typeface="Aptos" pitchFamily="34" charset="0"/>
                <a:ea typeface="Aptos" pitchFamily="34" charset="-122"/>
                <a:cs typeface="Aptos" pitchFamily="34" charset="-120"/>
              </a:rPr>
              <a:t>Temelji na Green Destinations Standardu</a:t>
            </a:r>
            <a:endParaRPr lang="en-US" sz="1450" dirty="0"/>
          </a:p>
        </p:txBody>
      </p:sp>
      <p:sp>
        <p:nvSpPr>
          <p:cNvPr id="20" name="Shape 17"/>
          <p:cNvSpPr/>
          <p:nvPr/>
        </p:nvSpPr>
        <p:spPr>
          <a:xfrm>
            <a:off x="777240" y="4617720"/>
            <a:ext cx="10469880" cy="594360"/>
          </a:xfrm>
          <a:prstGeom prst="roundRect">
            <a:avLst>
              <a:gd name="adj" fmla="val 7692"/>
            </a:avLst>
          </a:prstGeom>
          <a:solidFill>
            <a:srgbClr val="E7EFE1"/>
          </a:solidFill>
          <a:ln w="12700">
            <a:solidFill>
              <a:srgbClr val="E7EFE1">
                <a:alpha val="0"/>
              </a:srgbClr>
            </a:solidFill>
            <a:prstDash val="solid"/>
          </a:ln>
        </p:spPr>
        <p:txBody>
          <a:bodyPr/>
          <a:lstStyle/>
          <a:p>
            <a:endParaRPr lang="sl-SI"/>
          </a:p>
        </p:txBody>
      </p:sp>
      <p:sp>
        <p:nvSpPr>
          <p:cNvPr id="21" name="Text 18"/>
          <p:cNvSpPr/>
          <p:nvPr/>
        </p:nvSpPr>
        <p:spPr>
          <a:xfrm>
            <a:off x="1051560" y="4800600"/>
            <a:ext cx="9966960" cy="201168"/>
          </a:xfrm>
          <a:prstGeom prst="rect">
            <a:avLst/>
          </a:prstGeom>
          <a:noFill/>
          <a:ln/>
        </p:spPr>
        <p:txBody>
          <a:bodyPr wrap="square" lIns="0" tIns="0" rIns="0" bIns="0" rtlCol="0" anchor="ctr"/>
          <a:lstStyle/>
          <a:p>
            <a:pPr marL="0" indent="0" algn="ctr">
              <a:buNone/>
            </a:pPr>
            <a:r>
              <a:rPr lang="en-US" sz="1650" b="1" dirty="0">
                <a:solidFill>
                  <a:srgbClr val="354C34"/>
                </a:solidFill>
                <a:latin typeface="Georgia" pitchFamily="34" charset="0"/>
                <a:ea typeface="Georgia" pitchFamily="34" charset="-122"/>
                <a:cs typeface="Georgia" pitchFamily="34" charset="-120"/>
              </a:rPr>
              <a:t>Znak ni cilj. Cilj je stalno izboljševanje.</a:t>
            </a:r>
            <a:endParaRPr lang="en-US" sz="1650" dirty="0"/>
          </a:p>
        </p:txBody>
      </p:sp>
      <p:sp>
        <p:nvSpPr>
          <p:cNvPr id="22" name="Shape 19"/>
          <p:cNvSpPr/>
          <p:nvPr/>
        </p:nvSpPr>
        <p:spPr>
          <a:xfrm>
            <a:off x="685800" y="5815584"/>
            <a:ext cx="10817352" cy="393192"/>
          </a:xfrm>
          <a:prstGeom prst="roundRect">
            <a:avLst>
              <a:gd name="adj" fmla="val 11628"/>
            </a:avLst>
          </a:prstGeom>
          <a:solidFill>
            <a:srgbClr val="E7EFE1"/>
          </a:solidFill>
          <a:ln w="8890">
            <a:solidFill>
              <a:srgbClr val="CFD9C9"/>
            </a:solidFill>
            <a:prstDash val="solid"/>
          </a:ln>
        </p:spPr>
        <p:txBody>
          <a:bodyPr/>
          <a:lstStyle/>
          <a:p>
            <a:endParaRPr lang="sl-SI"/>
          </a:p>
        </p:txBody>
      </p:sp>
      <p:sp>
        <p:nvSpPr>
          <p:cNvPr id="23" name="Text 20"/>
          <p:cNvSpPr/>
          <p:nvPr/>
        </p:nvSpPr>
        <p:spPr>
          <a:xfrm>
            <a:off x="868680" y="5916168"/>
            <a:ext cx="10424160" cy="164592"/>
          </a:xfrm>
          <a:prstGeom prst="rect">
            <a:avLst/>
          </a:prstGeom>
          <a:noFill/>
          <a:ln/>
        </p:spPr>
        <p:txBody>
          <a:bodyPr wrap="square" lIns="0" tIns="0" rIns="0" bIns="0" rtlCol="0" anchor="ctr"/>
          <a:lstStyle/>
          <a:p>
            <a:pPr marL="0" indent="0">
              <a:buNone/>
            </a:pPr>
            <a:r>
              <a:rPr lang="en-US" sz="1080" b="1" dirty="0">
                <a:solidFill>
                  <a:srgbClr val="354C34"/>
                </a:solidFill>
                <a:latin typeface="Aptos" pitchFamily="34" charset="0"/>
                <a:ea typeface="Aptos" pitchFamily="34" charset="-122"/>
                <a:cs typeface="Aptos" pitchFamily="34" charset="-120"/>
              </a:rPr>
              <a:t>NASLEDNJI KORAK  Shemo uporabljamo kot ogledalo: kaj delamo dobro in kje so vrzeli.</a:t>
            </a:r>
            <a:endParaRPr lang="en-US" sz="10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0">
    <p:bg>
      <p:bgPr>
        <a:solidFill>
          <a:srgbClr val="F4F3EE"/>
        </a:solidFill>
        <a:effectLst/>
      </p:bgPr>
    </p:bg>
    <p:spTree>
      <p:nvGrpSpPr>
        <p:cNvPr id="1" name=""/>
        <p:cNvGrpSpPr/>
        <p:nvPr/>
      </p:nvGrpSpPr>
      <p:grpSpPr>
        <a:xfrm>
          <a:off x="0" y="0"/>
          <a:ext cx="0" cy="0"/>
          <a:chOff x="0" y="0"/>
          <a:chExt cx="0" cy="0"/>
        </a:xfrm>
      </p:grpSpPr>
      <p:sp>
        <p:nvSpPr>
          <p:cNvPr id="2" name="TextBox 1"/>
          <p:cNvSpPr txBox="1"/>
          <p:nvPr/>
        </p:nvSpPr>
        <p:spPr>
          <a:xfrm>
            <a:off x="594360" y="274320"/>
            <a:ext cx="7132320" cy="384048"/>
          </a:xfrm>
          <a:prstGeom prst="rect">
            <a:avLst/>
          </a:prstGeom>
          <a:noFill/>
        </p:spPr>
        <p:txBody>
          <a:bodyPr wrap="none">
            <a:spAutoFit/>
          </a:bodyPr>
          <a:lstStyle/>
          <a:p>
            <a:r>
              <a:rPr sz="2100" b="1">
                <a:solidFill>
                  <a:srgbClr val="2F4C34"/>
                </a:solidFill>
                <a:latin typeface="Georgia"/>
              </a:rPr>
              <a:t>Slovenia Green: tudi za ponudnike</a:t>
            </a:r>
          </a:p>
        </p:txBody>
      </p:sp>
      <p:sp>
        <p:nvSpPr>
          <p:cNvPr id="3" name="TextBox 2"/>
          <p:cNvSpPr txBox="1"/>
          <p:nvPr/>
        </p:nvSpPr>
        <p:spPr>
          <a:xfrm>
            <a:off x="612648" y="676656"/>
            <a:ext cx="7315200" cy="182880"/>
          </a:xfrm>
          <a:prstGeom prst="rect">
            <a:avLst/>
          </a:prstGeom>
          <a:noFill/>
        </p:spPr>
        <p:txBody>
          <a:bodyPr wrap="none">
            <a:spAutoFit/>
          </a:bodyPr>
          <a:lstStyle/>
          <a:p>
            <a:r>
              <a:rPr sz="1000">
                <a:solidFill>
                  <a:srgbClr val="66756C"/>
                </a:solidFill>
                <a:latin typeface="Aptos"/>
              </a:rPr>
              <a:t>Zeleni dan 2026 | Trajnost je naša dodana vrednost</a:t>
            </a:r>
          </a:p>
        </p:txBody>
      </p:sp>
      <p:pic>
        <p:nvPicPr>
          <p:cNvPr id="4" name="Picture 3" descr="image.png"/>
          <p:cNvPicPr>
            <a:picLocks noChangeAspect="1"/>
          </p:cNvPicPr>
          <p:nvPr/>
        </p:nvPicPr>
        <p:blipFill>
          <a:blip r:embed="rId3"/>
          <a:stretch>
            <a:fillRect/>
          </a:stretch>
        </p:blipFill>
        <p:spPr>
          <a:xfrm>
            <a:off x="9784080" y="201168"/>
            <a:ext cx="1965960" cy="928370"/>
          </a:xfrm>
          <a:prstGeom prst="rect">
            <a:avLst/>
          </a:prstGeom>
        </p:spPr>
      </p:pic>
      <p:sp>
        <p:nvSpPr>
          <p:cNvPr id="5" name="Rectangle 4"/>
          <p:cNvSpPr/>
          <p:nvPr/>
        </p:nvSpPr>
        <p:spPr>
          <a:xfrm>
            <a:off x="594360" y="987552"/>
            <a:ext cx="10972800" cy="10972"/>
          </a:xfrm>
          <a:prstGeom prst="rect">
            <a:avLst/>
          </a:prstGeom>
          <a:solidFill>
            <a:srgbClr val="C8D5C2"/>
          </a:solidFill>
          <a:ln>
            <a:solidFill>
              <a:srgbClr val="C8D5C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68680" y="1417320"/>
            <a:ext cx="384048" cy="384048"/>
          </a:xfrm>
          <a:prstGeom prst="ellipse">
            <a:avLst/>
          </a:prstGeom>
          <a:solidFill>
            <a:srgbClr val="5B8E3A"/>
          </a:solidFill>
          <a:ln>
            <a:solidFill>
              <a:srgbClr val="5B8E3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490472"/>
            <a:ext cx="384048" cy="201168"/>
          </a:xfrm>
          <a:prstGeom prst="rect">
            <a:avLst/>
          </a:prstGeom>
          <a:noFill/>
        </p:spPr>
        <p:txBody>
          <a:bodyPr wrap="none">
            <a:spAutoFit/>
          </a:bodyPr>
          <a:lstStyle/>
          <a:p>
            <a:pPr algn="ctr"/>
            <a:r>
              <a:rPr sz="1300" b="1">
                <a:solidFill>
                  <a:srgbClr val="FFFFFF"/>
                </a:solidFill>
                <a:latin typeface="Aptos"/>
              </a:rPr>
              <a:t>1</a:t>
            </a:r>
          </a:p>
        </p:txBody>
      </p:sp>
      <p:sp>
        <p:nvSpPr>
          <p:cNvPr id="8" name="TextBox 7"/>
          <p:cNvSpPr txBox="1"/>
          <p:nvPr/>
        </p:nvSpPr>
        <p:spPr>
          <a:xfrm>
            <a:off x="1389888" y="1444752"/>
            <a:ext cx="4760086" cy="569387"/>
          </a:xfrm>
          <a:prstGeom prst="rect">
            <a:avLst/>
          </a:prstGeom>
          <a:noFill/>
        </p:spPr>
        <p:txBody>
          <a:bodyPr wrap="none">
            <a:spAutoFit/>
          </a:bodyPr>
          <a:lstStyle/>
          <a:p>
            <a:r>
              <a:rPr sz="1550" b="1" dirty="0" err="1">
                <a:solidFill>
                  <a:srgbClr val="223129"/>
                </a:solidFill>
                <a:latin typeface="Aptos"/>
              </a:rPr>
              <a:t>pridobitev</a:t>
            </a:r>
            <a:r>
              <a:rPr sz="1550" b="1" dirty="0">
                <a:solidFill>
                  <a:srgbClr val="223129"/>
                </a:solidFill>
                <a:latin typeface="Aptos"/>
              </a:rPr>
              <a:t> </a:t>
            </a:r>
            <a:r>
              <a:rPr sz="1550" b="1" dirty="0" err="1">
                <a:solidFill>
                  <a:srgbClr val="223129"/>
                </a:solidFill>
                <a:latin typeface="Aptos"/>
              </a:rPr>
              <a:t>priznanega</a:t>
            </a:r>
            <a:r>
              <a:rPr sz="1550" b="1" dirty="0">
                <a:solidFill>
                  <a:srgbClr val="223129"/>
                </a:solidFill>
                <a:latin typeface="Aptos"/>
              </a:rPr>
              <a:t> </a:t>
            </a:r>
            <a:r>
              <a:rPr sz="1550" b="1" dirty="0" err="1">
                <a:solidFill>
                  <a:srgbClr val="223129"/>
                </a:solidFill>
                <a:latin typeface="Aptos"/>
              </a:rPr>
              <a:t>mednarodnega</a:t>
            </a:r>
            <a:r>
              <a:rPr sz="1550" b="1" dirty="0">
                <a:solidFill>
                  <a:srgbClr val="223129"/>
                </a:solidFill>
                <a:latin typeface="Aptos"/>
              </a:rPr>
              <a:t> </a:t>
            </a:r>
            <a:r>
              <a:rPr sz="1550" b="1" dirty="0" err="1">
                <a:solidFill>
                  <a:srgbClr val="223129"/>
                </a:solidFill>
                <a:latin typeface="Aptos"/>
              </a:rPr>
              <a:t>trajnostnega</a:t>
            </a:r>
            <a:r>
              <a:rPr sz="1550" b="1" dirty="0">
                <a:solidFill>
                  <a:srgbClr val="223129"/>
                </a:solidFill>
                <a:latin typeface="Aptos"/>
              </a:rPr>
              <a:t> </a:t>
            </a:r>
            <a:endParaRPr lang="sl-SI" sz="1550" b="1" dirty="0">
              <a:solidFill>
                <a:srgbClr val="223129"/>
              </a:solidFill>
              <a:latin typeface="Aptos"/>
            </a:endParaRPr>
          </a:p>
          <a:p>
            <a:r>
              <a:rPr sz="1550" b="1" dirty="0" err="1">
                <a:solidFill>
                  <a:srgbClr val="223129"/>
                </a:solidFill>
                <a:latin typeface="Aptos"/>
              </a:rPr>
              <a:t>certifikata</a:t>
            </a:r>
            <a:endParaRPr sz="1550" b="1" dirty="0">
              <a:solidFill>
                <a:srgbClr val="223129"/>
              </a:solidFill>
              <a:latin typeface="Aptos"/>
            </a:endParaRPr>
          </a:p>
        </p:txBody>
      </p:sp>
      <p:sp>
        <p:nvSpPr>
          <p:cNvPr id="9" name="Rectangle 8"/>
          <p:cNvSpPr/>
          <p:nvPr/>
        </p:nvSpPr>
        <p:spPr>
          <a:xfrm>
            <a:off x="1056132" y="1828800"/>
            <a:ext cx="13716" cy="384048"/>
          </a:xfrm>
          <a:prstGeom prst="rect">
            <a:avLst/>
          </a:prstGeom>
          <a:solidFill>
            <a:srgbClr val="C8D5C2"/>
          </a:solidFill>
          <a:ln>
            <a:solidFill>
              <a:srgbClr val="C8D5C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868680" y="2221992"/>
            <a:ext cx="384048" cy="384048"/>
          </a:xfrm>
          <a:prstGeom prst="ellipse">
            <a:avLst/>
          </a:prstGeom>
          <a:solidFill>
            <a:srgbClr val="5B8E3A"/>
          </a:solidFill>
          <a:ln>
            <a:solidFill>
              <a:srgbClr val="5B8E3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2295144"/>
            <a:ext cx="384048" cy="201168"/>
          </a:xfrm>
          <a:prstGeom prst="rect">
            <a:avLst/>
          </a:prstGeom>
          <a:noFill/>
        </p:spPr>
        <p:txBody>
          <a:bodyPr wrap="none">
            <a:spAutoFit/>
          </a:bodyPr>
          <a:lstStyle/>
          <a:p>
            <a:pPr algn="ctr"/>
            <a:r>
              <a:rPr sz="1300" b="1">
                <a:solidFill>
                  <a:srgbClr val="FFFFFF"/>
                </a:solidFill>
                <a:latin typeface="Aptos"/>
              </a:rPr>
              <a:t>2</a:t>
            </a:r>
          </a:p>
        </p:txBody>
      </p:sp>
      <p:sp>
        <p:nvSpPr>
          <p:cNvPr id="12" name="TextBox 11"/>
          <p:cNvSpPr txBox="1"/>
          <p:nvPr/>
        </p:nvSpPr>
        <p:spPr>
          <a:xfrm>
            <a:off x="1389888" y="2249424"/>
            <a:ext cx="4526280" cy="329184"/>
          </a:xfrm>
          <a:prstGeom prst="rect">
            <a:avLst/>
          </a:prstGeom>
          <a:noFill/>
        </p:spPr>
        <p:txBody>
          <a:bodyPr wrap="none">
            <a:spAutoFit/>
          </a:bodyPr>
          <a:lstStyle/>
          <a:p>
            <a:r>
              <a:rPr sz="1550" b="1">
                <a:solidFill>
                  <a:srgbClr val="223129"/>
                </a:solidFill>
                <a:latin typeface="Aptos"/>
              </a:rPr>
              <a:t>podpis Zelene zaveze slovenskega turizma</a:t>
            </a:r>
          </a:p>
        </p:txBody>
      </p:sp>
      <p:sp>
        <p:nvSpPr>
          <p:cNvPr id="13" name="Rectangle 12"/>
          <p:cNvSpPr/>
          <p:nvPr/>
        </p:nvSpPr>
        <p:spPr>
          <a:xfrm>
            <a:off x="1056132" y="2633472"/>
            <a:ext cx="13716" cy="384048"/>
          </a:xfrm>
          <a:prstGeom prst="rect">
            <a:avLst/>
          </a:prstGeom>
          <a:solidFill>
            <a:srgbClr val="C8D5C2"/>
          </a:solidFill>
          <a:ln>
            <a:solidFill>
              <a:srgbClr val="C8D5C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868680" y="3026664"/>
            <a:ext cx="384048" cy="384048"/>
          </a:xfrm>
          <a:prstGeom prst="ellipse">
            <a:avLst/>
          </a:prstGeom>
          <a:solidFill>
            <a:srgbClr val="5B8E3A"/>
          </a:solidFill>
          <a:ln>
            <a:solidFill>
              <a:srgbClr val="5B8E3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68680" y="3099816"/>
            <a:ext cx="384048" cy="201168"/>
          </a:xfrm>
          <a:prstGeom prst="rect">
            <a:avLst/>
          </a:prstGeom>
          <a:noFill/>
        </p:spPr>
        <p:txBody>
          <a:bodyPr wrap="none">
            <a:spAutoFit/>
          </a:bodyPr>
          <a:lstStyle/>
          <a:p>
            <a:pPr algn="ctr"/>
            <a:r>
              <a:rPr sz="1300" b="1">
                <a:solidFill>
                  <a:srgbClr val="FFFFFF"/>
                </a:solidFill>
                <a:latin typeface="Aptos"/>
              </a:rPr>
              <a:t>3</a:t>
            </a:r>
          </a:p>
        </p:txBody>
      </p:sp>
      <p:sp>
        <p:nvSpPr>
          <p:cNvPr id="16" name="TextBox 15"/>
          <p:cNvSpPr txBox="1"/>
          <p:nvPr/>
        </p:nvSpPr>
        <p:spPr>
          <a:xfrm>
            <a:off x="1389888" y="3054096"/>
            <a:ext cx="4526280" cy="329184"/>
          </a:xfrm>
          <a:prstGeom prst="rect">
            <a:avLst/>
          </a:prstGeom>
          <a:noFill/>
        </p:spPr>
        <p:txBody>
          <a:bodyPr wrap="none">
            <a:spAutoFit/>
          </a:bodyPr>
          <a:lstStyle/>
          <a:p>
            <a:r>
              <a:rPr sz="1550" b="1">
                <a:solidFill>
                  <a:srgbClr val="223129"/>
                </a:solidFill>
                <a:latin typeface="Aptos"/>
              </a:rPr>
              <a:t>vključitev v družino Slovenia Green</a:t>
            </a:r>
          </a:p>
        </p:txBody>
      </p:sp>
      <p:sp>
        <p:nvSpPr>
          <p:cNvPr id="19" name="TextBox 18"/>
          <p:cNvSpPr txBox="1"/>
          <p:nvPr/>
        </p:nvSpPr>
        <p:spPr>
          <a:xfrm>
            <a:off x="6492240" y="1207008"/>
            <a:ext cx="4800600" cy="310896"/>
          </a:xfrm>
          <a:prstGeom prst="rect">
            <a:avLst/>
          </a:prstGeom>
          <a:noFill/>
        </p:spPr>
        <p:txBody>
          <a:bodyPr wrap="none">
            <a:spAutoFit/>
          </a:bodyPr>
          <a:lstStyle/>
          <a:p>
            <a:r>
              <a:rPr sz="1500" b="1">
                <a:solidFill>
                  <a:srgbClr val="2F4C34"/>
                </a:solidFill>
                <a:latin typeface="Aptos"/>
              </a:rPr>
              <a:t>Priznani znaki ZSST 2026</a:t>
            </a:r>
          </a:p>
        </p:txBody>
      </p:sp>
      <p:pic>
        <p:nvPicPr>
          <p:cNvPr id="20" name="Picture 19" descr="zsst_2026_znaki_grid.png"/>
          <p:cNvPicPr>
            <a:picLocks noChangeAspect="1"/>
          </p:cNvPicPr>
          <p:nvPr/>
        </p:nvPicPr>
        <p:blipFill>
          <a:blip r:embed="rId4"/>
          <a:stretch>
            <a:fillRect/>
          </a:stretch>
        </p:blipFill>
        <p:spPr>
          <a:xfrm>
            <a:off x="6446520" y="1572768"/>
            <a:ext cx="4983480" cy="2441448"/>
          </a:xfrm>
          <a:prstGeom prst="rect">
            <a:avLst/>
          </a:prstGeom>
        </p:spPr>
      </p:pic>
      <p:sp>
        <p:nvSpPr>
          <p:cNvPr id="23" name="Rounded Rectangle 22"/>
          <p:cNvSpPr/>
          <p:nvPr/>
        </p:nvSpPr>
        <p:spPr>
          <a:xfrm>
            <a:off x="749808" y="5815584"/>
            <a:ext cx="10716768" cy="402336"/>
          </a:xfrm>
          <a:prstGeom prst="roundRect">
            <a:avLst/>
          </a:prstGeom>
          <a:solidFill>
            <a:srgbClr val="E7EEE0"/>
          </a:solidFill>
          <a:ln>
            <a:solidFill>
              <a:srgbClr val="C8D5C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60120" y="5925312"/>
            <a:ext cx="3845925" cy="261610"/>
          </a:xfrm>
          <a:prstGeom prst="rect">
            <a:avLst/>
          </a:prstGeom>
          <a:noFill/>
        </p:spPr>
        <p:txBody>
          <a:bodyPr wrap="none">
            <a:spAutoFit/>
          </a:bodyPr>
          <a:lstStyle/>
          <a:p>
            <a:r>
              <a:rPr sz="1100" b="1" dirty="0">
                <a:solidFill>
                  <a:srgbClr val="2F4C34"/>
                </a:solidFill>
                <a:latin typeface="Aptos"/>
              </a:rPr>
              <a:t>NASLEDNJI KORAK  </a:t>
            </a:r>
            <a:r>
              <a:rPr sz="1100" b="1" dirty="0" err="1">
                <a:solidFill>
                  <a:srgbClr val="2F4C34"/>
                </a:solidFill>
                <a:latin typeface="Aptos"/>
              </a:rPr>
              <a:t>Več</a:t>
            </a:r>
            <a:r>
              <a:rPr sz="1100" b="1" dirty="0">
                <a:solidFill>
                  <a:srgbClr val="2F4C34"/>
                </a:solidFill>
                <a:latin typeface="Aptos"/>
              </a:rPr>
              <a:t> </a:t>
            </a:r>
            <a:r>
              <a:rPr sz="1100" b="1" dirty="0" err="1">
                <a:solidFill>
                  <a:srgbClr val="2F4C34"/>
                </a:solidFill>
                <a:latin typeface="Aptos"/>
              </a:rPr>
              <a:t>zelenih</a:t>
            </a:r>
            <a:r>
              <a:rPr sz="1100" b="1" dirty="0">
                <a:solidFill>
                  <a:srgbClr val="2F4C34"/>
                </a:solidFill>
                <a:latin typeface="Aptos"/>
              </a:rPr>
              <a:t> </a:t>
            </a:r>
            <a:r>
              <a:rPr sz="1100" b="1" dirty="0" err="1">
                <a:solidFill>
                  <a:srgbClr val="2F4C34"/>
                </a:solidFill>
                <a:latin typeface="Aptos"/>
              </a:rPr>
              <a:t>ponudnikov</a:t>
            </a:r>
            <a:r>
              <a:rPr sz="1100" b="1" dirty="0">
                <a:solidFill>
                  <a:srgbClr val="2F4C34"/>
                </a:solidFill>
                <a:latin typeface="Aptos"/>
              </a:rPr>
              <a:t> v </a:t>
            </a:r>
            <a:r>
              <a:rPr sz="1100" b="1" dirty="0" err="1">
                <a:solidFill>
                  <a:srgbClr val="2F4C34"/>
                </a:solidFill>
                <a:latin typeface="Aptos"/>
              </a:rPr>
              <a:t>destinaciji</a:t>
            </a:r>
            <a:r>
              <a:rPr sz="1100" b="1" dirty="0">
                <a:solidFill>
                  <a:srgbClr val="2F4C34"/>
                </a:solidFill>
                <a:latin typeface="Aptos"/>
              </a:rPr>
              <a:t>.</a:t>
            </a:r>
            <a:r>
              <a:rPr lang="sl-SI" sz="1100" b="1" dirty="0">
                <a:solidFill>
                  <a:srgbClr val="2F4C34"/>
                </a:solidFill>
                <a:latin typeface="Aptos"/>
              </a:rPr>
              <a:t> </a:t>
            </a:r>
            <a:endParaRPr sz="1100" b="1" dirty="0">
              <a:solidFill>
                <a:srgbClr val="2F4C34"/>
              </a:solidFill>
              <a:latin typeface="Aptos"/>
            </a:endParaRPr>
          </a:p>
        </p:txBody>
      </p:sp>
      <p:sp>
        <p:nvSpPr>
          <p:cNvPr id="25" name="Rectangle 24"/>
          <p:cNvSpPr/>
          <p:nvPr/>
        </p:nvSpPr>
        <p:spPr>
          <a:xfrm>
            <a:off x="594360" y="6437376"/>
            <a:ext cx="10972800" cy="9144"/>
          </a:xfrm>
          <a:prstGeom prst="rect">
            <a:avLst/>
          </a:prstGeom>
          <a:solidFill>
            <a:srgbClr val="C8D5C2"/>
          </a:solidFill>
          <a:ln>
            <a:solidFill>
              <a:srgbClr val="C8D5C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94360" y="6492240"/>
            <a:ext cx="2286000" cy="164592"/>
          </a:xfrm>
          <a:prstGeom prst="rect">
            <a:avLst/>
          </a:prstGeom>
          <a:noFill/>
        </p:spPr>
        <p:txBody>
          <a:bodyPr wrap="none">
            <a:spAutoFit/>
          </a:bodyPr>
          <a:lstStyle/>
          <a:p>
            <a:r>
              <a:rPr sz="850">
                <a:solidFill>
                  <a:srgbClr val="66756C"/>
                </a:solidFill>
                <a:latin typeface="Aptos"/>
              </a:rPr>
              <a:t>Zeleni dan 2026</a:t>
            </a:r>
          </a:p>
        </p:txBody>
      </p:sp>
      <p:sp>
        <p:nvSpPr>
          <p:cNvPr id="27" name="TextBox 26"/>
          <p:cNvSpPr txBox="1"/>
          <p:nvPr/>
        </p:nvSpPr>
        <p:spPr>
          <a:xfrm>
            <a:off x="11109960" y="6473952"/>
            <a:ext cx="502920" cy="201168"/>
          </a:xfrm>
          <a:prstGeom prst="rect">
            <a:avLst/>
          </a:prstGeom>
          <a:noFill/>
        </p:spPr>
        <p:txBody>
          <a:bodyPr wrap="none">
            <a:spAutoFit/>
          </a:bodyPr>
          <a:lstStyle/>
          <a:p>
            <a:pPr algn="r"/>
            <a:r>
              <a:rPr sz="850">
                <a:solidFill>
                  <a:srgbClr val="66756C"/>
                </a:solidFill>
                <a:latin typeface="Aptos"/>
              </a:rPr>
              <a:t>10</a:t>
            </a:r>
          </a:p>
        </p:txBody>
      </p:sp>
      <p:sp>
        <p:nvSpPr>
          <p:cNvPr id="28" name="TextBox 27"/>
          <p:cNvSpPr txBox="1"/>
          <p:nvPr/>
        </p:nvSpPr>
        <p:spPr>
          <a:xfrm>
            <a:off x="822960" y="4187952"/>
            <a:ext cx="5349240" cy="384048"/>
          </a:xfrm>
          <a:prstGeom prst="rect">
            <a:avLst/>
          </a:prstGeom>
          <a:noFill/>
        </p:spPr>
        <p:txBody>
          <a:bodyPr wrap="square" lIns="0" tIns="0" rIns="0" bIns="0">
            <a:spAutoFit/>
          </a:bodyPr>
          <a:lstStyle/>
          <a:p>
            <a:r>
              <a:rPr sz="850">
                <a:solidFill>
                  <a:srgbClr val="647065"/>
                </a:solidFill>
                <a:latin typeface="Aptos"/>
              </a:rPr>
              <a:t>Znaki se razlikujejo glede na tip ponudnika: nastanitve, gostinci, agencije, atrakcije, kongresni/gorski centri in plaže.</a:t>
            </a:r>
          </a:p>
        </p:txBody>
      </p:sp>
      <p:sp>
        <p:nvSpPr>
          <p:cNvPr id="29" name="Rounded Rectangle 28"/>
          <p:cNvSpPr/>
          <p:nvPr/>
        </p:nvSpPr>
        <p:spPr>
          <a:xfrm>
            <a:off x="6446520" y="4133087"/>
            <a:ext cx="4983480" cy="512064"/>
          </a:xfrm>
          <a:prstGeom prst="roundRect">
            <a:avLst/>
          </a:prstGeom>
          <a:solidFill>
            <a:srgbClr val="E7F0DD"/>
          </a:solidFill>
          <a:ln w="8890">
            <a:solidFill>
              <a:srgbClr val="C7D8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711696" y="4242816"/>
            <a:ext cx="4480560" cy="292608"/>
          </a:xfrm>
          <a:prstGeom prst="rect">
            <a:avLst/>
          </a:prstGeom>
          <a:noFill/>
        </p:spPr>
        <p:txBody>
          <a:bodyPr wrap="square" lIns="0" tIns="0" rIns="0" bIns="0">
            <a:spAutoFit/>
          </a:bodyPr>
          <a:lstStyle/>
          <a:p>
            <a:r>
              <a:rPr sz="800" b="1">
                <a:solidFill>
                  <a:srgbClr val="2F4333"/>
                </a:solidFill>
                <a:latin typeface="Aptos"/>
              </a:rPr>
              <a:t>Sofinanciranje MGTS: v letu 2026 do 3.500 € za pridobitev znaka in do 1.000 € za recertificiranje. Razpis 2026 je zaključen.</a:t>
            </a:r>
          </a:p>
        </p:txBody>
      </p:sp>
      <p:sp>
        <p:nvSpPr>
          <p:cNvPr id="31" name="Rounded Rectangle 30"/>
          <p:cNvSpPr/>
          <p:nvPr/>
        </p:nvSpPr>
        <p:spPr>
          <a:xfrm>
            <a:off x="749808" y="4809744"/>
            <a:ext cx="10716768" cy="932688"/>
          </a:xfrm>
          <a:prstGeom prst="roundRect">
            <a:avLst/>
          </a:prstGeom>
          <a:solidFill>
            <a:srgbClr val="E7F0DD"/>
          </a:solidFill>
          <a:ln w="9525">
            <a:solidFill>
              <a:srgbClr val="C7D8B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941832" y="4892040"/>
            <a:ext cx="10332720" cy="155448"/>
          </a:xfrm>
          <a:prstGeom prst="rect">
            <a:avLst/>
          </a:prstGeom>
          <a:noFill/>
        </p:spPr>
        <p:txBody>
          <a:bodyPr wrap="none" lIns="0" tIns="0" rIns="0" bIns="0">
            <a:spAutoFit/>
          </a:bodyPr>
          <a:lstStyle/>
          <a:p>
            <a:r>
              <a:rPr sz="960" b="1">
                <a:solidFill>
                  <a:srgbClr val="496826"/>
                </a:solidFill>
                <a:latin typeface="Aptos"/>
              </a:rPr>
              <a:t>Trenutno v destinaciji: 9 certificiranih ponudnikov</a:t>
            </a:r>
          </a:p>
        </p:txBody>
      </p:sp>
      <p:sp>
        <p:nvSpPr>
          <p:cNvPr id="33" name="TextBox 32"/>
          <p:cNvSpPr txBox="1"/>
          <p:nvPr/>
        </p:nvSpPr>
        <p:spPr>
          <a:xfrm>
            <a:off x="941832" y="5102352"/>
            <a:ext cx="2852928" cy="493776"/>
          </a:xfrm>
          <a:prstGeom prst="rect">
            <a:avLst/>
          </a:prstGeom>
          <a:noFill/>
        </p:spPr>
        <p:txBody>
          <a:bodyPr wrap="square" lIns="0" tIns="0" rIns="0" bIns="0">
            <a:spAutoFit/>
          </a:bodyPr>
          <a:lstStyle/>
          <a:p>
            <a:pPr algn="l">
              <a:lnSpc>
                <a:spcPct val="86000"/>
              </a:lnSpc>
              <a:spcAft>
                <a:spcPts val="0"/>
              </a:spcAft>
            </a:pPr>
            <a:r>
              <a:rPr sz="700" b="1">
                <a:solidFill>
                  <a:srgbClr val="496826"/>
                </a:solidFill>
                <a:latin typeface="Aptos"/>
              </a:rPr>
              <a:t>• </a:t>
            </a:r>
            <a:r>
              <a:rPr sz="700" b="1">
                <a:solidFill>
                  <a:srgbClr val="2F4333"/>
                </a:solidFill>
                <a:latin typeface="Aptos"/>
              </a:rPr>
              <a:t>Saksida Wine &amp; Camping Resort</a:t>
            </a:r>
            <a:r>
              <a:rPr sz="670" b="0">
                <a:solidFill>
                  <a:srgbClr val="626F65"/>
                </a:solidFill>
                <a:latin typeface="Aptos"/>
              </a:rPr>
              <a:t> (Eco camping)</a:t>
            </a:r>
          </a:p>
          <a:p>
            <a:pPr algn="l">
              <a:lnSpc>
                <a:spcPct val="86000"/>
              </a:lnSpc>
              <a:spcAft>
                <a:spcPts val="0"/>
              </a:spcAft>
            </a:pPr>
            <a:r>
              <a:rPr sz="700" b="1">
                <a:solidFill>
                  <a:srgbClr val="496826"/>
                </a:solidFill>
                <a:latin typeface="Aptos"/>
              </a:rPr>
              <a:t>• </a:t>
            </a:r>
            <a:r>
              <a:rPr sz="700" b="1">
                <a:solidFill>
                  <a:srgbClr val="2F4333"/>
                </a:solidFill>
                <a:latin typeface="Aptos"/>
              </a:rPr>
              <a:t>Hotel Sabotin</a:t>
            </a:r>
            <a:r>
              <a:rPr sz="670" b="0">
                <a:solidFill>
                  <a:srgbClr val="626F65"/>
                </a:solidFill>
                <a:latin typeface="Aptos"/>
              </a:rPr>
              <a:t> (Green Key)</a:t>
            </a:r>
          </a:p>
          <a:p>
            <a:pPr algn="l">
              <a:lnSpc>
                <a:spcPct val="86000"/>
              </a:lnSpc>
              <a:spcAft>
                <a:spcPts val="0"/>
              </a:spcAft>
            </a:pPr>
            <a:r>
              <a:rPr sz="700" b="1">
                <a:solidFill>
                  <a:srgbClr val="496826"/>
                </a:solidFill>
                <a:latin typeface="Aptos"/>
              </a:rPr>
              <a:t>• </a:t>
            </a:r>
            <a:r>
              <a:rPr sz="700" b="1">
                <a:solidFill>
                  <a:srgbClr val="2F4333"/>
                </a:solidFill>
                <a:latin typeface="Aptos"/>
              </a:rPr>
              <a:t>Gozdna vasica Theodosius</a:t>
            </a:r>
            <a:r>
              <a:rPr sz="670" b="0">
                <a:solidFill>
                  <a:srgbClr val="626F65"/>
                </a:solidFill>
                <a:latin typeface="Aptos"/>
              </a:rPr>
              <a:t> (Green Key)</a:t>
            </a:r>
          </a:p>
        </p:txBody>
      </p:sp>
      <p:sp>
        <p:nvSpPr>
          <p:cNvPr id="34" name="TextBox 33"/>
          <p:cNvSpPr txBox="1"/>
          <p:nvPr/>
        </p:nvSpPr>
        <p:spPr>
          <a:xfrm>
            <a:off x="3858768" y="5102352"/>
            <a:ext cx="2852928" cy="493776"/>
          </a:xfrm>
          <a:prstGeom prst="rect">
            <a:avLst/>
          </a:prstGeom>
          <a:noFill/>
        </p:spPr>
        <p:txBody>
          <a:bodyPr wrap="square" lIns="0" tIns="0" rIns="0" bIns="0">
            <a:spAutoFit/>
          </a:bodyPr>
          <a:lstStyle/>
          <a:p>
            <a:pPr algn="l">
              <a:lnSpc>
                <a:spcPct val="86000"/>
              </a:lnSpc>
              <a:spcAft>
                <a:spcPts val="0"/>
              </a:spcAft>
            </a:pPr>
            <a:r>
              <a:rPr sz="700" b="1">
                <a:solidFill>
                  <a:srgbClr val="496826"/>
                </a:solidFill>
                <a:latin typeface="Aptos"/>
              </a:rPr>
              <a:t>• </a:t>
            </a:r>
            <a:r>
              <a:rPr sz="700" b="1">
                <a:solidFill>
                  <a:srgbClr val="2F4333"/>
                </a:solidFill>
                <a:latin typeface="Aptos"/>
              </a:rPr>
              <a:t>Hotel Lipa</a:t>
            </a:r>
            <a:r>
              <a:rPr sz="670" b="0">
                <a:solidFill>
                  <a:srgbClr val="626F65"/>
                </a:solidFill>
                <a:latin typeface="Aptos"/>
              </a:rPr>
              <a:t> (Green Key)</a:t>
            </a:r>
          </a:p>
          <a:p>
            <a:pPr algn="l">
              <a:lnSpc>
                <a:spcPct val="86000"/>
              </a:lnSpc>
              <a:spcAft>
                <a:spcPts val="0"/>
              </a:spcAft>
            </a:pPr>
            <a:r>
              <a:rPr sz="700" b="1">
                <a:solidFill>
                  <a:srgbClr val="496826"/>
                </a:solidFill>
                <a:latin typeface="Aptos"/>
              </a:rPr>
              <a:t>• </a:t>
            </a:r>
            <a:r>
              <a:rPr sz="700" b="1">
                <a:solidFill>
                  <a:srgbClr val="2F4333"/>
                </a:solidFill>
                <a:latin typeface="Aptos"/>
              </a:rPr>
              <a:t>Kamp Ajdovščina</a:t>
            </a:r>
            <a:r>
              <a:rPr sz="670" b="0">
                <a:solidFill>
                  <a:srgbClr val="626F65"/>
                </a:solidFill>
                <a:latin typeface="Aptos"/>
              </a:rPr>
              <a:t> (Eco camping)</a:t>
            </a:r>
          </a:p>
          <a:p>
            <a:pPr algn="l">
              <a:lnSpc>
                <a:spcPct val="86000"/>
              </a:lnSpc>
              <a:spcAft>
                <a:spcPts val="0"/>
              </a:spcAft>
            </a:pPr>
            <a:r>
              <a:rPr sz="700" b="1">
                <a:solidFill>
                  <a:srgbClr val="496826"/>
                </a:solidFill>
                <a:latin typeface="Aptos"/>
              </a:rPr>
              <a:t>• </a:t>
            </a:r>
            <a:r>
              <a:rPr sz="700" b="1">
                <a:solidFill>
                  <a:srgbClr val="2F4333"/>
                </a:solidFill>
                <a:latin typeface="Aptos"/>
              </a:rPr>
              <a:t>Gostilna pri Lojzetu</a:t>
            </a:r>
            <a:r>
              <a:rPr sz="670" b="0">
                <a:solidFill>
                  <a:srgbClr val="626F65"/>
                </a:solidFill>
                <a:latin typeface="Aptos"/>
              </a:rPr>
              <a:t> (Green Key)</a:t>
            </a:r>
          </a:p>
        </p:txBody>
      </p:sp>
      <p:sp>
        <p:nvSpPr>
          <p:cNvPr id="35" name="TextBox 34"/>
          <p:cNvSpPr txBox="1"/>
          <p:nvPr/>
        </p:nvSpPr>
        <p:spPr>
          <a:xfrm>
            <a:off x="6784848" y="5102352"/>
            <a:ext cx="2852928" cy="493776"/>
          </a:xfrm>
          <a:prstGeom prst="rect">
            <a:avLst/>
          </a:prstGeom>
          <a:noFill/>
        </p:spPr>
        <p:txBody>
          <a:bodyPr wrap="square" lIns="0" tIns="0" rIns="0" bIns="0">
            <a:spAutoFit/>
          </a:bodyPr>
          <a:lstStyle/>
          <a:p>
            <a:pPr algn="l">
              <a:lnSpc>
                <a:spcPct val="86000"/>
              </a:lnSpc>
              <a:spcAft>
                <a:spcPts val="0"/>
              </a:spcAft>
            </a:pPr>
            <a:r>
              <a:rPr sz="700" b="1">
                <a:solidFill>
                  <a:srgbClr val="496826"/>
                </a:solidFill>
                <a:latin typeface="Aptos"/>
              </a:rPr>
              <a:t>• </a:t>
            </a:r>
            <a:r>
              <a:rPr sz="700" b="1">
                <a:solidFill>
                  <a:srgbClr val="2F4333"/>
                </a:solidFill>
                <a:latin typeface="Aptos"/>
              </a:rPr>
              <a:t>Burjatik / Wajdušna, Winestronaut, Vipava Bike</a:t>
            </a:r>
            <a:r>
              <a:rPr sz="670" b="0">
                <a:solidFill>
                  <a:srgbClr val="626F65"/>
                </a:solidFill>
                <a:latin typeface="Aptos"/>
              </a:rPr>
              <a:t> (Travelife)</a:t>
            </a:r>
          </a:p>
          <a:p>
            <a:pPr algn="l">
              <a:lnSpc>
                <a:spcPct val="86000"/>
              </a:lnSpc>
              <a:spcAft>
                <a:spcPts val="0"/>
              </a:spcAft>
            </a:pPr>
            <a:r>
              <a:rPr sz="700" b="1">
                <a:solidFill>
                  <a:srgbClr val="496826"/>
                </a:solidFill>
                <a:latin typeface="Aptos"/>
              </a:rPr>
              <a:t>• </a:t>
            </a:r>
            <a:r>
              <a:rPr sz="700" b="1">
                <a:solidFill>
                  <a:srgbClr val="2F4333"/>
                </a:solidFill>
                <a:latin typeface="Aptos"/>
              </a:rPr>
              <a:t>Pomnik miru na Cerju</a:t>
            </a:r>
            <a:r>
              <a:rPr sz="670" b="0">
                <a:solidFill>
                  <a:srgbClr val="626F65"/>
                </a:solidFill>
                <a:latin typeface="Aptos"/>
              </a:rPr>
              <a:t> (Green Key)</a:t>
            </a:r>
          </a:p>
          <a:p>
            <a:pPr algn="l">
              <a:lnSpc>
                <a:spcPct val="86000"/>
              </a:lnSpc>
              <a:spcAft>
                <a:spcPts val="0"/>
              </a:spcAft>
            </a:pPr>
            <a:r>
              <a:rPr sz="700" b="1">
                <a:solidFill>
                  <a:srgbClr val="496826"/>
                </a:solidFill>
                <a:latin typeface="Aptos"/>
              </a:rPr>
              <a:t>• </a:t>
            </a:r>
            <a:r>
              <a:rPr sz="700" b="1">
                <a:solidFill>
                  <a:srgbClr val="2F4333"/>
                </a:solidFill>
                <a:latin typeface="Aptos"/>
              </a:rPr>
              <a:t>Gostilna pri hrastu</a:t>
            </a:r>
            <a:r>
              <a:rPr sz="670" b="0">
                <a:solidFill>
                  <a:srgbClr val="626F65"/>
                </a:solidFill>
                <a:latin typeface="Aptos"/>
              </a:rPr>
              <a:t> (Green Key)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1">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r>
              <a:rPr lang="en-US" sz="2050" b="1" dirty="0">
                <a:solidFill>
                  <a:srgbClr val="354C34"/>
                </a:solidFill>
                <a:latin typeface="Georgia" pitchFamily="34" charset="0"/>
                <a:ea typeface="Georgia" pitchFamily="34" charset="-122"/>
                <a:cs typeface="Georgia" pitchFamily="34" charset="-120"/>
              </a:rPr>
              <a:t>Kam gremo?</a:t>
            </a: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r>
              <a:rPr lang="en-US" sz="950" dirty="0">
                <a:solidFill>
                  <a:srgbClr val="667066"/>
                </a:solidFill>
                <a:latin typeface="Aptos" pitchFamily="34" charset="0"/>
                <a:ea typeface="Aptos" pitchFamily="34" charset="-122"/>
                <a:cs typeface="Aptos" pitchFamily="34" charset="-120"/>
              </a:rPr>
              <a:t>Zeleni dan 2026 | Trajnost je naša dodana vrednost</a:t>
            </a: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29731" cy="722373"/>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11</a:t>
            </a:r>
            <a:endParaRPr lang="en-US" sz="820" dirty="0"/>
          </a:p>
        </p:txBody>
      </p:sp>
      <p:sp>
        <p:nvSpPr>
          <p:cNvPr id="9" name="Shape 6"/>
          <p:cNvSpPr/>
          <p:nvPr/>
        </p:nvSpPr>
        <p:spPr>
          <a:xfrm>
            <a:off x="841248" y="1417320"/>
            <a:ext cx="4800600" cy="530352"/>
          </a:xfrm>
          <a:prstGeom prst="roundRect">
            <a:avLst>
              <a:gd name="adj" fmla="val 8621"/>
            </a:avLst>
          </a:prstGeom>
          <a:solidFill>
            <a:srgbClr val="FFFFFF"/>
          </a:solidFill>
          <a:ln w="8890">
            <a:solidFill>
              <a:srgbClr val="CFD9C9"/>
            </a:solidFill>
            <a:prstDash val="solid"/>
          </a:ln>
        </p:spPr>
        <p:txBody>
          <a:bodyPr/>
          <a:lstStyle/>
          <a:p>
            <a:endParaRPr lang="sl-SI"/>
          </a:p>
        </p:txBody>
      </p:sp>
      <p:sp>
        <p:nvSpPr>
          <p:cNvPr id="10" name="Shape 7"/>
          <p:cNvSpPr/>
          <p:nvPr/>
        </p:nvSpPr>
        <p:spPr>
          <a:xfrm>
            <a:off x="1005840" y="1600200"/>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11" name="Text 8"/>
          <p:cNvSpPr/>
          <p:nvPr/>
        </p:nvSpPr>
        <p:spPr>
          <a:xfrm>
            <a:off x="1316736" y="1545336"/>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Voda</a:t>
            </a:r>
            <a:endParaRPr lang="en-US" sz="1350" dirty="0"/>
          </a:p>
        </p:txBody>
      </p:sp>
      <p:sp>
        <p:nvSpPr>
          <p:cNvPr id="12" name="Shape 9"/>
          <p:cNvSpPr/>
          <p:nvPr/>
        </p:nvSpPr>
        <p:spPr>
          <a:xfrm>
            <a:off x="6190488" y="1417320"/>
            <a:ext cx="4800600" cy="530352"/>
          </a:xfrm>
          <a:prstGeom prst="roundRect">
            <a:avLst>
              <a:gd name="adj" fmla="val 8621"/>
            </a:avLst>
          </a:prstGeom>
          <a:solidFill>
            <a:srgbClr val="FFFFFF"/>
          </a:solidFill>
          <a:ln w="8890">
            <a:solidFill>
              <a:srgbClr val="CFD9C9"/>
            </a:solidFill>
            <a:prstDash val="solid"/>
          </a:ln>
        </p:spPr>
        <p:txBody>
          <a:bodyPr/>
          <a:lstStyle/>
          <a:p>
            <a:endParaRPr lang="sl-SI"/>
          </a:p>
        </p:txBody>
      </p:sp>
      <p:sp>
        <p:nvSpPr>
          <p:cNvPr id="13" name="Shape 10"/>
          <p:cNvSpPr/>
          <p:nvPr/>
        </p:nvSpPr>
        <p:spPr>
          <a:xfrm>
            <a:off x="6355080" y="1600200"/>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14" name="Text 11"/>
          <p:cNvSpPr/>
          <p:nvPr/>
        </p:nvSpPr>
        <p:spPr>
          <a:xfrm>
            <a:off x="6665976" y="1545336"/>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Odpadki in ponovna uporaba</a:t>
            </a:r>
            <a:endParaRPr lang="en-US" sz="1350" dirty="0"/>
          </a:p>
        </p:txBody>
      </p:sp>
      <p:sp>
        <p:nvSpPr>
          <p:cNvPr id="15" name="Shape 12"/>
          <p:cNvSpPr/>
          <p:nvPr/>
        </p:nvSpPr>
        <p:spPr>
          <a:xfrm>
            <a:off x="841248" y="2258568"/>
            <a:ext cx="4800600" cy="530352"/>
          </a:xfrm>
          <a:prstGeom prst="roundRect">
            <a:avLst>
              <a:gd name="adj" fmla="val 8621"/>
            </a:avLst>
          </a:prstGeom>
          <a:solidFill>
            <a:srgbClr val="F0F4EC"/>
          </a:solidFill>
          <a:ln w="8890">
            <a:solidFill>
              <a:srgbClr val="CFD9C9"/>
            </a:solidFill>
            <a:prstDash val="solid"/>
          </a:ln>
        </p:spPr>
        <p:txBody>
          <a:bodyPr/>
          <a:lstStyle/>
          <a:p>
            <a:endParaRPr lang="sl-SI"/>
          </a:p>
        </p:txBody>
      </p:sp>
      <p:sp>
        <p:nvSpPr>
          <p:cNvPr id="16" name="Shape 13"/>
          <p:cNvSpPr/>
          <p:nvPr/>
        </p:nvSpPr>
        <p:spPr>
          <a:xfrm>
            <a:off x="1005840" y="2441448"/>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17" name="Text 14"/>
          <p:cNvSpPr/>
          <p:nvPr/>
        </p:nvSpPr>
        <p:spPr>
          <a:xfrm>
            <a:off x="1316736" y="2386584"/>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Ogljični odtis</a:t>
            </a:r>
            <a:endParaRPr lang="en-US" sz="1350" dirty="0"/>
          </a:p>
        </p:txBody>
      </p:sp>
      <p:sp>
        <p:nvSpPr>
          <p:cNvPr id="18" name="Shape 15"/>
          <p:cNvSpPr/>
          <p:nvPr/>
        </p:nvSpPr>
        <p:spPr>
          <a:xfrm>
            <a:off x="6190488" y="2258568"/>
            <a:ext cx="4800600" cy="530352"/>
          </a:xfrm>
          <a:prstGeom prst="roundRect">
            <a:avLst>
              <a:gd name="adj" fmla="val 8621"/>
            </a:avLst>
          </a:prstGeom>
          <a:solidFill>
            <a:srgbClr val="F0F4EC"/>
          </a:solidFill>
          <a:ln w="8890">
            <a:solidFill>
              <a:srgbClr val="CFD9C9"/>
            </a:solidFill>
            <a:prstDash val="solid"/>
          </a:ln>
        </p:spPr>
        <p:txBody>
          <a:bodyPr/>
          <a:lstStyle/>
          <a:p>
            <a:endParaRPr lang="sl-SI"/>
          </a:p>
        </p:txBody>
      </p:sp>
      <p:sp>
        <p:nvSpPr>
          <p:cNvPr id="19" name="Shape 16"/>
          <p:cNvSpPr/>
          <p:nvPr/>
        </p:nvSpPr>
        <p:spPr>
          <a:xfrm>
            <a:off x="6355080" y="2441448"/>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20" name="Text 17"/>
          <p:cNvSpPr/>
          <p:nvPr/>
        </p:nvSpPr>
        <p:spPr>
          <a:xfrm>
            <a:off x="6665976" y="2386584"/>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Trajnostna mobilnost</a:t>
            </a:r>
            <a:endParaRPr lang="en-US" sz="1350" dirty="0"/>
          </a:p>
        </p:txBody>
      </p:sp>
      <p:sp>
        <p:nvSpPr>
          <p:cNvPr id="21" name="Shape 18"/>
          <p:cNvSpPr/>
          <p:nvPr/>
        </p:nvSpPr>
        <p:spPr>
          <a:xfrm>
            <a:off x="841248" y="3099816"/>
            <a:ext cx="4800600" cy="530352"/>
          </a:xfrm>
          <a:prstGeom prst="roundRect">
            <a:avLst>
              <a:gd name="adj" fmla="val 8621"/>
            </a:avLst>
          </a:prstGeom>
          <a:solidFill>
            <a:srgbClr val="FFFFFF"/>
          </a:solidFill>
          <a:ln w="8890">
            <a:solidFill>
              <a:srgbClr val="CFD9C9"/>
            </a:solidFill>
            <a:prstDash val="solid"/>
          </a:ln>
        </p:spPr>
        <p:txBody>
          <a:bodyPr/>
          <a:lstStyle/>
          <a:p>
            <a:endParaRPr lang="sl-SI"/>
          </a:p>
        </p:txBody>
      </p:sp>
      <p:sp>
        <p:nvSpPr>
          <p:cNvPr id="22" name="Shape 19"/>
          <p:cNvSpPr/>
          <p:nvPr/>
        </p:nvSpPr>
        <p:spPr>
          <a:xfrm>
            <a:off x="1005840" y="3282696"/>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23" name="Text 20"/>
          <p:cNvSpPr/>
          <p:nvPr/>
        </p:nvSpPr>
        <p:spPr>
          <a:xfrm>
            <a:off x="1316736" y="3227832"/>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Dostopnost</a:t>
            </a:r>
            <a:endParaRPr lang="en-US" sz="1350" dirty="0"/>
          </a:p>
        </p:txBody>
      </p:sp>
      <p:sp>
        <p:nvSpPr>
          <p:cNvPr id="24" name="Shape 21"/>
          <p:cNvSpPr/>
          <p:nvPr/>
        </p:nvSpPr>
        <p:spPr>
          <a:xfrm>
            <a:off x="6190488" y="3099816"/>
            <a:ext cx="4800600" cy="530352"/>
          </a:xfrm>
          <a:prstGeom prst="roundRect">
            <a:avLst>
              <a:gd name="adj" fmla="val 8621"/>
            </a:avLst>
          </a:prstGeom>
          <a:solidFill>
            <a:srgbClr val="FFFFFF"/>
          </a:solidFill>
          <a:ln w="8890">
            <a:solidFill>
              <a:srgbClr val="CFD9C9"/>
            </a:solidFill>
            <a:prstDash val="solid"/>
          </a:ln>
        </p:spPr>
        <p:txBody>
          <a:bodyPr/>
          <a:lstStyle/>
          <a:p>
            <a:endParaRPr lang="sl-SI"/>
          </a:p>
        </p:txBody>
      </p:sp>
      <p:sp>
        <p:nvSpPr>
          <p:cNvPr id="25" name="Shape 22"/>
          <p:cNvSpPr/>
          <p:nvPr/>
        </p:nvSpPr>
        <p:spPr>
          <a:xfrm>
            <a:off x="6355080" y="3282696"/>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26" name="Text 23"/>
          <p:cNvSpPr/>
          <p:nvPr/>
        </p:nvSpPr>
        <p:spPr>
          <a:xfrm>
            <a:off x="6665976" y="3227832"/>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Več certificiranih ponudnikov</a:t>
            </a:r>
            <a:endParaRPr lang="en-US" sz="1350" dirty="0"/>
          </a:p>
        </p:txBody>
      </p:sp>
      <p:sp>
        <p:nvSpPr>
          <p:cNvPr id="27" name="Shape 24"/>
          <p:cNvSpPr/>
          <p:nvPr/>
        </p:nvSpPr>
        <p:spPr>
          <a:xfrm>
            <a:off x="841248" y="3941064"/>
            <a:ext cx="4800600" cy="530352"/>
          </a:xfrm>
          <a:prstGeom prst="roundRect">
            <a:avLst>
              <a:gd name="adj" fmla="val 8621"/>
            </a:avLst>
          </a:prstGeom>
          <a:solidFill>
            <a:srgbClr val="F0F4EC"/>
          </a:solidFill>
          <a:ln w="8890">
            <a:solidFill>
              <a:srgbClr val="CFD9C9"/>
            </a:solidFill>
            <a:prstDash val="solid"/>
          </a:ln>
        </p:spPr>
        <p:txBody>
          <a:bodyPr/>
          <a:lstStyle/>
          <a:p>
            <a:endParaRPr lang="sl-SI"/>
          </a:p>
        </p:txBody>
      </p:sp>
      <p:sp>
        <p:nvSpPr>
          <p:cNvPr id="28" name="Shape 25"/>
          <p:cNvSpPr/>
          <p:nvPr/>
        </p:nvSpPr>
        <p:spPr>
          <a:xfrm>
            <a:off x="1005840" y="4123944"/>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29" name="Text 26"/>
          <p:cNvSpPr/>
          <p:nvPr/>
        </p:nvSpPr>
        <p:spPr>
          <a:xfrm>
            <a:off x="1316736" y="4069080"/>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Upravljanje in razpršitev obiska</a:t>
            </a:r>
            <a:endParaRPr lang="en-US" sz="1350" dirty="0"/>
          </a:p>
        </p:txBody>
      </p:sp>
      <p:sp>
        <p:nvSpPr>
          <p:cNvPr id="30" name="Shape 27"/>
          <p:cNvSpPr/>
          <p:nvPr/>
        </p:nvSpPr>
        <p:spPr>
          <a:xfrm>
            <a:off x="6190488" y="3941064"/>
            <a:ext cx="4800600" cy="530352"/>
          </a:xfrm>
          <a:prstGeom prst="roundRect">
            <a:avLst>
              <a:gd name="adj" fmla="val 8621"/>
            </a:avLst>
          </a:prstGeom>
          <a:solidFill>
            <a:srgbClr val="F0F4EC"/>
          </a:solidFill>
          <a:ln w="8890">
            <a:solidFill>
              <a:srgbClr val="CFD9C9"/>
            </a:solidFill>
            <a:prstDash val="solid"/>
          </a:ln>
        </p:spPr>
        <p:txBody>
          <a:bodyPr/>
          <a:lstStyle/>
          <a:p>
            <a:endParaRPr lang="sl-SI"/>
          </a:p>
        </p:txBody>
      </p:sp>
      <p:sp>
        <p:nvSpPr>
          <p:cNvPr id="31" name="Shape 28"/>
          <p:cNvSpPr/>
          <p:nvPr/>
        </p:nvSpPr>
        <p:spPr>
          <a:xfrm>
            <a:off x="6355080" y="4123944"/>
            <a:ext cx="146304" cy="146304"/>
          </a:xfrm>
          <a:prstGeom prst="ellipse">
            <a:avLst/>
          </a:prstGeom>
          <a:solidFill>
            <a:srgbClr val="5C8643"/>
          </a:solidFill>
          <a:ln w="12700">
            <a:solidFill>
              <a:srgbClr val="5C8643">
                <a:alpha val="0"/>
              </a:srgbClr>
            </a:solidFill>
            <a:prstDash val="solid"/>
          </a:ln>
        </p:spPr>
        <p:txBody>
          <a:bodyPr/>
          <a:lstStyle/>
          <a:p>
            <a:endParaRPr lang="sl-SI"/>
          </a:p>
        </p:txBody>
      </p:sp>
      <p:sp>
        <p:nvSpPr>
          <p:cNvPr id="32" name="Text 29"/>
          <p:cNvSpPr/>
          <p:nvPr/>
        </p:nvSpPr>
        <p:spPr>
          <a:xfrm>
            <a:off x="6665976" y="4069080"/>
            <a:ext cx="4069080" cy="182880"/>
          </a:xfrm>
          <a:prstGeom prst="rect">
            <a:avLst/>
          </a:prstGeom>
          <a:noFill/>
          <a:ln/>
        </p:spPr>
        <p:txBody>
          <a:bodyPr wrap="square" lIns="0" tIns="0" rIns="0" bIns="0" rtlCol="0" anchor="ctr"/>
          <a:lstStyle/>
          <a:p>
            <a:pPr marL="0" indent="0">
              <a:buNone/>
            </a:pPr>
            <a:r>
              <a:rPr lang="en-US" sz="1350" b="1" dirty="0">
                <a:solidFill>
                  <a:srgbClr val="202720"/>
                </a:solidFill>
                <a:latin typeface="Aptos" pitchFamily="34" charset="0"/>
                <a:ea typeface="Aptos" pitchFamily="34" charset="-122"/>
                <a:cs typeface="Aptos" pitchFamily="34" charset="-120"/>
              </a:rPr>
              <a:t>Merjenje učinkov</a:t>
            </a:r>
            <a:endParaRPr lang="en-US" sz="1350" dirty="0"/>
          </a:p>
        </p:txBody>
      </p:sp>
      <p:sp>
        <p:nvSpPr>
          <p:cNvPr id="33" name="Shape 30"/>
          <p:cNvSpPr/>
          <p:nvPr/>
        </p:nvSpPr>
        <p:spPr>
          <a:xfrm>
            <a:off x="685800" y="5815584"/>
            <a:ext cx="10817352" cy="393192"/>
          </a:xfrm>
          <a:prstGeom prst="roundRect">
            <a:avLst>
              <a:gd name="adj" fmla="val 11628"/>
            </a:avLst>
          </a:prstGeom>
          <a:solidFill>
            <a:srgbClr val="E7EFE1"/>
          </a:solidFill>
          <a:ln w="8890">
            <a:solidFill>
              <a:srgbClr val="CFD9C9"/>
            </a:solidFill>
            <a:prstDash val="solid"/>
          </a:ln>
        </p:spPr>
        <p:txBody>
          <a:bodyPr/>
          <a:lstStyle/>
          <a:p>
            <a:endParaRPr lang="sl-SI"/>
          </a:p>
        </p:txBody>
      </p:sp>
      <p:sp>
        <p:nvSpPr>
          <p:cNvPr id="34" name="Text 31"/>
          <p:cNvSpPr/>
          <p:nvPr/>
        </p:nvSpPr>
        <p:spPr>
          <a:xfrm>
            <a:off x="868680" y="5916168"/>
            <a:ext cx="10424160" cy="164592"/>
          </a:xfrm>
          <a:prstGeom prst="rect">
            <a:avLst/>
          </a:prstGeom>
          <a:noFill/>
          <a:ln/>
        </p:spPr>
        <p:txBody>
          <a:bodyPr wrap="square" lIns="0" tIns="0" rIns="0" bIns="0" rtlCol="0" anchor="ctr"/>
          <a:lstStyle/>
          <a:p>
            <a:pPr marL="0" indent="0">
              <a:buNone/>
            </a:pPr>
            <a:r>
              <a:rPr lang="en-US" sz="1080" b="1" dirty="0">
                <a:solidFill>
                  <a:srgbClr val="354C34"/>
                </a:solidFill>
                <a:latin typeface="Aptos" pitchFamily="34" charset="0"/>
                <a:ea typeface="Aptos" pitchFamily="34" charset="-122"/>
                <a:cs typeface="Aptos" pitchFamily="34" charset="-120"/>
              </a:rPr>
              <a:t>NASLEDNJI KORAK  Od dobrih praks k sistemskim spremembam.</a:t>
            </a:r>
            <a:endParaRPr lang="en-US" sz="108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2">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684641" cy="795525"/>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12</a:t>
            </a:r>
            <a:endParaRPr lang="en-US" sz="820" dirty="0"/>
          </a:p>
        </p:txBody>
      </p:sp>
      <p:sp>
        <p:nvSpPr>
          <p:cNvPr id="9" name="Text 6"/>
          <p:cNvSpPr/>
          <p:nvPr/>
        </p:nvSpPr>
        <p:spPr>
          <a:xfrm>
            <a:off x="685800" y="1280160"/>
            <a:ext cx="1508760" cy="201168"/>
          </a:xfrm>
          <a:prstGeom prst="rect">
            <a:avLst/>
          </a:prstGeom>
          <a:noFill/>
          <a:ln/>
        </p:spPr>
        <p:txBody>
          <a:bodyPr wrap="square" lIns="0" tIns="0" rIns="0" bIns="0" rtlCol="0" anchor="ctr"/>
          <a:lstStyle/>
          <a:p>
            <a:pPr marL="0" indent="0">
              <a:buNone/>
            </a:pPr>
            <a:r>
              <a:rPr lang="en-US" sz="1450" b="1" dirty="0">
                <a:solidFill>
                  <a:srgbClr val="5C8643"/>
                </a:solidFill>
                <a:latin typeface="Aptos" pitchFamily="34" charset="0"/>
                <a:ea typeface="Aptos" pitchFamily="34" charset="-122"/>
                <a:cs typeface="Aptos" pitchFamily="34" charset="-120"/>
              </a:rPr>
              <a:t>16.45–17.15</a:t>
            </a:r>
            <a:endParaRPr lang="en-US" sz="1450" dirty="0"/>
          </a:p>
        </p:txBody>
      </p:sp>
      <p:sp>
        <p:nvSpPr>
          <p:cNvPr id="10" name="Text 7"/>
          <p:cNvSpPr/>
          <p:nvPr/>
        </p:nvSpPr>
        <p:spPr>
          <a:xfrm>
            <a:off x="2286000" y="1307592"/>
            <a:ext cx="822960" cy="164592"/>
          </a:xfrm>
          <a:prstGeom prst="rect">
            <a:avLst/>
          </a:prstGeom>
          <a:noFill/>
          <a:ln/>
        </p:spPr>
        <p:txBody>
          <a:bodyPr wrap="square" lIns="0" tIns="0" rIns="0" bIns="0" rtlCol="0" anchor="ctr"/>
          <a:lstStyle/>
          <a:p>
            <a:pPr marL="0" indent="0">
              <a:buNone/>
            </a:pPr>
            <a:r>
              <a:rPr lang="en-US" sz="1000" dirty="0">
                <a:solidFill>
                  <a:srgbClr val="667066"/>
                </a:solidFill>
                <a:latin typeface="Aptos" pitchFamily="34" charset="0"/>
                <a:ea typeface="Aptos" pitchFamily="34" charset="-122"/>
                <a:cs typeface="Aptos" pitchFamily="34" charset="-120"/>
              </a:rPr>
              <a:t>Sklop 2</a:t>
            </a:r>
            <a:endParaRPr lang="en-US" sz="1000" dirty="0"/>
          </a:p>
        </p:txBody>
      </p:sp>
      <p:sp>
        <p:nvSpPr>
          <p:cNvPr id="11" name="Shape 8"/>
          <p:cNvSpPr/>
          <p:nvPr/>
        </p:nvSpPr>
        <p:spPr>
          <a:xfrm>
            <a:off x="685800" y="1627632"/>
            <a:ext cx="2057400" cy="0"/>
          </a:xfrm>
          <a:prstGeom prst="line">
            <a:avLst/>
          </a:prstGeom>
          <a:noFill/>
          <a:ln w="20320">
            <a:solidFill>
              <a:srgbClr val="5C8643"/>
            </a:solidFill>
            <a:prstDash val="solid"/>
          </a:ln>
        </p:spPr>
        <p:txBody>
          <a:bodyPr/>
          <a:lstStyle/>
          <a:p>
            <a:endParaRPr lang="sl-SI"/>
          </a:p>
        </p:txBody>
      </p:sp>
      <p:sp>
        <p:nvSpPr>
          <p:cNvPr id="12" name="Text 9"/>
          <p:cNvSpPr/>
          <p:nvPr/>
        </p:nvSpPr>
        <p:spPr>
          <a:xfrm>
            <a:off x="685800" y="2029968"/>
            <a:ext cx="7498080" cy="1143000"/>
          </a:xfrm>
          <a:prstGeom prst="rect">
            <a:avLst/>
          </a:prstGeom>
          <a:noFill/>
          <a:ln/>
        </p:spPr>
        <p:txBody>
          <a:bodyPr wrap="square" lIns="0" tIns="0" rIns="0" bIns="0" rtlCol="0" anchor="ctr">
            <a:normAutofit/>
          </a:bodyPr>
          <a:lstStyle/>
          <a:p>
            <a:pPr marL="0" indent="0">
              <a:buNone/>
            </a:pPr>
            <a:r>
              <a:rPr lang="en-US" sz="2450" b="1" dirty="0">
                <a:solidFill>
                  <a:srgbClr val="354C34"/>
                </a:solidFill>
                <a:latin typeface="Georgia" pitchFamily="34" charset="0"/>
                <a:ea typeface="Georgia" pitchFamily="34" charset="-122"/>
                <a:cs typeface="Georgia" pitchFamily="34" charset="-120"/>
              </a:rPr>
              <a:t>Razpršeni hotel – model, primeri dobrih praks in možne poti za našo destinacijo</a:t>
            </a:r>
            <a:endParaRPr lang="en-US" sz="2450" dirty="0"/>
          </a:p>
        </p:txBody>
      </p:sp>
      <p:sp>
        <p:nvSpPr>
          <p:cNvPr id="13" name="Text 10"/>
          <p:cNvSpPr/>
          <p:nvPr/>
        </p:nvSpPr>
        <p:spPr>
          <a:xfrm>
            <a:off x="685800" y="4096512"/>
            <a:ext cx="5120640" cy="274320"/>
          </a:xfrm>
          <a:prstGeom prst="rect">
            <a:avLst/>
          </a:prstGeom>
          <a:noFill/>
          <a:ln/>
        </p:spPr>
        <p:txBody>
          <a:bodyPr wrap="square" lIns="0" tIns="0" rIns="0" bIns="0" rtlCol="0" anchor="ctr"/>
          <a:lstStyle/>
          <a:p>
            <a:pPr marL="0" indent="0">
              <a:buNone/>
            </a:pPr>
            <a:r>
              <a:rPr lang="en-US" sz="1700" b="1" dirty="0">
                <a:solidFill>
                  <a:srgbClr val="202720"/>
                </a:solidFill>
                <a:latin typeface="Aptos" pitchFamily="34" charset="0"/>
                <a:ea typeface="Aptos" pitchFamily="34" charset="-122"/>
                <a:cs typeface="Aptos" pitchFamily="34" charset="-120"/>
              </a:rPr>
              <a:t>dr. Miha Bratec</a:t>
            </a:r>
            <a:endParaRPr lang="en-US" sz="1700" dirty="0"/>
          </a:p>
        </p:txBody>
      </p:sp>
      <p:sp>
        <p:nvSpPr>
          <p:cNvPr id="14" name="Text 11"/>
          <p:cNvSpPr/>
          <p:nvPr/>
        </p:nvSpPr>
        <p:spPr>
          <a:xfrm>
            <a:off x="685800" y="4480560"/>
            <a:ext cx="6583680" cy="530352"/>
          </a:xfrm>
          <a:prstGeom prst="rect">
            <a:avLst/>
          </a:prstGeom>
          <a:noFill/>
          <a:ln/>
        </p:spPr>
        <p:txBody>
          <a:bodyPr wrap="square" lIns="0" tIns="0" rIns="0" bIns="0" rtlCol="0" anchor="ctr">
            <a:normAutofit/>
          </a:bodyPr>
          <a:lstStyle/>
          <a:p>
            <a:pPr marL="0" indent="0">
              <a:buNone/>
            </a:pPr>
            <a:r>
              <a:rPr lang="en-US" sz="1230" dirty="0">
                <a:solidFill>
                  <a:srgbClr val="667066"/>
                </a:solidFill>
                <a:latin typeface="Aptos" pitchFamily="34" charset="0"/>
                <a:ea typeface="Aptos" pitchFamily="34" charset="-122"/>
                <a:cs typeface="Aptos" pitchFamily="34" charset="-120"/>
              </a:rPr>
              <a:t>Univerza na Primorskem, Fakulteta za turistične študije – Turistica</a:t>
            </a:r>
            <a:endParaRPr lang="en-US" sz="1230" dirty="0"/>
          </a:p>
        </p:txBody>
      </p:sp>
      <p:sp>
        <p:nvSpPr>
          <p:cNvPr id="15" name="Shape 12"/>
          <p:cNvSpPr/>
          <p:nvPr/>
        </p:nvSpPr>
        <p:spPr>
          <a:xfrm>
            <a:off x="8412480" y="1234440"/>
            <a:ext cx="3154680" cy="4434840"/>
          </a:xfrm>
          <a:prstGeom prst="roundRect">
            <a:avLst>
              <a:gd name="adj" fmla="val 1739"/>
            </a:avLst>
          </a:prstGeom>
          <a:solidFill>
            <a:srgbClr val="F0F4EC"/>
          </a:solidFill>
          <a:ln w="10160">
            <a:solidFill>
              <a:srgbClr val="CFD9C9"/>
            </a:solidFill>
            <a:prstDash val="solid"/>
          </a:ln>
        </p:spPr>
        <p:txBody>
          <a:bodyPr/>
          <a:lstStyle/>
          <a:p>
            <a:endParaRPr lang="sl-SI"/>
          </a:p>
        </p:txBody>
      </p:sp>
      <p:pic>
        <p:nvPicPr>
          <p:cNvPr id="16" name="Image 1" descr="/mnt/data/banner_nologo_tree3.png"/>
          <p:cNvPicPr>
            <a:picLocks noChangeAspect="1"/>
          </p:cNvPicPr>
          <p:nvPr/>
        </p:nvPicPr>
        <p:blipFill>
          <a:blip r:embed="rId4"/>
          <a:srcRect l="4966" r="4966"/>
          <a:stretch/>
        </p:blipFill>
        <p:spPr>
          <a:xfrm>
            <a:off x="8567928" y="1389888"/>
            <a:ext cx="2843784" cy="412394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3291840" y="2240280"/>
            <a:ext cx="8138160" cy="1600200"/>
          </a:xfrm>
          <a:prstGeom prst="rect">
            <a:avLst/>
          </a:prstGeom>
          <a:noFill/>
          <a:ln/>
        </p:spPr>
        <p:txBody>
          <a:bodyPr wrap="square" lIns="0" tIns="0" rIns="0" bIns="0" rtlCol="0" anchor="b"/>
          <a:lstStyle/>
          <a:p>
            <a:pPr marL="0" indent="0" algn="l">
              <a:buNone/>
            </a:pPr>
            <a:r>
              <a:rPr lang="sl-SI" sz="3600" dirty="0">
                <a:solidFill>
                  <a:schemeClr val="accent1"/>
                </a:solidFill>
              </a:rPr>
              <a:t>Razpršeni hotel – dobra priložnost za našo destinacijo?</a:t>
            </a:r>
            <a:endParaRPr lang="sl-SI" sz="3600" dirty="0"/>
          </a:p>
        </p:txBody>
      </p:sp>
      <p:sp>
        <p:nvSpPr>
          <p:cNvPr id="3" name="Text 0"/>
          <p:cNvSpPr>
            <a:spLocks noGrp="1"/>
          </p:cNvSpPr>
          <p:nvPr>
            <p:ph type="body" idx="101" hasCustomPrompt="1"/>
          </p:nvPr>
        </p:nvSpPr>
        <p:spPr>
          <a:xfrm>
            <a:off x="3291840" y="4069080"/>
            <a:ext cx="8138160" cy="777240"/>
          </a:xfrm>
          <a:prstGeom prst="rect">
            <a:avLst/>
          </a:prstGeom>
          <a:noFill/>
          <a:ln/>
        </p:spPr>
        <p:txBody>
          <a:bodyPr wrap="square" lIns="0" tIns="0" rIns="0" bIns="0" rtlCol="0" anchor="t"/>
          <a:lstStyle/>
          <a:p>
            <a:pPr marL="0" indent="0" algn="l">
              <a:spcAft>
                <a:spcPts val="200"/>
              </a:spcAft>
              <a:buNone/>
            </a:pPr>
            <a:r>
              <a:rPr lang="sl-SI" sz="1800" b="1" dirty="0">
                <a:solidFill>
                  <a:schemeClr val="tx1"/>
                </a:solidFill>
              </a:rPr>
              <a:t>dr. Miha Bratec</a:t>
            </a:r>
            <a:endParaRPr lang="sl-SI" sz="1400" dirty="0"/>
          </a:p>
          <a:p>
            <a:pPr marL="0" indent="0" algn="l">
              <a:buNone/>
            </a:pPr>
            <a:r>
              <a:rPr lang="sl-SI" sz="1400" dirty="0">
                <a:solidFill>
                  <a:schemeClr val="accent6"/>
                </a:solidFill>
              </a:rPr>
              <a:t>Univerza na Primorskem, Fakulteta za turistične študije – Turistica</a:t>
            </a:r>
            <a:endParaRPr lang="sl-SI" sz="1400" dirty="0"/>
          </a:p>
        </p:txBody>
      </p:sp>
      <p:pic>
        <p:nvPicPr>
          <p:cNvPr id="4" name="Logotip Zavod za turizem Nova Gorica in Vipavska dolina" descr="Zavod za turizem Nova Gorica in Vipavska dolina"/>
          <p:cNvPicPr>
            <a:picLocks noChangeAspect="1"/>
          </p:cNvPicPr>
          <p:nvPr/>
        </p:nvPicPr>
        <p:blipFill>
          <a:blip r:embed="rId3"/>
          <a:stretch>
            <a:fillRect/>
          </a:stretch>
        </p:blipFill>
        <p:spPr>
          <a:xfrm>
            <a:off x="3291840" y="4846320"/>
            <a:ext cx="1298448" cy="10058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8229600" cy="868680"/>
          </a:xfrm>
          <a:prstGeom prst="rect">
            <a:avLst/>
          </a:prstGeom>
          <a:noFill/>
          <a:ln/>
        </p:spPr>
        <p:txBody>
          <a:bodyPr wrap="square" lIns="0" tIns="0" rIns="0" bIns="0" rtlCol="0" anchor="t"/>
          <a:lstStyle/>
          <a:p>
            <a:pPr marL="0" indent="0" algn="l">
              <a:buNone/>
            </a:pPr>
            <a:r>
              <a:rPr lang="sl-SI" sz="2600" dirty="0">
                <a:solidFill>
                  <a:schemeClr val="accent1"/>
                </a:solidFill>
              </a:rPr>
              <a:t>Razpršeni hotel</a:t>
            </a:r>
            <a:endParaRPr lang="sl-SI" sz="2600" dirty="0"/>
          </a:p>
        </p:txBody>
      </p:sp>
      <p:pic>
        <p:nvPicPr>
          <p:cNvPr id="3" name="Fotografija: srednjeveška vas na pobočju" descr="Fotografija: srednjeveška vas na pobočju"/>
          <p:cNvPicPr>
            <a:picLocks noChangeAspect="1"/>
          </p:cNvPicPr>
          <p:nvPr/>
        </p:nvPicPr>
        <p:blipFill>
          <a:blip r:embed="rId3"/>
          <a:stretch>
            <a:fillRect/>
          </a:stretch>
        </p:blipFill>
        <p:spPr>
          <a:xfrm>
            <a:off x="594360" y="2057400"/>
            <a:ext cx="10378440" cy="35661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lIns="0" tIns="0" rIns="0" bIns="0" rtlCol="0" anchor="t"/>
          <a:lstStyle/>
          <a:p>
            <a:pPr marL="0" indent="0" algn="l">
              <a:buNone/>
            </a:pPr>
            <a:r>
              <a:rPr lang="sl-SI" sz="2600" dirty="0">
                <a:solidFill>
                  <a:schemeClr val="accent1"/>
                </a:solidFill>
              </a:rPr>
              <a:t>KAJ – poslovni model »Albergo Diffuso«</a:t>
            </a:r>
            <a:endParaRPr lang="sl-SI" sz="2600" dirty="0"/>
          </a:p>
        </p:txBody>
      </p:sp>
      <p:sp>
        <p:nvSpPr>
          <p:cNvPr id="3" name="Kartica 1 – ozadje"/>
          <p:cNvSpPr/>
          <p:nvPr/>
        </p:nvSpPr>
        <p:spPr>
          <a:xfrm>
            <a:off x="594360" y="2377440"/>
            <a:ext cx="3246120" cy="1485900"/>
          </a:xfrm>
          <a:prstGeom prst="roundRect">
            <a:avLst>
              <a:gd name="adj" fmla="val 492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4" name="Kartica 1"/>
          <p:cNvSpPr txBox="1"/>
          <p:nvPr/>
        </p:nvSpPr>
        <p:spPr>
          <a:xfrm>
            <a:off x="777240" y="2514600"/>
            <a:ext cx="2880360" cy="12115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600" b="1" i="0" u="none" strike="noStrike" kern="1200" cap="none" spc="0" normalizeH="0" baseline="0" noProof="0" dirty="0">
                <a:ln>
                  <a:noFill/>
                </a:ln>
                <a:solidFill>
                  <a:srgbClr val="F2765B"/>
                </a:solidFill>
                <a:effectLst/>
                <a:uLnTx/>
                <a:uFillTx/>
                <a:latin typeface="Poppins"/>
                <a:ea typeface="+mn-ea"/>
                <a:cs typeface="+mn-cs"/>
              </a:rPr>
              <a:t>Razpršena namestitev</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Sobe in apartmaji, ki se nahajajo v različnih obstoječih stavbah.</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p:txBody>
      </p:sp>
      <p:sp>
        <p:nvSpPr>
          <p:cNvPr id="5" name="Kartica 2 – ozadje"/>
          <p:cNvSpPr/>
          <p:nvPr/>
        </p:nvSpPr>
        <p:spPr>
          <a:xfrm>
            <a:off x="4114800" y="2377440"/>
            <a:ext cx="3246120" cy="1485900"/>
          </a:xfrm>
          <a:prstGeom prst="roundRect">
            <a:avLst>
              <a:gd name="adj" fmla="val 492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6" name="Kartica 2"/>
          <p:cNvSpPr txBox="1"/>
          <p:nvPr/>
        </p:nvSpPr>
        <p:spPr>
          <a:xfrm>
            <a:off x="4297680" y="2514600"/>
            <a:ext cx="2880360" cy="12115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600" b="1" i="0" u="none" strike="noStrike" kern="1200" cap="none" spc="0" normalizeH="0" baseline="0" noProof="0" dirty="0">
                <a:ln>
                  <a:noFill/>
                </a:ln>
                <a:solidFill>
                  <a:srgbClr val="F2765B"/>
                </a:solidFill>
                <a:effectLst/>
                <a:uLnTx/>
                <a:uFillTx/>
                <a:latin typeface="Poppins"/>
                <a:ea typeface="+mn-ea"/>
                <a:cs typeface="+mn-cs"/>
              </a:rPr>
              <a:t>Centralizirano upravljanje</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En operater usklajuje celotno ponudbo nastanitev.</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p:txBody>
      </p:sp>
      <p:sp>
        <p:nvSpPr>
          <p:cNvPr id="7" name="Kartica 3 – ozadje"/>
          <p:cNvSpPr/>
          <p:nvPr/>
        </p:nvSpPr>
        <p:spPr>
          <a:xfrm>
            <a:off x="594360" y="4137660"/>
            <a:ext cx="3246120" cy="1485900"/>
          </a:xfrm>
          <a:prstGeom prst="roundRect">
            <a:avLst>
              <a:gd name="adj" fmla="val 492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8" name="Kartica 3"/>
          <p:cNvSpPr txBox="1"/>
          <p:nvPr/>
        </p:nvSpPr>
        <p:spPr>
          <a:xfrm>
            <a:off x="777240" y="4274820"/>
            <a:ext cx="2880360" cy="12115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600" b="1" i="0" u="none" strike="noStrike" kern="1200" cap="none" spc="0" normalizeH="0" baseline="0" noProof="0" dirty="0">
                <a:ln>
                  <a:noFill/>
                </a:ln>
                <a:solidFill>
                  <a:srgbClr val="F2765B"/>
                </a:solidFill>
                <a:effectLst/>
                <a:uLnTx/>
                <a:uFillTx/>
                <a:latin typeface="Poppins"/>
                <a:ea typeface="+mn-ea"/>
                <a:cs typeface="+mn-cs"/>
              </a:rPr>
              <a:t>Skupne storitve</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Centralne rezervacije, recepcija, trženje in nadzor kakovosti.</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p:txBody>
      </p:sp>
      <p:sp>
        <p:nvSpPr>
          <p:cNvPr id="9" name="Kartica 4 – ozadje"/>
          <p:cNvSpPr/>
          <p:nvPr/>
        </p:nvSpPr>
        <p:spPr>
          <a:xfrm>
            <a:off x="4114800" y="4137660"/>
            <a:ext cx="3246120" cy="1485900"/>
          </a:xfrm>
          <a:prstGeom prst="roundRect">
            <a:avLst>
              <a:gd name="adj" fmla="val 492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10" name="Kartica 4"/>
          <p:cNvSpPr txBox="1"/>
          <p:nvPr/>
        </p:nvSpPr>
        <p:spPr>
          <a:xfrm>
            <a:off x="4297680" y="4274820"/>
            <a:ext cx="2880360" cy="12115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600" b="1" i="0" u="none" strike="noStrike" kern="1200" cap="none" spc="0" normalizeH="0" baseline="0" noProof="0" dirty="0">
                <a:ln>
                  <a:noFill/>
                </a:ln>
                <a:solidFill>
                  <a:srgbClr val="F2765B"/>
                </a:solidFill>
                <a:effectLst/>
                <a:uLnTx/>
                <a:uFillTx/>
                <a:latin typeface="Poppins"/>
                <a:ea typeface="+mn-ea"/>
                <a:cs typeface="+mn-cs"/>
              </a:rPr>
              <a:t>Ustvarjanje lokalne vrednosti</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Sodelovanje z restavracijami, vinarji, kmetijami in drugimi lokalnimi podjetji.</a:t>
            </a:r>
            <a:endParaRPr kumimoji="0" lang="sl-SI" sz="1600" b="0" i="0" u="none" strike="noStrike" kern="1200" cap="none" spc="0" normalizeH="0" baseline="0" noProof="0" dirty="0">
              <a:ln>
                <a:noFill/>
              </a:ln>
              <a:solidFill>
                <a:srgbClr val="3C3C3B"/>
              </a:solidFill>
              <a:effectLst/>
              <a:uLnTx/>
              <a:uFillTx/>
              <a:latin typeface="Poppins"/>
              <a:ea typeface="+mn-ea"/>
              <a:cs typeface="+mn-cs"/>
            </a:endParaRPr>
          </a:p>
        </p:txBody>
      </p:sp>
      <p:pic>
        <p:nvPicPr>
          <p:cNvPr id="11" name="Fotografija: arkade razpršenega hotela Sextantio" descr="Fotografija: arkade razpršenega hotela Sextantio"/>
          <p:cNvPicPr>
            <a:picLocks noChangeAspect="1"/>
          </p:cNvPicPr>
          <p:nvPr/>
        </p:nvPicPr>
        <p:blipFill>
          <a:blip r:embed="rId3"/>
          <a:stretch>
            <a:fillRect/>
          </a:stretch>
        </p:blipFill>
        <p:spPr>
          <a:xfrm>
            <a:off x="7726680" y="1691640"/>
            <a:ext cx="3246120" cy="39319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lIns="0" tIns="0" rIns="0" bIns="0" rtlCol="0" anchor="t"/>
          <a:lstStyle/>
          <a:p>
            <a:pPr marL="0" indent="0" algn="l">
              <a:buNone/>
            </a:pPr>
            <a:r>
              <a:rPr lang="sl-SI" sz="2600" dirty="0">
                <a:solidFill>
                  <a:schemeClr val="accent1"/>
                </a:solidFill>
              </a:rPr>
              <a:t>ZAKAJ – Kaj privablja goste v Albergo Diffuso?</a:t>
            </a:r>
            <a:endParaRPr lang="sl-SI" sz="2600" dirty="0"/>
          </a:p>
        </p:txBody>
      </p:sp>
      <p:sp>
        <p:nvSpPr>
          <p:cNvPr id="3" name="Alineje"/>
          <p:cNvSpPr txBox="1"/>
          <p:nvPr/>
        </p:nvSpPr>
        <p:spPr>
          <a:xfrm>
            <a:off x="594360" y="2377440"/>
            <a:ext cx="6766560" cy="2103120"/>
          </a:xfrm>
          <a:prstGeom prst="rect">
            <a:avLst/>
          </a:prstGeom>
          <a:noFill/>
          <a:ln/>
        </p:spPr>
        <p:txBody>
          <a:bodyPr wrap="square" lIns="0" tIns="0" rIns="0" bIns="0" rtlCol="0" anchor="t"/>
          <a:lstStyle/>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Pristnost: </a:t>
            </a:r>
            <a:r>
              <a:rPr kumimoji="0" lang="sl-SI" sz="1300" b="0" i="0" u="none" strike="noStrike" kern="1200" cap="none" spc="0" normalizeH="0" baseline="0" noProof="0" dirty="0">
                <a:ln>
                  <a:noFill/>
                </a:ln>
                <a:solidFill>
                  <a:srgbClr val="3C3C3B"/>
                </a:solidFill>
                <a:effectLst/>
                <a:uLnTx/>
                <a:uFillTx/>
                <a:latin typeface="Poppins"/>
                <a:ea typeface="+mn-ea"/>
                <a:cs typeface="+mn-cs"/>
              </a:rPr>
              <a:t>doživetje lokalnega življenja namesto bivanja v običajnem hotelu.</a:t>
            </a:r>
          </a:p>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Lokalna kultura in dediščina: </a:t>
            </a:r>
            <a:r>
              <a:rPr kumimoji="0" lang="sl-SI" sz="1300" b="0" i="0" u="none" strike="noStrike" kern="1200" cap="none" spc="0" normalizeH="0" baseline="0" noProof="0" dirty="0">
                <a:ln>
                  <a:noFill/>
                </a:ln>
                <a:solidFill>
                  <a:srgbClr val="3C3C3B"/>
                </a:solidFill>
                <a:effectLst/>
                <a:uLnTx/>
                <a:uFillTx/>
                <a:latin typeface="Poppins"/>
                <a:ea typeface="+mn-ea"/>
                <a:cs typeface="+mn-cs"/>
              </a:rPr>
              <a:t>zgodovina, arhitektura, tradicije, gastronomija in vino.</a:t>
            </a:r>
          </a:p>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Personalizirana doživetja: </a:t>
            </a:r>
            <a:r>
              <a:rPr kumimoji="0" lang="sl-SI" sz="1300" b="0" i="0" u="none" strike="noStrike" kern="1200" cap="none" spc="0" normalizeH="0" baseline="0" noProof="0" dirty="0">
                <a:ln>
                  <a:noFill/>
                </a:ln>
                <a:solidFill>
                  <a:srgbClr val="3C3C3B"/>
                </a:solidFill>
                <a:effectLst/>
                <a:uLnTx/>
                <a:uFillTx/>
                <a:latin typeface="Poppins"/>
                <a:ea typeface="+mn-ea"/>
                <a:cs typeface="+mn-cs"/>
              </a:rPr>
              <a:t>obiski vinarn, kmetij, obrtnikov in lokalnih znamenitosti.</a:t>
            </a:r>
          </a:p>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Povezava s skupnostjo: </a:t>
            </a:r>
            <a:r>
              <a:rPr kumimoji="0" lang="sl-SI" sz="1300" b="0" i="0" u="none" strike="noStrike" kern="1200" cap="none" spc="0" normalizeH="0" baseline="0" noProof="0" dirty="0">
                <a:ln>
                  <a:noFill/>
                </a:ln>
                <a:solidFill>
                  <a:srgbClr val="3C3C3B"/>
                </a:solidFill>
                <a:effectLst/>
                <a:uLnTx/>
                <a:uFillTx/>
                <a:latin typeface="Poppins"/>
                <a:ea typeface="+mn-ea"/>
                <a:cs typeface="+mn-cs"/>
              </a:rPr>
              <a:t>gostje postanejo »začasni prebivalci«.</a:t>
            </a:r>
          </a:p>
        </p:txBody>
      </p:sp>
      <p:sp>
        <p:nvSpPr>
          <p:cNvPr id="4" name="Ključna ugotovitev – ozadje"/>
          <p:cNvSpPr/>
          <p:nvPr/>
        </p:nvSpPr>
        <p:spPr>
          <a:xfrm>
            <a:off x="594360" y="4617720"/>
            <a:ext cx="6766560" cy="1005840"/>
          </a:xfrm>
          <a:prstGeom prst="roundRect">
            <a:avLst>
              <a:gd name="adj" fmla="val 727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5" name="Ključna ugotovitev"/>
          <p:cNvSpPr txBox="1"/>
          <p:nvPr/>
        </p:nvSpPr>
        <p:spPr>
          <a:xfrm>
            <a:off x="795528" y="4745736"/>
            <a:ext cx="6364224"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000" b="1" i="0" u="none" strike="noStrike" kern="0" cap="none" spc="150" normalizeH="0" baseline="0" noProof="0" dirty="0">
                <a:ln>
                  <a:noFill/>
                </a:ln>
                <a:solidFill>
                  <a:srgbClr val="F2765B"/>
                </a:solidFill>
                <a:effectLst/>
                <a:uLnTx/>
                <a:uFillTx/>
                <a:latin typeface="Poppins"/>
                <a:ea typeface="+mn-ea"/>
                <a:cs typeface="+mn-cs"/>
              </a:rPr>
              <a:t>KLJUČNA UGOTOVITEV</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Avtentičnost privablja goste, profesionalna kakovost storitev pa določa njihovo splošno zadovoljstvo.</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p:txBody>
      </p:sp>
      <p:pic>
        <p:nvPicPr>
          <p:cNvPr id="6" name="Fotografija: kamnita ulica v starem mestnem jedru" descr="Fotografija: kamnita ulica v starem mestnem jedru"/>
          <p:cNvPicPr>
            <a:picLocks noChangeAspect="1"/>
          </p:cNvPicPr>
          <p:nvPr/>
        </p:nvPicPr>
        <p:blipFill>
          <a:blip r:embed="rId3"/>
          <a:stretch>
            <a:fillRect/>
          </a:stretch>
        </p:blipFill>
        <p:spPr>
          <a:xfrm>
            <a:off x="7726680" y="1691640"/>
            <a:ext cx="3246120" cy="39319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8229600" cy="868680"/>
          </a:xfrm>
          <a:prstGeom prst="rect">
            <a:avLst/>
          </a:prstGeom>
          <a:noFill/>
          <a:ln/>
        </p:spPr>
        <p:txBody>
          <a:bodyPr wrap="square" lIns="0" tIns="0" rIns="0" bIns="0" rtlCol="0" anchor="t"/>
          <a:lstStyle/>
          <a:p>
            <a:pPr marL="0" indent="0" algn="l">
              <a:buNone/>
            </a:pPr>
            <a:r>
              <a:rPr lang="sl-SI" sz="2600" dirty="0">
                <a:solidFill>
                  <a:schemeClr val="accent1"/>
                </a:solidFill>
              </a:rPr>
              <a:t>Razmerja med različnimi lastniki nepremičnin</a:t>
            </a:r>
            <a:endParaRPr lang="sl-SI" sz="2600" dirty="0"/>
          </a:p>
        </p:txBody>
      </p:sp>
      <p:sp>
        <p:nvSpPr>
          <p:cNvPr id="3" name="Korak 1 – ozadje"/>
          <p:cNvSpPr/>
          <p:nvPr/>
        </p:nvSpPr>
        <p:spPr>
          <a:xfrm>
            <a:off x="594360" y="2377440"/>
            <a:ext cx="3291840" cy="822960"/>
          </a:xfrm>
          <a:prstGeom prst="roundRect">
            <a:avLst>
              <a:gd name="adj" fmla="val 8889"/>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4" name="Korak 1"/>
          <p:cNvSpPr txBox="1"/>
          <p:nvPr/>
        </p:nvSpPr>
        <p:spPr>
          <a:xfrm>
            <a:off x="777240" y="2377440"/>
            <a:ext cx="292608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Različni lastniki nepremičnin</a:t>
            </a:r>
            <a:endParaRPr kumimoji="0" lang="sl-SI" sz="13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100" b="0" i="0" u="none" strike="noStrike" kern="1200" cap="none" spc="0" normalizeH="0" baseline="0" noProof="0" dirty="0">
                <a:ln>
                  <a:noFill/>
                </a:ln>
                <a:solidFill>
                  <a:srgbClr val="3C3C3B"/>
                </a:solidFill>
                <a:effectLst/>
                <a:uLnTx/>
                <a:uFillTx/>
                <a:latin typeface="Poppins"/>
                <a:ea typeface="+mn-ea"/>
                <a:cs typeface="+mn-cs"/>
              </a:rPr>
              <a:t>Lastništvo posameznih enot</a:t>
            </a:r>
            <a:endParaRPr kumimoji="0" lang="sl-SI" sz="1300" b="0" i="0" u="none" strike="noStrike" kern="1200" cap="none" spc="0" normalizeH="0" baseline="0" noProof="0" dirty="0">
              <a:ln>
                <a:noFill/>
              </a:ln>
              <a:solidFill>
                <a:srgbClr val="3C3C3B"/>
              </a:solidFill>
              <a:effectLst/>
              <a:uLnTx/>
              <a:uFillTx/>
              <a:latin typeface="Poppins"/>
              <a:ea typeface="+mn-ea"/>
              <a:cs typeface="+mn-cs"/>
            </a:endParaRPr>
          </a:p>
        </p:txBody>
      </p:sp>
      <p:sp>
        <p:nvSpPr>
          <p:cNvPr id="5" name="Puščica 1"/>
          <p:cNvSpPr/>
          <p:nvPr/>
        </p:nvSpPr>
        <p:spPr>
          <a:xfrm>
            <a:off x="2093976" y="3264408"/>
            <a:ext cx="292608" cy="256032"/>
          </a:xfrm>
          <a:prstGeom prst="downArrow">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6" name="Korak 2 – ozadje"/>
          <p:cNvSpPr/>
          <p:nvPr/>
        </p:nvSpPr>
        <p:spPr>
          <a:xfrm>
            <a:off x="594360" y="3584448"/>
            <a:ext cx="3291840" cy="822960"/>
          </a:xfrm>
          <a:prstGeom prst="roundRect">
            <a:avLst>
              <a:gd name="adj" fmla="val 8889"/>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7" name="Korak 2"/>
          <p:cNvSpPr txBox="1"/>
          <p:nvPr/>
        </p:nvSpPr>
        <p:spPr>
          <a:xfrm>
            <a:off x="777240" y="3584448"/>
            <a:ext cx="292608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Pogodbe in jasne odgovornosti</a:t>
            </a:r>
            <a:endParaRPr kumimoji="0" lang="sl-SI" sz="13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100" b="0" i="0" u="none" strike="noStrike" kern="1200" cap="none" spc="0" normalizeH="0" baseline="0" noProof="0" dirty="0">
                <a:ln>
                  <a:noFill/>
                </a:ln>
                <a:solidFill>
                  <a:srgbClr val="3C3C3B"/>
                </a:solidFill>
                <a:effectLst/>
                <a:uLnTx/>
                <a:uFillTx/>
                <a:latin typeface="Poppins"/>
                <a:ea typeface="+mn-ea"/>
                <a:cs typeface="+mn-cs"/>
              </a:rPr>
              <a:t>Vzdrževanje, razpoložljivost in nadomestilo</a:t>
            </a:r>
            <a:endParaRPr kumimoji="0" lang="sl-SI" sz="1300" b="0" i="0" u="none" strike="noStrike" kern="1200" cap="none" spc="0" normalizeH="0" baseline="0" noProof="0" dirty="0">
              <a:ln>
                <a:noFill/>
              </a:ln>
              <a:solidFill>
                <a:srgbClr val="3C3C3B"/>
              </a:solidFill>
              <a:effectLst/>
              <a:uLnTx/>
              <a:uFillTx/>
              <a:latin typeface="Poppins"/>
              <a:ea typeface="+mn-ea"/>
              <a:cs typeface="+mn-cs"/>
            </a:endParaRPr>
          </a:p>
        </p:txBody>
      </p:sp>
      <p:sp>
        <p:nvSpPr>
          <p:cNvPr id="8" name="Puščica 2"/>
          <p:cNvSpPr/>
          <p:nvPr/>
        </p:nvSpPr>
        <p:spPr>
          <a:xfrm>
            <a:off x="2093976" y="4471416"/>
            <a:ext cx="292608" cy="256032"/>
          </a:xfrm>
          <a:prstGeom prst="downArrow">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9" name="Korak 3 – ozadje"/>
          <p:cNvSpPr/>
          <p:nvPr/>
        </p:nvSpPr>
        <p:spPr>
          <a:xfrm>
            <a:off x="594360" y="4791456"/>
            <a:ext cx="3291840" cy="822960"/>
          </a:xfrm>
          <a:prstGeom prst="roundRect">
            <a:avLst>
              <a:gd name="adj" fmla="val 8889"/>
            </a:avLst>
          </a:prstGeom>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10" name="Korak 3"/>
          <p:cNvSpPr txBox="1"/>
          <p:nvPr/>
        </p:nvSpPr>
        <p:spPr>
          <a:xfrm>
            <a:off x="777240" y="4791456"/>
            <a:ext cx="2926080" cy="8229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300" b="1" i="0" u="none" strike="noStrike" kern="1200" cap="none" spc="0" normalizeH="0" baseline="0" noProof="0" dirty="0">
                <a:ln>
                  <a:noFill/>
                </a:ln>
                <a:solidFill>
                  <a:srgbClr val="FFFFFF"/>
                </a:solidFill>
                <a:effectLst/>
                <a:uLnTx/>
                <a:uFillTx/>
                <a:latin typeface="Poppins"/>
                <a:ea typeface="+mn-ea"/>
                <a:cs typeface="+mn-cs"/>
              </a:rPr>
              <a:t>En centralni operater</a:t>
            </a:r>
            <a:endParaRPr kumimoji="0" lang="sl-SI" sz="13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100" b="0" i="0" u="none" strike="noStrike" kern="1200" cap="none" spc="0" normalizeH="0" baseline="0" noProof="0" dirty="0">
                <a:ln>
                  <a:noFill/>
                </a:ln>
                <a:solidFill>
                  <a:srgbClr val="FFFFFF"/>
                </a:solidFill>
                <a:effectLst/>
                <a:uLnTx/>
                <a:uFillTx/>
                <a:latin typeface="Poppins"/>
                <a:ea typeface="+mn-ea"/>
                <a:cs typeface="+mn-cs"/>
              </a:rPr>
              <a:t>Enotno upravljanje in standardi kakovosti</a:t>
            </a:r>
            <a:endParaRPr kumimoji="0" lang="sl-SI" sz="1300" b="0" i="0" u="none" strike="noStrike" kern="1200" cap="none" spc="0" normalizeH="0" baseline="0" noProof="0" dirty="0">
              <a:ln>
                <a:noFill/>
              </a:ln>
              <a:solidFill>
                <a:srgbClr val="3C3C3B"/>
              </a:solidFill>
              <a:effectLst/>
              <a:uLnTx/>
              <a:uFillTx/>
              <a:latin typeface="Poppins"/>
              <a:ea typeface="+mn-ea"/>
              <a:cs typeface="+mn-cs"/>
            </a:endParaRPr>
          </a:p>
        </p:txBody>
      </p:sp>
      <p:sp>
        <p:nvSpPr>
          <p:cNvPr id="11" name="Alineje"/>
          <p:cNvSpPr txBox="1"/>
          <p:nvPr/>
        </p:nvSpPr>
        <p:spPr>
          <a:xfrm>
            <a:off x="4343400" y="2377440"/>
            <a:ext cx="6629400" cy="3246120"/>
          </a:xfrm>
          <a:prstGeom prst="rect">
            <a:avLst/>
          </a:prstGeom>
          <a:noFill/>
          <a:ln/>
        </p:spPr>
        <p:txBody>
          <a:bodyPr wrap="square" lIns="0" tIns="0" rIns="0" bIns="0" rtlCol="0" anchor="t"/>
          <a:lstStyle/>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Različne lastniške strukture: </a:t>
            </a:r>
            <a:r>
              <a:rPr kumimoji="0" lang="sl-SI" sz="1300" b="0" i="0" u="none" strike="noStrike" kern="1200" cap="none" spc="0" normalizeH="0" baseline="0" noProof="0" dirty="0">
                <a:ln>
                  <a:noFill/>
                </a:ln>
                <a:solidFill>
                  <a:srgbClr val="3C3C3B"/>
                </a:solidFill>
                <a:effectLst/>
                <a:uLnTx/>
                <a:uFillTx/>
                <a:latin typeface="Poppins"/>
                <a:ea typeface="+mn-ea"/>
                <a:cs typeface="+mn-cs"/>
              </a:rPr>
              <a:t>namestitvene enote lahko pripadajo različnim posameznikom ali družinam.</a:t>
            </a:r>
          </a:p>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Pogodbeni sporazumi: </a:t>
            </a:r>
            <a:r>
              <a:rPr kumimoji="0" lang="sl-SI" sz="1300" b="0" i="0" u="none" strike="noStrike" kern="1200" cap="none" spc="0" normalizeH="0" baseline="0" noProof="0" dirty="0">
                <a:ln>
                  <a:noFill/>
                </a:ln>
                <a:solidFill>
                  <a:srgbClr val="3C3C3B"/>
                </a:solidFill>
                <a:effectLst/>
                <a:uLnTx/>
                <a:uFillTx/>
                <a:latin typeface="Poppins"/>
                <a:ea typeface="+mn-ea"/>
                <a:cs typeface="+mn-cs"/>
              </a:rPr>
              <a:t>najemne pogodbe, sporazumi o upravljanju ali dogovori o sodelovanju lahko organizirajo sodelovanje.</a:t>
            </a:r>
          </a:p>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Jasne odgovornosti: </a:t>
            </a:r>
            <a:r>
              <a:rPr kumimoji="0" lang="sl-SI" sz="1300" b="0" i="0" u="none" strike="noStrike" kern="1200" cap="none" spc="0" normalizeH="0" baseline="0" noProof="0" dirty="0">
                <a:ln>
                  <a:noFill/>
                </a:ln>
                <a:solidFill>
                  <a:srgbClr val="3C3C3B"/>
                </a:solidFill>
                <a:effectLst/>
                <a:uLnTx/>
                <a:uFillTx/>
                <a:latin typeface="Poppins"/>
                <a:ea typeface="+mn-ea"/>
                <a:cs typeface="+mn-cs"/>
              </a:rPr>
              <a:t>sporazumi bi morali opredeliti vzdrževanje, obnovo, opremo, razpoložljivost in nadomestilo.</a:t>
            </a:r>
          </a:p>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En skupni operater: </a:t>
            </a:r>
            <a:r>
              <a:rPr kumimoji="0" lang="sl-SI" sz="1300" b="0" i="0" u="none" strike="noStrike" kern="1200" cap="none" spc="0" normalizeH="0" baseline="0" noProof="0" dirty="0">
                <a:ln>
                  <a:noFill/>
                </a:ln>
                <a:solidFill>
                  <a:srgbClr val="3C3C3B"/>
                </a:solidFill>
                <a:effectLst/>
                <a:uLnTx/>
                <a:uFillTx/>
                <a:latin typeface="Poppins"/>
                <a:ea typeface="+mn-ea"/>
                <a:cs typeface="+mn-cs"/>
              </a:rPr>
              <a:t>operater koordinira enote in zagotavlja dosledne standarde storitev.</a:t>
            </a:r>
          </a:p>
          <a:p>
            <a:pPr marL="203200" marR="0" lvl="0" indent="-203200" algn="l" defTabSz="914400" rtl="0" eaLnBrk="1" fontAlgn="auto" latinLnBrk="0" hangingPunct="1">
              <a:lnSpc>
                <a:spcPct val="100000"/>
              </a:lnSpc>
              <a:spcBef>
                <a:spcPts val="0"/>
              </a:spcBef>
              <a:spcAft>
                <a:spcPts val="9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Skupni interesi: </a:t>
            </a:r>
            <a:r>
              <a:rPr kumimoji="0" lang="sl-SI" sz="1300" b="0" i="0" u="none" strike="noStrike" kern="1200" cap="none" spc="0" normalizeH="0" baseline="0" noProof="0" dirty="0">
                <a:ln>
                  <a:noFill/>
                </a:ln>
                <a:solidFill>
                  <a:srgbClr val="3C3C3B"/>
                </a:solidFill>
                <a:effectLst/>
                <a:uLnTx/>
                <a:uFillTx/>
                <a:latin typeface="Poppins"/>
                <a:ea typeface="+mn-ea"/>
                <a:cs typeface="+mn-cs"/>
              </a:rPr>
              <a:t>lastniki in upravljavci se morajo dogovoriti o pričakovani kakovosti, finančnih dogovorih in dolgoročnih ciljih.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lIns="0" tIns="0" rIns="0" bIns="0" rtlCol="0" anchor="t"/>
          <a:lstStyle/>
          <a:p>
            <a:pPr marL="0" indent="0" algn="l">
              <a:buNone/>
            </a:pPr>
            <a:r>
              <a:rPr lang="sl-SI" sz="2600" dirty="0">
                <a:solidFill>
                  <a:schemeClr val="accent1"/>
                </a:solidFill>
              </a:rPr>
              <a:t>Organizacijske prakse za dolgoročni uspeh</a:t>
            </a:r>
            <a:endParaRPr lang="sl-SI" sz="2600" dirty="0"/>
          </a:p>
        </p:txBody>
      </p:sp>
      <p:sp>
        <p:nvSpPr>
          <p:cNvPr id="3" name="Alineje"/>
          <p:cNvSpPr txBox="1"/>
          <p:nvPr/>
        </p:nvSpPr>
        <p:spPr>
          <a:xfrm>
            <a:off x="594360" y="2377440"/>
            <a:ext cx="6766560" cy="2331720"/>
          </a:xfrm>
          <a:prstGeom prst="rect">
            <a:avLst/>
          </a:prstGeom>
          <a:noFill/>
          <a:ln/>
        </p:spPr>
        <p:txBody>
          <a:bodyPr wrap="square" lIns="0" tIns="0" rIns="0" bIns="0" rtlCol="0" anchor="t"/>
          <a:lstStyle/>
          <a:p>
            <a:pPr marL="203200" marR="0" lvl="0" indent="-203200" algn="l" defTabSz="914400" rtl="0" eaLnBrk="1" fontAlgn="auto" latinLnBrk="0" hangingPunct="1">
              <a:lnSpc>
                <a:spcPct val="100000"/>
              </a:lnSpc>
              <a:spcBef>
                <a:spcPts val="0"/>
              </a:spcBef>
              <a:spcAft>
                <a:spcPts val="5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Jasni sporazumi: </a:t>
            </a:r>
            <a:r>
              <a:rPr kumimoji="0" lang="sl-SI" sz="1300" b="0" i="0" u="none" strike="noStrike" kern="1200" cap="none" spc="0" normalizeH="0" baseline="0" noProof="0" dirty="0">
                <a:ln>
                  <a:noFill/>
                </a:ln>
                <a:solidFill>
                  <a:srgbClr val="3C3C3B"/>
                </a:solidFill>
                <a:effectLst/>
                <a:uLnTx/>
                <a:uFillTx/>
                <a:latin typeface="Poppins"/>
                <a:ea typeface="+mn-ea"/>
                <a:cs typeface="+mn-cs"/>
              </a:rPr>
              <a:t>opredelite pravice, odgovornosti in nadomestila lastnikov in upravljavcev.</a:t>
            </a:r>
          </a:p>
          <a:p>
            <a:pPr marL="203200" marR="0" lvl="0" indent="-203200" algn="l" defTabSz="914400" rtl="0" eaLnBrk="1" fontAlgn="auto" latinLnBrk="0" hangingPunct="1">
              <a:lnSpc>
                <a:spcPct val="100000"/>
              </a:lnSpc>
              <a:spcBef>
                <a:spcPts val="0"/>
              </a:spcBef>
              <a:spcAft>
                <a:spcPts val="5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Dosledna kakovost: </a:t>
            </a:r>
            <a:r>
              <a:rPr kumimoji="0" lang="sl-SI" sz="1300" b="0" i="0" u="none" strike="noStrike" kern="1200" cap="none" spc="0" normalizeH="0" baseline="0" noProof="0" dirty="0">
                <a:ln>
                  <a:noFill/>
                </a:ln>
                <a:solidFill>
                  <a:srgbClr val="3C3C3B"/>
                </a:solidFill>
                <a:effectLst/>
                <a:uLnTx/>
                <a:uFillTx/>
                <a:latin typeface="Poppins"/>
                <a:ea typeface="+mn-ea"/>
                <a:cs typeface="+mn-cs"/>
              </a:rPr>
              <a:t>vzpostavitev skupnih standardov ob hkratnem ohranjanju značaja vsake nepremičnine.</a:t>
            </a:r>
          </a:p>
          <a:p>
            <a:pPr marL="203200" marR="0" lvl="0" indent="-203200" algn="l" defTabSz="914400" rtl="0" eaLnBrk="1" fontAlgn="auto" latinLnBrk="0" hangingPunct="1">
              <a:lnSpc>
                <a:spcPct val="100000"/>
              </a:lnSpc>
              <a:spcBef>
                <a:spcPts val="0"/>
              </a:spcBef>
              <a:spcAft>
                <a:spcPts val="5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Lokalna partnerstva: </a:t>
            </a:r>
            <a:r>
              <a:rPr kumimoji="0" lang="sl-SI" sz="1300" b="0" i="0" u="none" strike="noStrike" kern="1200" cap="none" spc="0" normalizeH="0" baseline="0" noProof="0" dirty="0">
                <a:ln>
                  <a:noFill/>
                </a:ln>
                <a:solidFill>
                  <a:srgbClr val="3C3C3B"/>
                </a:solidFill>
                <a:effectLst/>
                <a:uLnTx/>
                <a:uFillTx/>
                <a:latin typeface="Poppins"/>
                <a:ea typeface="+mn-ea"/>
                <a:cs typeface="+mn-cs"/>
              </a:rPr>
              <a:t>sodelovanje z vinarji, kmetijami, restavracijami, obrtniki in vodniki – ekonomija obsega in pozitiven vpliv na lokalni ekonomski razvoj!</a:t>
            </a:r>
          </a:p>
          <a:p>
            <a:pPr marL="203200" marR="0" lvl="0" indent="-203200" algn="l" defTabSz="914400" rtl="0" eaLnBrk="1" fontAlgn="auto" latinLnBrk="0" hangingPunct="1">
              <a:lnSpc>
                <a:spcPct val="100000"/>
              </a:lnSpc>
              <a:spcBef>
                <a:spcPts val="0"/>
              </a:spcBef>
              <a:spcAft>
                <a:spcPts val="5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Nenehne inovacije: </a:t>
            </a:r>
            <a:r>
              <a:rPr kumimoji="0" lang="sl-SI" sz="1300" b="0" i="0" u="none" strike="noStrike" kern="1200" cap="none" spc="0" normalizeH="0" baseline="0" noProof="0" dirty="0">
                <a:ln>
                  <a:noFill/>
                </a:ln>
                <a:solidFill>
                  <a:srgbClr val="3C3C3B"/>
                </a:solidFill>
                <a:effectLst/>
                <a:uLnTx/>
                <a:uFillTx/>
                <a:latin typeface="Poppins"/>
                <a:ea typeface="+mn-ea"/>
                <a:cs typeface="+mn-cs"/>
              </a:rPr>
              <a:t>spremenite lokalne tradicije v edinstvena turistična doživetja.</a:t>
            </a:r>
          </a:p>
          <a:p>
            <a:pPr marL="203200" marR="0" lvl="0" indent="-203200" algn="l" defTabSz="914400" rtl="0" eaLnBrk="1" fontAlgn="auto" latinLnBrk="0" hangingPunct="1">
              <a:lnSpc>
                <a:spcPct val="100000"/>
              </a:lnSpc>
              <a:spcBef>
                <a:spcPts val="0"/>
              </a:spcBef>
              <a:spcAft>
                <a:spcPts val="500"/>
              </a:spcAft>
              <a:buClr>
                <a:srgbClr val="F2765B"/>
              </a:buClr>
              <a:buSzPct val="100000"/>
              <a:buFontTx/>
              <a:buChar char="•"/>
              <a:tabLst/>
              <a:defRPr/>
            </a:pPr>
            <a:r>
              <a:rPr kumimoji="0" lang="sl-SI" sz="1300" b="1" i="0" u="none" strike="noStrike" kern="1200" cap="none" spc="0" normalizeH="0" baseline="0" noProof="0" dirty="0">
                <a:ln>
                  <a:noFill/>
                </a:ln>
                <a:solidFill>
                  <a:srgbClr val="3C3C3B"/>
                </a:solidFill>
                <a:effectLst/>
                <a:uLnTx/>
                <a:uFillTx/>
                <a:latin typeface="Poppins"/>
                <a:ea typeface="+mn-ea"/>
                <a:cs typeface="+mn-cs"/>
              </a:rPr>
              <a:t>Digitalna prepoznavnost: </a:t>
            </a:r>
            <a:r>
              <a:rPr kumimoji="0" lang="sl-SI" sz="1300" b="0" i="0" u="none" strike="noStrike" kern="1200" cap="none" spc="0" normalizeH="0" baseline="0" noProof="0" dirty="0">
                <a:ln>
                  <a:noFill/>
                </a:ln>
                <a:solidFill>
                  <a:srgbClr val="3C3C3B"/>
                </a:solidFill>
                <a:effectLst/>
                <a:uLnTx/>
                <a:uFillTx/>
                <a:latin typeface="Poppins"/>
                <a:ea typeface="+mn-ea"/>
                <a:cs typeface="+mn-cs"/>
              </a:rPr>
              <a:t>uporabljajte spletne strani, platforme za spletne rezervacije in družbena omrežja.</a:t>
            </a:r>
          </a:p>
        </p:txBody>
      </p:sp>
      <p:sp>
        <p:nvSpPr>
          <p:cNvPr id="4" name="Ključna ugotovitev – ozadje"/>
          <p:cNvSpPr/>
          <p:nvPr/>
        </p:nvSpPr>
        <p:spPr>
          <a:xfrm>
            <a:off x="594360" y="4800600"/>
            <a:ext cx="6766560" cy="822960"/>
          </a:xfrm>
          <a:prstGeom prst="roundRect">
            <a:avLst>
              <a:gd name="adj" fmla="val 8889"/>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5" name="Ključna ugotovitev"/>
          <p:cNvSpPr txBox="1"/>
          <p:nvPr/>
        </p:nvSpPr>
        <p:spPr>
          <a:xfrm>
            <a:off x="795528" y="4928616"/>
            <a:ext cx="6364224"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000" b="1" i="0" u="none" strike="noStrike" kern="0" cap="none" spc="150" normalizeH="0" baseline="0" noProof="0" dirty="0">
                <a:ln>
                  <a:noFill/>
                </a:ln>
                <a:solidFill>
                  <a:srgbClr val="F2765B"/>
                </a:solidFill>
                <a:effectLst/>
                <a:uLnTx/>
                <a:uFillTx/>
                <a:latin typeface="Poppins"/>
                <a:ea typeface="+mn-ea"/>
                <a:cs typeface="+mn-cs"/>
              </a:rPr>
              <a:t>KLJUČNA UGOTOVITEV</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Dolgoročni uspeh zahteva profesionalno koordinacijo, lokalno sodelovanje in dosledno izkušnjo gostov.</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p:txBody>
      </p:sp>
      <p:pic>
        <p:nvPicPr>
          <p:cNvPr id="6" name="Fotografija: kažipot Albergo Diffuso" descr="Fotografija: kažipot Albergo Diffuso"/>
          <p:cNvPicPr>
            <a:picLocks noChangeAspect="1"/>
          </p:cNvPicPr>
          <p:nvPr/>
        </p:nvPicPr>
        <p:blipFill>
          <a:blip r:embed="rId3"/>
          <a:stretch>
            <a:fillRect/>
          </a:stretch>
        </p:blipFill>
        <p:spPr>
          <a:xfrm>
            <a:off x="7726680" y="1691640"/>
            <a:ext cx="3246120" cy="393192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lIns="0" tIns="0" rIns="0" bIns="0" rtlCol="0" anchor="t"/>
          <a:lstStyle/>
          <a:p>
            <a:pPr marL="0" indent="0" algn="l">
              <a:buNone/>
            </a:pPr>
            <a:r>
              <a:rPr lang="sl-SI" sz="2600" dirty="0">
                <a:solidFill>
                  <a:schemeClr val="accent1"/>
                </a:solidFill>
              </a:rPr>
              <a:t>Kje se v Sloveniji zatika, da model še ni tako razširjen?</a:t>
            </a:r>
            <a:endParaRPr lang="sl-SI" sz="2600" dirty="0"/>
          </a:p>
        </p:txBody>
      </p:sp>
      <p:sp>
        <p:nvSpPr>
          <p:cNvPr id="3" name="Alineje"/>
          <p:cNvSpPr txBox="1"/>
          <p:nvPr/>
        </p:nvSpPr>
        <p:spPr>
          <a:xfrm>
            <a:off x="594360" y="2377440"/>
            <a:ext cx="6766560" cy="2148840"/>
          </a:xfrm>
          <a:prstGeom prst="rect">
            <a:avLst/>
          </a:prstGeom>
          <a:noFill/>
          <a:ln/>
        </p:spPr>
        <p:txBody>
          <a:bodyPr wrap="square" lIns="0" tIns="0" rIns="0" bIns="0" rtlCol="0" anchor="t"/>
          <a:lstStyle/>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Nezaupanje ponudnikov do pobud s strani DMO-jev in občin</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Neživljenjski pogoji občin do potencialnih zasebnih investitorjev</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Strah ponudnikov pred velikim birokratskim bremenom (pogosto neupravičen)</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Nestrinjanje ponudnikov z izborom kooperantov</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Zavist nad potencialnim zaslužkom drugih ponudnikov v projektu</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Nesprejemanje mej in pravil, ki so potrebna za uspešno centralizirano upravljanje tovrstnega produkta</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Nerazumevanje produkta s strani domačih gostov (neustrezno poimenovanje)</a:t>
            </a:r>
          </a:p>
        </p:txBody>
      </p:sp>
      <p:sp>
        <p:nvSpPr>
          <p:cNvPr id="4" name="Ključna ugotovitev – ozadje"/>
          <p:cNvSpPr/>
          <p:nvPr/>
        </p:nvSpPr>
        <p:spPr>
          <a:xfrm>
            <a:off x="594360" y="4572000"/>
            <a:ext cx="6766560" cy="1051560"/>
          </a:xfrm>
          <a:prstGeom prst="roundRect">
            <a:avLst>
              <a:gd name="adj" fmla="val 695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5" name="Ključna ugotovitev"/>
          <p:cNvSpPr txBox="1"/>
          <p:nvPr/>
        </p:nvSpPr>
        <p:spPr>
          <a:xfrm>
            <a:off x="795528" y="4700016"/>
            <a:ext cx="6364224" cy="7955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000" b="1" i="0" u="none" strike="noStrike" kern="0" cap="none" spc="150" normalizeH="0" baseline="0" noProof="0" dirty="0">
                <a:ln>
                  <a:noFill/>
                </a:ln>
                <a:solidFill>
                  <a:srgbClr val="F2765B"/>
                </a:solidFill>
                <a:effectLst/>
                <a:uLnTx/>
                <a:uFillTx/>
                <a:latin typeface="Poppins"/>
                <a:ea typeface="+mn-ea"/>
                <a:cs typeface="+mn-cs"/>
              </a:rPr>
              <a:t>KLJUČNA UGOTOVITEV</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Za zagon je potrebna aktivna želja po sodelovanju na zaokroženem območju ter razvoj standardov kakovosti. Podpora DMO-jev in TIC-ov pobude ohranja pri življenju tudi po preteku projektnega financiranja.</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p:txBody>
      </p:sp>
      <p:pic>
        <p:nvPicPr>
          <p:cNvPr id="6" name="Posnetek zaslona: Razpršeni hotel Jeruzalem Slovenija" descr="Posnetek zaslona: Razpršeni hotel Jeruzalem Slovenija"/>
          <p:cNvPicPr>
            <a:picLocks noChangeAspect="1"/>
          </p:cNvPicPr>
          <p:nvPr/>
        </p:nvPicPr>
        <p:blipFill>
          <a:blip r:embed="rId3"/>
          <a:stretch>
            <a:fillRect/>
          </a:stretch>
        </p:blipFill>
        <p:spPr>
          <a:xfrm>
            <a:off x="7726680" y="1691640"/>
            <a:ext cx="3246120" cy="1828800"/>
          </a:xfrm>
          <a:prstGeom prst="rect">
            <a:avLst/>
          </a:prstGeom>
        </p:spPr>
      </p:pic>
      <p:pic>
        <p:nvPicPr>
          <p:cNvPr id="7" name="Posnetek zaslona: Dispersed hotel Vinarium" descr="Posnetek zaslona: Dispersed hotel Vinarium"/>
          <p:cNvPicPr>
            <a:picLocks noChangeAspect="1"/>
          </p:cNvPicPr>
          <p:nvPr/>
        </p:nvPicPr>
        <p:blipFill>
          <a:blip r:embed="rId4"/>
          <a:stretch>
            <a:fillRect/>
          </a:stretch>
        </p:blipFill>
        <p:spPr>
          <a:xfrm>
            <a:off x="7726680" y="3657600"/>
            <a:ext cx="3246120" cy="18288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lIns="0" tIns="0" rIns="0" bIns="0" rtlCol="0" anchor="t"/>
          <a:lstStyle/>
          <a:p>
            <a:pPr marL="0" indent="0" algn="l">
              <a:buNone/>
            </a:pPr>
            <a:r>
              <a:rPr lang="sl-SI" sz="2600" dirty="0">
                <a:solidFill>
                  <a:schemeClr val="accent1"/>
                </a:solidFill>
              </a:rPr>
              <a:t>Sorodni modeli kot »boljše alternative«?</a:t>
            </a:r>
            <a:endParaRPr lang="sl-SI" sz="2600" dirty="0"/>
          </a:p>
        </p:txBody>
      </p:sp>
      <p:sp>
        <p:nvSpPr>
          <p:cNvPr id="3" name="Model 1 – ozadje"/>
          <p:cNvSpPr/>
          <p:nvPr/>
        </p:nvSpPr>
        <p:spPr>
          <a:xfrm>
            <a:off x="594360" y="2377440"/>
            <a:ext cx="3246120" cy="1051560"/>
          </a:xfrm>
          <a:prstGeom prst="roundRect">
            <a:avLst>
              <a:gd name="adj" fmla="val 695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4" name="Model 1"/>
          <p:cNvSpPr txBox="1"/>
          <p:nvPr/>
        </p:nvSpPr>
        <p:spPr>
          <a:xfrm>
            <a:off x="777240" y="2514600"/>
            <a:ext cx="2880360"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400" b="1" i="0" u="none" strike="noStrike" kern="1200" cap="none" spc="0" normalizeH="0" baseline="0" noProof="0" dirty="0">
                <a:ln>
                  <a:noFill/>
                </a:ln>
                <a:solidFill>
                  <a:srgbClr val="F2765B"/>
                </a:solidFill>
                <a:effectLst/>
                <a:uLnTx/>
                <a:uFillTx/>
                <a:latin typeface="Poppins"/>
                <a:ea typeface="+mn-ea"/>
                <a:cs typeface="+mn-cs"/>
              </a:rPr>
              <a:t>Grozdi ponudnikov</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Marketinško sodelovanje, deljenje funkcij</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p:txBody>
      </p:sp>
      <p:sp>
        <p:nvSpPr>
          <p:cNvPr id="5" name="Model 2 – ozadje"/>
          <p:cNvSpPr/>
          <p:nvPr/>
        </p:nvSpPr>
        <p:spPr>
          <a:xfrm>
            <a:off x="4114800" y="2377440"/>
            <a:ext cx="3246120" cy="1051560"/>
          </a:xfrm>
          <a:prstGeom prst="roundRect">
            <a:avLst>
              <a:gd name="adj" fmla="val 695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6" name="Model 2"/>
          <p:cNvSpPr txBox="1"/>
          <p:nvPr/>
        </p:nvSpPr>
        <p:spPr>
          <a:xfrm>
            <a:off x="4297680" y="2514600"/>
            <a:ext cx="2880360"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400" b="1" i="0" u="none" strike="noStrike" kern="1200" cap="none" spc="0" normalizeH="0" baseline="0" noProof="0" dirty="0">
                <a:ln>
                  <a:noFill/>
                </a:ln>
                <a:solidFill>
                  <a:srgbClr val="F2765B"/>
                </a:solidFill>
                <a:effectLst/>
                <a:uLnTx/>
                <a:uFillTx/>
                <a:latin typeface="Poppins"/>
                <a:ea typeface="+mn-ea"/>
                <a:cs typeface="+mn-cs"/>
              </a:rPr>
              <a:t>Locap Group</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Centralizirana prodaja, marketing in upravljanje nepremičnin tretjih oseb</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p:txBody>
      </p:sp>
      <p:sp>
        <p:nvSpPr>
          <p:cNvPr id="7" name="Model 3 – ozadje"/>
          <p:cNvSpPr/>
          <p:nvPr/>
        </p:nvSpPr>
        <p:spPr>
          <a:xfrm>
            <a:off x="594360" y="3657600"/>
            <a:ext cx="3246120" cy="1051560"/>
          </a:xfrm>
          <a:prstGeom prst="roundRect">
            <a:avLst>
              <a:gd name="adj" fmla="val 695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8" name="Model 3"/>
          <p:cNvSpPr txBox="1"/>
          <p:nvPr/>
        </p:nvSpPr>
        <p:spPr>
          <a:xfrm>
            <a:off x="777240" y="3794760"/>
            <a:ext cx="2880360"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400" b="1" i="0" u="none" strike="noStrike" kern="1200" cap="none" spc="0" normalizeH="0" baseline="0" noProof="0" dirty="0">
                <a:ln>
                  <a:noFill/>
                </a:ln>
                <a:solidFill>
                  <a:srgbClr val="F2765B"/>
                </a:solidFill>
                <a:effectLst/>
                <a:uLnTx/>
                <a:uFillTx/>
                <a:latin typeface="Poppins"/>
                <a:ea typeface="+mn-ea"/>
                <a:cs typeface="+mn-cs"/>
              </a:rPr>
              <a:t>Urbanauts</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Mestni prazni obrtniški lokali kot alternativne oblike nastanitev</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p:txBody>
      </p:sp>
      <p:sp>
        <p:nvSpPr>
          <p:cNvPr id="9" name="Model 4 – ozadje"/>
          <p:cNvSpPr/>
          <p:nvPr/>
        </p:nvSpPr>
        <p:spPr>
          <a:xfrm>
            <a:off x="4114800" y="3657600"/>
            <a:ext cx="3246120" cy="1051560"/>
          </a:xfrm>
          <a:prstGeom prst="roundRect">
            <a:avLst>
              <a:gd name="adj" fmla="val 6957"/>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10" name="Model 4"/>
          <p:cNvSpPr txBox="1"/>
          <p:nvPr/>
        </p:nvSpPr>
        <p:spPr>
          <a:xfrm>
            <a:off x="4297680" y="3794760"/>
            <a:ext cx="2880360"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400" b="1" i="0" u="none" strike="noStrike" kern="1200" cap="none" spc="0" normalizeH="0" baseline="0" noProof="0" dirty="0">
                <a:ln>
                  <a:noFill/>
                </a:ln>
                <a:solidFill>
                  <a:srgbClr val="F2765B"/>
                </a:solidFill>
                <a:effectLst/>
                <a:uLnTx/>
                <a:uFillTx/>
                <a:latin typeface="Poppins"/>
                <a:ea typeface="+mn-ea"/>
                <a:cs typeface="+mn-cs"/>
              </a:rPr>
              <a:t>Hotiday</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Virtualne verige nastanitev</a:t>
            </a:r>
            <a:endParaRPr kumimoji="0" lang="sl-SI" sz="1400" b="0" i="0" u="none" strike="noStrike" kern="1200" cap="none" spc="0" normalizeH="0" baseline="0" noProof="0" dirty="0">
              <a:ln>
                <a:noFill/>
              </a:ln>
              <a:solidFill>
                <a:srgbClr val="3C3C3B"/>
              </a:solidFill>
              <a:effectLst/>
              <a:uLnTx/>
              <a:uFillTx/>
              <a:latin typeface="Poppins"/>
              <a:ea typeface="+mn-ea"/>
              <a:cs typeface="+mn-cs"/>
            </a:endParaRPr>
          </a:p>
        </p:txBody>
      </p:sp>
      <p:sp>
        <p:nvSpPr>
          <p:cNvPr id="11" name="Ključna ugotovitev – ozadje"/>
          <p:cNvSpPr/>
          <p:nvPr/>
        </p:nvSpPr>
        <p:spPr>
          <a:xfrm>
            <a:off x="594360" y="4846320"/>
            <a:ext cx="6766560" cy="777240"/>
          </a:xfrm>
          <a:prstGeom prst="roundRect">
            <a:avLst>
              <a:gd name="adj" fmla="val 9412"/>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12" name="Ključna ugotovitev"/>
          <p:cNvSpPr txBox="1"/>
          <p:nvPr/>
        </p:nvSpPr>
        <p:spPr>
          <a:xfrm>
            <a:off x="795528" y="4974336"/>
            <a:ext cx="6364224" cy="5212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000" b="1" i="0" u="none" strike="noStrike" kern="0" cap="none" spc="150" normalizeH="0" baseline="0" noProof="0" dirty="0">
                <a:ln>
                  <a:noFill/>
                </a:ln>
                <a:solidFill>
                  <a:srgbClr val="F2765B"/>
                </a:solidFill>
                <a:effectLst/>
                <a:uLnTx/>
                <a:uFillTx/>
                <a:latin typeface="Poppins"/>
                <a:ea typeface="+mn-ea"/>
                <a:cs typeface="+mn-cs"/>
              </a:rPr>
              <a:t>KLJUČNA UGOTOVITEV</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Pomen zaokrožene zgodbe in marketinško-prodajne celote.</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p:txBody>
      </p:sp>
      <p:pic>
        <p:nvPicPr>
          <p:cNvPr id="13" name="Posnetek zaslona: Urbanauts" descr="Posnetek zaslona: Urbanauts"/>
          <p:cNvPicPr>
            <a:picLocks noChangeAspect="1"/>
          </p:cNvPicPr>
          <p:nvPr/>
        </p:nvPicPr>
        <p:blipFill>
          <a:blip r:embed="rId3"/>
          <a:stretch>
            <a:fillRect/>
          </a:stretch>
        </p:blipFill>
        <p:spPr>
          <a:xfrm>
            <a:off x="7726680" y="2377440"/>
            <a:ext cx="3246120" cy="1508760"/>
          </a:xfrm>
          <a:prstGeom prst="rect">
            <a:avLst/>
          </a:prstGeom>
        </p:spPr>
      </p:pic>
      <p:pic>
        <p:nvPicPr>
          <p:cNvPr id="14" name="Posnetek zaslona: Hotiday" descr="Posnetek zaslona: Hotiday"/>
          <p:cNvPicPr>
            <a:picLocks noChangeAspect="1"/>
          </p:cNvPicPr>
          <p:nvPr/>
        </p:nvPicPr>
        <p:blipFill>
          <a:blip r:embed="rId4"/>
          <a:stretch>
            <a:fillRect/>
          </a:stretch>
        </p:blipFill>
        <p:spPr>
          <a:xfrm>
            <a:off x="7726680" y="4114800"/>
            <a:ext cx="3246120" cy="150876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lIns="0" tIns="0" rIns="0" bIns="0" rtlCol="0" anchor="t"/>
          <a:lstStyle/>
          <a:p>
            <a:pPr marL="0" indent="0" algn="l">
              <a:buNone/>
            </a:pPr>
            <a:r>
              <a:rPr lang="sl-SI" sz="2600" dirty="0">
                <a:solidFill>
                  <a:schemeClr val="accent1"/>
                </a:solidFill>
              </a:rPr>
              <a:t>… primernost v kontekstu NG in VD?</a:t>
            </a:r>
            <a:endParaRPr lang="sl-SI" sz="2600" dirty="0"/>
          </a:p>
        </p:txBody>
      </p:sp>
      <p:sp>
        <p:nvSpPr>
          <p:cNvPr id="3" name="Alineje"/>
          <p:cNvSpPr txBox="1"/>
          <p:nvPr/>
        </p:nvSpPr>
        <p:spPr>
          <a:xfrm>
            <a:off x="594360" y="2377440"/>
            <a:ext cx="6766560" cy="1828800"/>
          </a:xfrm>
          <a:prstGeom prst="rect">
            <a:avLst/>
          </a:prstGeom>
          <a:noFill/>
          <a:ln/>
        </p:spPr>
        <p:txBody>
          <a:bodyPr wrap="square" lIns="0" tIns="0" rIns="0" bIns="0" rtlCol="0" anchor="t"/>
          <a:lstStyle/>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Razmeroma nepoznana destinacija z izjemnim podeželjem in gastronomijo</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Večina nastanitvenih kapacitet ne ustreza kakovosti same destinacije oz. so tematsko precej oddaljene od »core ponudbe« aktivnega, zelenega in ruralnega</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Izjemna lega ob meji in dediščina »železne zavese« ter nedavnega EPK-ja</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Ponuja več lokacij za vzpostavitev jeder razpršenega hotela</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Tematsko vsaj trije tipi nastanitev za naš »Dispersed Destination Living«:</a:t>
            </a:r>
          </a:p>
        </p:txBody>
      </p:sp>
      <p:sp>
        <p:nvSpPr>
          <p:cNvPr id="4" name="Rural Experience"/>
          <p:cNvSpPr/>
          <p:nvPr/>
        </p:nvSpPr>
        <p:spPr>
          <a:xfrm>
            <a:off x="594360" y="4069080"/>
            <a:ext cx="2164080" cy="384048"/>
          </a:xfrm>
          <a:prstGeom prst="roundRect">
            <a:avLst>
              <a:gd name="adj" fmla="val 47619"/>
            </a:avLst>
          </a:prstGeom>
          <a:solidFill>
            <a:schemeClr val="accent1"/>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200" b="1" i="0" u="none" strike="noStrike" kern="1200" cap="none" spc="0" normalizeH="0" baseline="0" noProof="0" dirty="0">
                <a:ln>
                  <a:noFill/>
                </a:ln>
                <a:solidFill>
                  <a:srgbClr val="FFFFFF"/>
                </a:solidFill>
                <a:effectLst/>
                <a:uLnTx/>
                <a:uFillTx/>
                <a:latin typeface="Poppins"/>
                <a:ea typeface="+mn-ea"/>
                <a:cs typeface="+mn-cs"/>
              </a:rPr>
              <a:t>Rural Experience</a:t>
            </a:r>
            <a:endParaRPr kumimoji="0" lang="sl-SI" sz="1200" b="0" i="0" u="none" strike="noStrike" kern="1200" cap="none" spc="0" normalizeH="0" baseline="0" noProof="0" dirty="0">
              <a:ln>
                <a:noFill/>
              </a:ln>
              <a:solidFill>
                <a:srgbClr val="3C3C3B"/>
              </a:solidFill>
              <a:effectLst/>
              <a:uLnTx/>
              <a:uFillTx/>
              <a:latin typeface="Poppins"/>
              <a:ea typeface="+mn-ea"/>
              <a:cs typeface="+mn-cs"/>
            </a:endParaRPr>
          </a:p>
        </p:txBody>
      </p:sp>
      <p:sp>
        <p:nvSpPr>
          <p:cNvPr id="5" name="Modernist Experience"/>
          <p:cNvSpPr/>
          <p:nvPr/>
        </p:nvSpPr>
        <p:spPr>
          <a:xfrm>
            <a:off x="2895600" y="4069080"/>
            <a:ext cx="2164080" cy="384048"/>
          </a:xfrm>
          <a:prstGeom prst="roundRect">
            <a:avLst>
              <a:gd name="adj" fmla="val 47619"/>
            </a:avLst>
          </a:prstGeom>
          <a:solidFill>
            <a:schemeClr val="accent1"/>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200" b="1" i="0" u="none" strike="noStrike" kern="1200" cap="none" spc="0" normalizeH="0" baseline="0" noProof="0" dirty="0">
                <a:ln>
                  <a:noFill/>
                </a:ln>
                <a:solidFill>
                  <a:srgbClr val="FFFFFF"/>
                </a:solidFill>
                <a:effectLst/>
                <a:uLnTx/>
                <a:uFillTx/>
                <a:latin typeface="Poppins"/>
                <a:ea typeface="+mn-ea"/>
                <a:cs typeface="+mn-cs"/>
              </a:rPr>
              <a:t>Modernist Experience</a:t>
            </a:r>
            <a:endParaRPr kumimoji="0" lang="sl-SI" sz="1200" b="0" i="0" u="none" strike="noStrike" kern="1200" cap="none" spc="0" normalizeH="0" baseline="0" noProof="0" dirty="0">
              <a:ln>
                <a:noFill/>
              </a:ln>
              <a:solidFill>
                <a:srgbClr val="3C3C3B"/>
              </a:solidFill>
              <a:effectLst/>
              <a:uLnTx/>
              <a:uFillTx/>
              <a:latin typeface="Poppins"/>
              <a:ea typeface="+mn-ea"/>
              <a:cs typeface="+mn-cs"/>
            </a:endParaRPr>
          </a:p>
        </p:txBody>
      </p:sp>
      <p:sp>
        <p:nvSpPr>
          <p:cNvPr id="6" name="Crossborder Experience"/>
          <p:cNvSpPr/>
          <p:nvPr/>
        </p:nvSpPr>
        <p:spPr>
          <a:xfrm>
            <a:off x="5196840" y="4069080"/>
            <a:ext cx="2164080" cy="384048"/>
          </a:xfrm>
          <a:prstGeom prst="roundRect">
            <a:avLst>
              <a:gd name="adj" fmla="val 47619"/>
            </a:avLst>
          </a:prstGeom>
          <a:solidFill>
            <a:schemeClr val="accent1"/>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l-SI" sz="1200" b="1" i="0" u="none" strike="noStrike" kern="1200" cap="none" spc="0" normalizeH="0" baseline="0" noProof="0" dirty="0">
                <a:ln>
                  <a:noFill/>
                </a:ln>
                <a:solidFill>
                  <a:srgbClr val="FFFFFF"/>
                </a:solidFill>
                <a:effectLst/>
                <a:uLnTx/>
                <a:uFillTx/>
                <a:latin typeface="Poppins"/>
                <a:ea typeface="+mn-ea"/>
                <a:cs typeface="+mn-cs"/>
              </a:rPr>
              <a:t>Crossborder Experience</a:t>
            </a:r>
            <a:endParaRPr kumimoji="0" lang="sl-SI" sz="1200" b="0" i="0" u="none" strike="noStrike" kern="1200" cap="none" spc="0" normalizeH="0" baseline="0" noProof="0" dirty="0">
              <a:ln>
                <a:noFill/>
              </a:ln>
              <a:solidFill>
                <a:srgbClr val="3C3C3B"/>
              </a:solidFill>
              <a:effectLst/>
              <a:uLnTx/>
              <a:uFillTx/>
              <a:latin typeface="Poppins"/>
              <a:ea typeface="+mn-ea"/>
              <a:cs typeface="+mn-cs"/>
            </a:endParaRPr>
          </a:p>
        </p:txBody>
      </p:sp>
      <p:sp>
        <p:nvSpPr>
          <p:cNvPr id="7" name="Ključna ugotovitev – ozadje"/>
          <p:cNvSpPr/>
          <p:nvPr/>
        </p:nvSpPr>
        <p:spPr>
          <a:xfrm>
            <a:off x="594360" y="4617720"/>
            <a:ext cx="6766560" cy="1005840"/>
          </a:xfrm>
          <a:prstGeom prst="roundRect">
            <a:avLst>
              <a:gd name="adj" fmla="val 7273"/>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8" name="Ključna ugotovitev"/>
          <p:cNvSpPr txBox="1"/>
          <p:nvPr/>
        </p:nvSpPr>
        <p:spPr>
          <a:xfrm>
            <a:off x="795528" y="4745736"/>
            <a:ext cx="6364224"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000" b="1" i="0" u="none" strike="noStrike" kern="0" cap="none" spc="150" normalizeH="0" baseline="0" noProof="0" dirty="0">
                <a:ln>
                  <a:noFill/>
                </a:ln>
                <a:solidFill>
                  <a:srgbClr val="F2765B"/>
                </a:solidFill>
                <a:effectLst/>
                <a:uLnTx/>
                <a:uFillTx/>
                <a:latin typeface="Poppins"/>
                <a:ea typeface="+mn-ea"/>
                <a:cs typeface="+mn-cs"/>
              </a:rPr>
              <a:t>KLJUČNA UGOTOVITEV</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Ogromen potencial za odlično nadgradnjo kakovosti nastanitev v destinaciji, odlično PR zgodbo in inovativen produkt na nacionalnem nivoju.</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p:txBody>
      </p:sp>
      <p:pic>
        <p:nvPicPr>
          <p:cNvPr id="9" name="Fotografija: hotel v Novi Gorici" descr="Fotografija: hotel v Novi Gorici"/>
          <p:cNvPicPr>
            <a:picLocks noChangeAspect="1"/>
          </p:cNvPicPr>
          <p:nvPr/>
        </p:nvPicPr>
        <p:blipFill>
          <a:blip r:embed="rId3"/>
          <a:stretch>
            <a:fillRect/>
          </a:stretch>
        </p:blipFill>
        <p:spPr>
          <a:xfrm>
            <a:off x="7726680" y="1691640"/>
            <a:ext cx="3246120" cy="1965960"/>
          </a:xfrm>
          <a:prstGeom prst="rect">
            <a:avLst/>
          </a:prstGeom>
        </p:spPr>
      </p:pic>
      <p:pic>
        <p:nvPicPr>
          <p:cNvPr id="10" name="Fotografija: stanovanjski blok" descr="Fotografija: stanovanjski blok"/>
          <p:cNvPicPr>
            <a:picLocks noChangeAspect="1"/>
          </p:cNvPicPr>
          <p:nvPr/>
        </p:nvPicPr>
        <p:blipFill>
          <a:blip r:embed="rId4"/>
          <a:stretch>
            <a:fillRect/>
          </a:stretch>
        </p:blipFill>
        <p:spPr>
          <a:xfrm>
            <a:off x="7726680" y="3794760"/>
            <a:ext cx="1577340" cy="1783080"/>
          </a:xfrm>
          <a:prstGeom prst="rect">
            <a:avLst/>
          </a:prstGeom>
        </p:spPr>
      </p:pic>
      <p:pic>
        <p:nvPicPr>
          <p:cNvPr id="11" name="Fotografija: stara podeželska hiša" descr="Fotografija: stara podeželska hiša"/>
          <p:cNvPicPr>
            <a:picLocks noChangeAspect="1"/>
          </p:cNvPicPr>
          <p:nvPr/>
        </p:nvPicPr>
        <p:blipFill>
          <a:blip r:embed="rId5"/>
          <a:stretch>
            <a:fillRect/>
          </a:stretch>
        </p:blipFill>
        <p:spPr>
          <a:xfrm>
            <a:off x="9395460" y="3794760"/>
            <a:ext cx="1577340" cy="17830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325880"/>
            <a:ext cx="6766560" cy="868680"/>
          </a:xfrm>
          <a:prstGeom prst="rect">
            <a:avLst/>
          </a:prstGeom>
          <a:noFill/>
          <a:ln/>
        </p:spPr>
        <p:txBody>
          <a:bodyPr wrap="square" lIns="0" tIns="0" rIns="0" bIns="0" rtlCol="0" anchor="t"/>
          <a:lstStyle/>
          <a:p>
            <a:pPr marL="0" indent="0" algn="l">
              <a:buNone/>
            </a:pPr>
            <a:r>
              <a:rPr lang="sl-SI" sz="2600" dirty="0">
                <a:solidFill>
                  <a:schemeClr val="accent1"/>
                </a:solidFill>
              </a:rPr>
              <a:t>Ključni razvojni izzivi in razmisleki</a:t>
            </a:r>
            <a:endParaRPr lang="sl-SI" sz="2600" dirty="0"/>
          </a:p>
        </p:txBody>
      </p:sp>
      <p:sp>
        <p:nvSpPr>
          <p:cNvPr id="3" name="Alineje"/>
          <p:cNvSpPr txBox="1"/>
          <p:nvPr/>
        </p:nvSpPr>
        <p:spPr>
          <a:xfrm>
            <a:off x="594360" y="2377440"/>
            <a:ext cx="6766560" cy="2331720"/>
          </a:xfrm>
          <a:prstGeom prst="rect">
            <a:avLst/>
          </a:prstGeom>
          <a:noFill/>
          <a:ln/>
        </p:spPr>
        <p:txBody>
          <a:bodyPr wrap="square" lIns="0" tIns="0" rIns="0" bIns="0" rtlCol="0" anchor="t"/>
          <a:lstStyle/>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Podpora DMO-ja je, zagotovljenih projektnih sredstev za izvedbo še ni.</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Koliko ponudnikov si iskreno želi v takšno zgodbo?</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Kje osnovati prvo jedro?</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Kako se najbolj učinkovito in pravno-ekonomsko smiselno organizirati?</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Kako tesno in celovito oz. modularno zasnovati sodelovanje?</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Katere funkcije zadržati v javnem sektorju in katere prepustiti zasebnikom?</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Kako obstoječe ponudnike povezati in nadgraditi njihovo ponudbo v koherenten produkt z atraktivno tržno zgodbo?</a:t>
            </a:r>
          </a:p>
          <a:p>
            <a:pPr marL="203200" marR="0" lvl="0" indent="-203200" algn="l" defTabSz="914400" rtl="0" eaLnBrk="1" fontAlgn="auto" latinLnBrk="0" hangingPunct="1">
              <a:lnSpc>
                <a:spcPct val="100000"/>
              </a:lnSpc>
              <a:spcBef>
                <a:spcPts val="0"/>
              </a:spcBef>
              <a:spcAft>
                <a:spcPts val="300"/>
              </a:spcAft>
              <a:buClr>
                <a:srgbClr val="F2765B"/>
              </a:buClr>
              <a:buSzPct val="100000"/>
              <a:buFontTx/>
              <a:buChar char="•"/>
              <a:tabLst/>
              <a:defRPr/>
            </a:pPr>
            <a:r>
              <a:rPr kumimoji="0" lang="sl-SI" sz="1300" b="0" i="0" u="none" strike="noStrike" kern="1200" cap="none" spc="0" normalizeH="0" baseline="0" noProof="0" dirty="0">
                <a:ln>
                  <a:noFill/>
                </a:ln>
                <a:solidFill>
                  <a:srgbClr val="3C3C3B"/>
                </a:solidFill>
                <a:effectLst/>
                <a:uLnTx/>
                <a:uFillTx/>
                <a:latin typeface="Poppins"/>
                <a:ea typeface="+mn-ea"/>
                <a:cs typeface="+mn-cs"/>
              </a:rPr>
              <a:t>S katerimi partnerji na drugi strani meje se povezati?</a:t>
            </a:r>
          </a:p>
        </p:txBody>
      </p:sp>
      <p:sp>
        <p:nvSpPr>
          <p:cNvPr id="4" name="Ključna ugotovitev – ozadje"/>
          <p:cNvSpPr/>
          <p:nvPr/>
        </p:nvSpPr>
        <p:spPr>
          <a:xfrm>
            <a:off x="594360" y="4800600"/>
            <a:ext cx="6766560" cy="822960"/>
          </a:xfrm>
          <a:prstGeom prst="roundRect">
            <a:avLst>
              <a:gd name="adj" fmla="val 8889"/>
            </a:avLst>
          </a:prstGeom>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srgbClr val="3C3C3B"/>
              </a:solidFill>
              <a:effectLst/>
              <a:uLnTx/>
              <a:uFillTx/>
              <a:latin typeface="Poppins"/>
              <a:ea typeface="+mn-ea"/>
              <a:cs typeface="+mn-cs"/>
            </a:endParaRPr>
          </a:p>
        </p:txBody>
      </p:sp>
      <p:sp>
        <p:nvSpPr>
          <p:cNvPr id="5" name="Ključna ugotovitev"/>
          <p:cNvSpPr txBox="1"/>
          <p:nvPr/>
        </p:nvSpPr>
        <p:spPr>
          <a:xfrm>
            <a:off x="795528" y="4928616"/>
            <a:ext cx="6364224"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l-SI" sz="1000" b="1" i="0" u="none" strike="noStrike" kern="0" cap="none" spc="150" normalizeH="0" baseline="0" noProof="0" dirty="0">
                <a:ln>
                  <a:noFill/>
                </a:ln>
                <a:solidFill>
                  <a:srgbClr val="F2765B"/>
                </a:solidFill>
                <a:effectLst/>
                <a:uLnTx/>
                <a:uFillTx/>
                <a:latin typeface="Poppins"/>
                <a:ea typeface="+mn-ea"/>
                <a:cs typeface="+mn-cs"/>
              </a:rPr>
              <a:t>KLJUČNA UGOTOVITEV</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400" b="0" i="0" u="none" strike="noStrike" kern="1200" cap="none" spc="0" normalizeH="0" baseline="0" noProof="0" dirty="0">
                <a:ln>
                  <a:noFill/>
                </a:ln>
                <a:solidFill>
                  <a:srgbClr val="3C3C3B"/>
                </a:solidFill>
                <a:effectLst/>
                <a:uLnTx/>
                <a:uFillTx/>
                <a:latin typeface="Poppins"/>
                <a:ea typeface="+mn-ea"/>
                <a:cs typeface="+mn-cs"/>
              </a:rPr>
              <a:t>Potrebno začrtati smer in pravila igre. Manj je več in nato produkt širiti in dograjevati!?</a:t>
            </a:r>
            <a:endParaRPr kumimoji="0" lang="sl-SI" sz="1000" b="0" i="0" u="none" strike="noStrike" kern="1200" cap="none" spc="0" normalizeH="0" baseline="0" noProof="0" dirty="0">
              <a:ln>
                <a:noFill/>
              </a:ln>
              <a:solidFill>
                <a:srgbClr val="3C3C3B"/>
              </a:solidFill>
              <a:effectLst/>
              <a:uLnTx/>
              <a:uFillTx/>
              <a:latin typeface="Poppins"/>
              <a:ea typeface="+mn-ea"/>
              <a:cs typeface="+mn-cs"/>
            </a:endParaRPr>
          </a:p>
        </p:txBody>
      </p:sp>
      <p:pic>
        <p:nvPicPr>
          <p:cNvPr id="6" name="Fotografija: Nova Gorica iz zraka" descr="Fotografija: Nova Gorica iz zraka"/>
          <p:cNvPicPr>
            <a:picLocks noChangeAspect="1"/>
          </p:cNvPicPr>
          <p:nvPr/>
        </p:nvPicPr>
        <p:blipFill>
          <a:blip r:embed="rId3"/>
          <a:stretch>
            <a:fillRect/>
          </a:stretch>
        </p:blipFill>
        <p:spPr>
          <a:xfrm>
            <a:off x="7726680" y="1691640"/>
            <a:ext cx="3246120" cy="39319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3291840" y="2240280"/>
            <a:ext cx="8138160" cy="1600200"/>
          </a:xfrm>
          <a:prstGeom prst="rect">
            <a:avLst/>
          </a:prstGeom>
          <a:noFill/>
          <a:ln/>
        </p:spPr>
        <p:txBody>
          <a:bodyPr wrap="square" lIns="0" tIns="0" rIns="0" bIns="0" rtlCol="0" anchor="b"/>
          <a:lstStyle/>
          <a:p>
            <a:pPr marL="0" indent="0" algn="l">
              <a:buNone/>
            </a:pPr>
            <a:r>
              <a:rPr lang="sl-SI" sz="3600" dirty="0">
                <a:solidFill>
                  <a:schemeClr val="accent1"/>
                </a:solidFill>
              </a:rPr>
              <a:t>Mnenja, predlogi, vprašanja, dileme?</a:t>
            </a:r>
            <a:endParaRPr lang="sl-SI" sz="3600" dirty="0"/>
          </a:p>
        </p:txBody>
      </p:sp>
      <p:sp>
        <p:nvSpPr>
          <p:cNvPr id="3" name="Text 0"/>
          <p:cNvSpPr>
            <a:spLocks noGrp="1"/>
          </p:cNvSpPr>
          <p:nvPr>
            <p:ph type="body" idx="101" hasCustomPrompt="1"/>
          </p:nvPr>
        </p:nvSpPr>
        <p:spPr>
          <a:xfrm>
            <a:off x="3291840" y="4069080"/>
            <a:ext cx="8138160" cy="777240"/>
          </a:xfrm>
          <a:prstGeom prst="rect">
            <a:avLst/>
          </a:prstGeom>
          <a:noFill/>
          <a:ln/>
        </p:spPr>
        <p:txBody>
          <a:bodyPr wrap="square" lIns="0" tIns="0" rIns="0" bIns="0" rtlCol="0" anchor="t"/>
          <a:lstStyle/>
          <a:p>
            <a:pPr marL="0" indent="0" algn="l">
              <a:spcAft>
                <a:spcPts val="200"/>
              </a:spcAft>
              <a:buNone/>
            </a:pPr>
            <a:r>
              <a:rPr lang="sl-SI" sz="1800" b="1" dirty="0">
                <a:solidFill>
                  <a:schemeClr val="tx1"/>
                </a:solidFill>
              </a:rPr>
              <a:t>Ekipa Turistice</a:t>
            </a:r>
            <a:endParaRPr lang="sl-SI" sz="1400" dirty="0"/>
          </a:p>
          <a:p>
            <a:pPr marL="0" indent="0" algn="l">
              <a:buNone/>
            </a:pPr>
            <a:r>
              <a:rPr lang="sl-SI" sz="1400" dirty="0">
                <a:solidFill>
                  <a:schemeClr val="accent6"/>
                </a:solidFill>
              </a:rPr>
              <a:t>Miha, Tadej, Jaka in Tinkara</a:t>
            </a:r>
            <a:endParaRPr lang="sl-SI"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3">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29731" cy="722373"/>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13</a:t>
            </a:r>
            <a:endParaRPr lang="en-US" sz="820" dirty="0"/>
          </a:p>
        </p:txBody>
      </p:sp>
      <p:sp>
        <p:nvSpPr>
          <p:cNvPr id="9" name="Text 6"/>
          <p:cNvSpPr/>
          <p:nvPr/>
        </p:nvSpPr>
        <p:spPr>
          <a:xfrm>
            <a:off x="685800" y="1280160"/>
            <a:ext cx="1508760" cy="201168"/>
          </a:xfrm>
          <a:prstGeom prst="rect">
            <a:avLst/>
          </a:prstGeom>
          <a:noFill/>
          <a:ln/>
        </p:spPr>
        <p:txBody>
          <a:bodyPr wrap="square" lIns="0" tIns="0" rIns="0" bIns="0" rtlCol="0" anchor="ctr"/>
          <a:lstStyle/>
          <a:p>
            <a:pPr marL="0" indent="0">
              <a:buNone/>
            </a:pPr>
            <a:r>
              <a:rPr lang="en-US" sz="1450" b="1" dirty="0">
                <a:solidFill>
                  <a:srgbClr val="5C8643"/>
                </a:solidFill>
                <a:latin typeface="Aptos" pitchFamily="34" charset="0"/>
                <a:ea typeface="Aptos" pitchFamily="34" charset="-122"/>
                <a:cs typeface="Aptos" pitchFamily="34" charset="-120"/>
              </a:rPr>
              <a:t>17.15–17.35</a:t>
            </a:r>
            <a:endParaRPr lang="en-US" sz="1450" dirty="0"/>
          </a:p>
        </p:txBody>
      </p:sp>
      <p:sp>
        <p:nvSpPr>
          <p:cNvPr id="10" name="Text 7"/>
          <p:cNvSpPr/>
          <p:nvPr/>
        </p:nvSpPr>
        <p:spPr>
          <a:xfrm>
            <a:off x="2286000" y="1307592"/>
            <a:ext cx="822960" cy="164592"/>
          </a:xfrm>
          <a:prstGeom prst="rect">
            <a:avLst/>
          </a:prstGeom>
          <a:noFill/>
          <a:ln/>
        </p:spPr>
        <p:txBody>
          <a:bodyPr wrap="square" lIns="0" tIns="0" rIns="0" bIns="0" rtlCol="0" anchor="ctr"/>
          <a:lstStyle/>
          <a:p>
            <a:pPr marL="0" indent="0">
              <a:buNone/>
            </a:pPr>
            <a:r>
              <a:rPr lang="en-US" sz="1000" dirty="0">
                <a:solidFill>
                  <a:srgbClr val="667066"/>
                </a:solidFill>
                <a:latin typeface="Aptos" pitchFamily="34" charset="0"/>
                <a:ea typeface="Aptos" pitchFamily="34" charset="-122"/>
                <a:cs typeface="Aptos" pitchFamily="34" charset="-120"/>
              </a:rPr>
              <a:t>Sklop 3</a:t>
            </a:r>
            <a:endParaRPr lang="en-US" sz="1000" dirty="0"/>
          </a:p>
        </p:txBody>
      </p:sp>
      <p:sp>
        <p:nvSpPr>
          <p:cNvPr id="11" name="Shape 8"/>
          <p:cNvSpPr/>
          <p:nvPr/>
        </p:nvSpPr>
        <p:spPr>
          <a:xfrm>
            <a:off x="685800" y="1627632"/>
            <a:ext cx="2057400" cy="0"/>
          </a:xfrm>
          <a:prstGeom prst="line">
            <a:avLst/>
          </a:prstGeom>
          <a:noFill/>
          <a:ln w="20320">
            <a:solidFill>
              <a:srgbClr val="5C8643"/>
            </a:solidFill>
            <a:prstDash val="solid"/>
          </a:ln>
        </p:spPr>
        <p:txBody>
          <a:bodyPr/>
          <a:lstStyle/>
          <a:p>
            <a:endParaRPr lang="sl-SI"/>
          </a:p>
        </p:txBody>
      </p:sp>
      <p:sp>
        <p:nvSpPr>
          <p:cNvPr id="12" name="Text 9"/>
          <p:cNvSpPr/>
          <p:nvPr/>
        </p:nvSpPr>
        <p:spPr>
          <a:xfrm>
            <a:off x="685800" y="2029968"/>
            <a:ext cx="7498080" cy="1143000"/>
          </a:xfrm>
          <a:prstGeom prst="rect">
            <a:avLst/>
          </a:prstGeom>
          <a:noFill/>
          <a:ln/>
        </p:spPr>
        <p:txBody>
          <a:bodyPr wrap="square" lIns="0" tIns="0" rIns="0" bIns="0" rtlCol="0" anchor="ctr">
            <a:normAutofit/>
          </a:bodyPr>
          <a:lstStyle/>
          <a:p>
            <a:pPr marL="0" indent="0">
              <a:buNone/>
            </a:pPr>
            <a:r>
              <a:rPr lang="en-US" sz="2450" b="1" dirty="0">
                <a:solidFill>
                  <a:srgbClr val="354C34"/>
                </a:solidFill>
                <a:latin typeface="Georgia" pitchFamily="34" charset="0"/>
                <a:ea typeface="Georgia" pitchFamily="34" charset="-122"/>
                <a:cs typeface="Georgia" pitchFamily="34" charset="-120"/>
              </a:rPr>
              <a:t>Trajnostno poslovanje kot priložnost za razvoj in izboljšanje konkurenčnega položaja ponudnika</a:t>
            </a:r>
            <a:endParaRPr lang="en-US" sz="2450" dirty="0"/>
          </a:p>
        </p:txBody>
      </p:sp>
      <p:sp>
        <p:nvSpPr>
          <p:cNvPr id="13" name="Text 10"/>
          <p:cNvSpPr/>
          <p:nvPr/>
        </p:nvSpPr>
        <p:spPr>
          <a:xfrm>
            <a:off x="685800" y="4096512"/>
            <a:ext cx="5120640" cy="274320"/>
          </a:xfrm>
          <a:prstGeom prst="rect">
            <a:avLst/>
          </a:prstGeom>
          <a:noFill/>
          <a:ln/>
        </p:spPr>
        <p:txBody>
          <a:bodyPr wrap="square" lIns="0" tIns="0" rIns="0" bIns="0" rtlCol="0" anchor="ctr"/>
          <a:lstStyle/>
          <a:p>
            <a:pPr marL="0" indent="0">
              <a:buNone/>
            </a:pPr>
            <a:r>
              <a:rPr lang="en-US" sz="1700" b="1" dirty="0">
                <a:solidFill>
                  <a:srgbClr val="202720"/>
                </a:solidFill>
                <a:latin typeface="Aptos" pitchFamily="34" charset="0"/>
                <a:ea typeface="Aptos" pitchFamily="34" charset="-122"/>
                <a:cs typeface="Aptos" pitchFamily="34" charset="-120"/>
              </a:rPr>
              <a:t>Astrid Prašnikar</a:t>
            </a:r>
            <a:endParaRPr lang="en-US" sz="1700" dirty="0"/>
          </a:p>
        </p:txBody>
      </p:sp>
      <p:sp>
        <p:nvSpPr>
          <p:cNvPr id="14" name="Text 11"/>
          <p:cNvSpPr/>
          <p:nvPr/>
        </p:nvSpPr>
        <p:spPr>
          <a:xfrm>
            <a:off x="685800" y="4480560"/>
            <a:ext cx="6583680" cy="530352"/>
          </a:xfrm>
          <a:prstGeom prst="rect">
            <a:avLst/>
          </a:prstGeom>
          <a:noFill/>
          <a:ln/>
        </p:spPr>
        <p:txBody>
          <a:bodyPr wrap="square" lIns="0" tIns="0" rIns="0" bIns="0" rtlCol="0" anchor="ctr">
            <a:normAutofit/>
          </a:bodyPr>
          <a:lstStyle/>
          <a:p>
            <a:pPr marL="0" indent="0">
              <a:buNone/>
            </a:pPr>
            <a:r>
              <a:rPr lang="en-US" sz="1230" dirty="0">
                <a:solidFill>
                  <a:srgbClr val="667066"/>
                </a:solidFill>
                <a:latin typeface="Aptos" pitchFamily="34" charset="0"/>
                <a:ea typeface="Aptos" pitchFamily="34" charset="-122"/>
                <a:cs typeface="Aptos" pitchFamily="34" charset="-120"/>
              </a:rPr>
              <a:t>ROS.TURIST – Inštitut za odgovorni turizem</a:t>
            </a:r>
            <a:endParaRPr lang="en-US" sz="1230" dirty="0"/>
          </a:p>
        </p:txBody>
      </p:sp>
      <p:sp>
        <p:nvSpPr>
          <p:cNvPr id="15" name="Shape 12"/>
          <p:cNvSpPr/>
          <p:nvPr/>
        </p:nvSpPr>
        <p:spPr>
          <a:xfrm>
            <a:off x="8412480" y="1234440"/>
            <a:ext cx="3154680" cy="4434840"/>
          </a:xfrm>
          <a:prstGeom prst="roundRect">
            <a:avLst>
              <a:gd name="adj" fmla="val 1739"/>
            </a:avLst>
          </a:prstGeom>
          <a:solidFill>
            <a:srgbClr val="F0F4EC"/>
          </a:solidFill>
          <a:ln w="10160">
            <a:solidFill>
              <a:srgbClr val="CFD9C9"/>
            </a:solidFill>
            <a:prstDash val="solid"/>
          </a:ln>
        </p:spPr>
        <p:txBody>
          <a:bodyPr/>
          <a:lstStyle/>
          <a:p>
            <a:endParaRPr lang="sl-SI"/>
          </a:p>
        </p:txBody>
      </p:sp>
      <p:pic>
        <p:nvPicPr>
          <p:cNvPr id="16" name="Image 1" descr="/mnt/data/banner_nologo_tree3.png"/>
          <p:cNvPicPr>
            <a:picLocks noChangeAspect="1"/>
          </p:cNvPicPr>
          <p:nvPr/>
        </p:nvPicPr>
        <p:blipFill>
          <a:blip r:embed="rId4"/>
          <a:srcRect l="4966" r="4966"/>
          <a:stretch/>
        </p:blipFill>
        <p:spPr>
          <a:xfrm>
            <a:off x="8567928" y="1389888"/>
            <a:ext cx="2843784" cy="412394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avokotnik 4">
            <a:extLst>
              <a:ext uri="{FF2B5EF4-FFF2-40B4-BE49-F238E27FC236}">
                <a16:creationId xmlns:a16="http://schemas.microsoft.com/office/drawing/2014/main" id="{07279F0C-F98D-41CE-A49C-BE0C2E85AADB}"/>
              </a:ext>
            </a:extLst>
          </p:cNvPr>
          <p:cNvSpPr/>
          <p:nvPr/>
        </p:nvSpPr>
        <p:spPr>
          <a:xfrm>
            <a:off x="3143673" y="2308257"/>
            <a:ext cx="5400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2400" b="1" i="0" u="none" strike="noStrike" kern="1200" cap="none" spc="0" normalizeH="0" baseline="0" noProof="0" dirty="0" err="1">
                <a:ln>
                  <a:noFill/>
                </a:ln>
                <a:solidFill>
                  <a:srgbClr val="4F81BD">
                    <a:lumMod val="75000"/>
                  </a:srgbClr>
                </a:solidFill>
                <a:effectLst/>
                <a:uLnTx/>
                <a:uFillTx/>
                <a:latin typeface="Calibri"/>
                <a:ea typeface="+mn-ea"/>
                <a:cs typeface="+mn-cs"/>
              </a:rPr>
              <a:t>R</a:t>
            </a:r>
            <a:r>
              <a:rPr kumimoji="0" lang="sl-SI" sz="2400" b="1" i="0" u="none" strike="noStrike" kern="1200" cap="none" spc="0" normalizeH="0" baseline="0" noProof="0" dirty="0" err="1">
                <a:ln>
                  <a:noFill/>
                </a:ln>
                <a:solidFill>
                  <a:prstClr val="black"/>
                </a:solidFill>
                <a:effectLst/>
                <a:uLnTx/>
                <a:uFillTx/>
                <a:latin typeface="Calibri"/>
                <a:ea typeface="+mn-ea"/>
                <a:cs typeface="+mn-cs"/>
              </a:rPr>
              <a:t>esponsibility</a:t>
            </a:r>
            <a:r>
              <a:rPr kumimoji="0" lang="sl-SI" sz="2400" b="1" i="0" u="none" strike="noStrike" kern="1200" cap="none" spc="0" normalizeH="0" baseline="0" noProof="0" dirty="0">
                <a:ln>
                  <a:noFill/>
                </a:ln>
                <a:solidFill>
                  <a:prstClr val="black"/>
                </a:solidFill>
                <a:effectLst/>
                <a:uLnTx/>
                <a:uFillTx/>
                <a:latin typeface="Calibri"/>
                <a:ea typeface="+mn-ea"/>
                <a:cs typeface="+mn-cs"/>
              </a:rPr>
              <a:t> </a:t>
            </a:r>
            <a:r>
              <a:rPr kumimoji="0" lang="sl-SI" sz="2400" b="1" i="0" u="none" strike="noStrike" kern="1200" cap="none" spc="0" normalizeH="0" baseline="0" noProof="0" dirty="0" err="1">
                <a:ln>
                  <a:noFill/>
                </a:ln>
                <a:solidFill>
                  <a:srgbClr val="00CC99"/>
                </a:solidFill>
                <a:effectLst/>
                <a:uLnTx/>
                <a:uFillTx/>
                <a:latin typeface="Calibri"/>
                <a:ea typeface="+mn-ea"/>
                <a:cs typeface="+mn-cs"/>
              </a:rPr>
              <a:t>O</a:t>
            </a:r>
            <a:r>
              <a:rPr kumimoji="0" lang="sl-SI" sz="2400" b="1" i="0" u="none" strike="noStrike" kern="1200" cap="none" spc="0" normalizeH="0" baseline="0" noProof="0" dirty="0" err="1">
                <a:ln>
                  <a:noFill/>
                </a:ln>
                <a:solidFill>
                  <a:prstClr val="black"/>
                </a:solidFill>
                <a:effectLst/>
                <a:uLnTx/>
                <a:uFillTx/>
                <a:latin typeface="Calibri"/>
                <a:ea typeface="+mn-ea"/>
                <a:cs typeface="+mn-cs"/>
              </a:rPr>
              <a:t>pportunity</a:t>
            </a:r>
            <a:r>
              <a:rPr kumimoji="0" lang="sl-SI" sz="2400" b="1" i="0" u="none" strike="noStrike" kern="1200" cap="none" spc="0" normalizeH="0" baseline="0" noProof="0" dirty="0">
                <a:ln>
                  <a:noFill/>
                </a:ln>
                <a:solidFill>
                  <a:prstClr val="black"/>
                </a:solidFill>
                <a:effectLst/>
                <a:uLnTx/>
                <a:uFillTx/>
                <a:latin typeface="Calibri"/>
                <a:ea typeface="+mn-ea"/>
                <a:cs typeface="+mn-cs"/>
              </a:rPr>
              <a:t> </a:t>
            </a:r>
            <a:r>
              <a:rPr kumimoji="0" lang="sl-SI" sz="2400" b="1" i="0" u="none" strike="noStrike" kern="1200" cap="none" spc="0" normalizeH="0" baseline="0" noProof="0" dirty="0" err="1">
                <a:ln>
                  <a:noFill/>
                </a:ln>
                <a:solidFill>
                  <a:srgbClr val="33CC33"/>
                </a:solidFill>
                <a:effectLst/>
                <a:uLnTx/>
                <a:uFillTx/>
                <a:latin typeface="Calibri"/>
                <a:ea typeface="+mn-ea"/>
                <a:cs typeface="+mn-cs"/>
              </a:rPr>
              <a:t>S</a:t>
            </a:r>
            <a:r>
              <a:rPr kumimoji="0" lang="sl-SI" sz="2400" b="1" i="0" u="none" strike="noStrike" kern="1200" cap="none" spc="0" normalizeH="0" baseline="0" noProof="0" dirty="0" err="1">
                <a:ln>
                  <a:noFill/>
                </a:ln>
                <a:solidFill>
                  <a:prstClr val="black"/>
                </a:solidFill>
                <a:effectLst/>
                <a:uLnTx/>
                <a:uFillTx/>
                <a:latin typeface="Calibri"/>
                <a:ea typeface="+mn-ea"/>
                <a:cs typeface="+mn-cs"/>
              </a:rPr>
              <a:t>ustainability</a:t>
            </a:r>
            <a:endParaRPr kumimoji="0" lang="sl-SI" sz="24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PoljeZBesedilom 6"/>
          <p:cNvSpPr txBox="1"/>
          <p:nvPr/>
        </p:nvSpPr>
        <p:spPr>
          <a:xfrm>
            <a:off x="183391" y="5661248"/>
            <a:ext cx="11881320" cy="861774"/>
          </a:xfrm>
          <a:prstGeom prst="rect">
            <a:avLst/>
          </a:prstGeom>
          <a:noFill/>
        </p:spPr>
        <p:txBody>
          <a:bodyPr wrap="square" rtlCol="0">
            <a:spAutoFit/>
          </a:bodyPr>
          <a:lstStyle/>
          <a:p>
            <a:pPr algn="ctr"/>
            <a:r>
              <a:rPr lang="sl-SI" b="1" u="sng" dirty="0"/>
              <a:t>ROS.TURIST</a:t>
            </a:r>
            <a:r>
              <a:rPr lang="sl-SI" b="1" dirty="0"/>
              <a:t>  - Inštitut za odgovorni turizem </a:t>
            </a:r>
            <a:r>
              <a:rPr lang="sl-SI" dirty="0"/>
              <a:t>/ </a:t>
            </a:r>
            <a:r>
              <a:rPr lang="sl-SI" b="1" dirty="0"/>
              <a:t> </a:t>
            </a:r>
            <a:r>
              <a:rPr lang="sl-SI" b="1" u="sng" dirty="0"/>
              <a:t>ROS4PLANET</a:t>
            </a:r>
            <a:r>
              <a:rPr lang="sl-SI" b="1" dirty="0"/>
              <a:t> – Inštitut za trajnostno prihodnost </a:t>
            </a:r>
          </a:p>
          <a:p>
            <a:pPr algn="ctr"/>
            <a:r>
              <a:rPr lang="sl-SI" b="1" dirty="0"/>
              <a:t>Astrid Prašnikar, specialistka za trajnostno poročanje</a:t>
            </a:r>
          </a:p>
          <a:p>
            <a:pPr algn="ctr"/>
            <a:r>
              <a:rPr lang="sl-SI" sz="1400" b="1" dirty="0"/>
              <a:t>oktober 2026 </a:t>
            </a:r>
          </a:p>
        </p:txBody>
      </p:sp>
      <p:grpSp>
        <p:nvGrpSpPr>
          <p:cNvPr id="13" name="Group 99"/>
          <p:cNvGrpSpPr>
            <a:grpSpLocks/>
          </p:cNvGrpSpPr>
          <p:nvPr/>
        </p:nvGrpSpPr>
        <p:grpSpPr>
          <a:xfrm>
            <a:off x="4079776" y="404664"/>
            <a:ext cx="3600400" cy="1656184"/>
            <a:chOff x="-2" y="-48444"/>
            <a:chExt cx="6738504" cy="3341076"/>
          </a:xfrm>
        </p:grpSpPr>
        <p:pic>
          <p:nvPicPr>
            <p:cNvPr id="14" name="Image 100"/>
            <p:cNvPicPr/>
            <p:nvPr/>
          </p:nvPicPr>
          <p:blipFill>
            <a:blip r:embed="rId2" cstate="print"/>
            <a:stretch>
              <a:fillRect/>
            </a:stretch>
          </p:blipFill>
          <p:spPr>
            <a:xfrm>
              <a:off x="-2" y="-48444"/>
              <a:ext cx="6363092" cy="3341076"/>
            </a:xfrm>
            <a:prstGeom prst="rect">
              <a:avLst/>
            </a:prstGeom>
          </p:spPr>
        </p:pic>
        <p:sp>
          <p:nvSpPr>
            <p:cNvPr id="15" name="Graphic 101"/>
            <p:cNvSpPr/>
            <p:nvPr/>
          </p:nvSpPr>
          <p:spPr>
            <a:xfrm>
              <a:off x="2617058" y="592446"/>
              <a:ext cx="4121444" cy="829425"/>
            </a:xfrm>
            <a:custGeom>
              <a:avLst/>
              <a:gdLst/>
              <a:ahLst/>
              <a:cxnLst/>
              <a:rect l="l" t="t" r="r" b="b"/>
              <a:pathLst>
                <a:path w="3618865" h="1018540">
                  <a:moveTo>
                    <a:pt x="3618760" y="1018125"/>
                  </a:moveTo>
                  <a:lnTo>
                    <a:pt x="0" y="1018125"/>
                  </a:lnTo>
                  <a:lnTo>
                    <a:pt x="0" y="0"/>
                  </a:lnTo>
                  <a:lnTo>
                    <a:pt x="3618760" y="0"/>
                  </a:lnTo>
                  <a:lnTo>
                    <a:pt x="3618760" y="1018125"/>
                  </a:lnTo>
                  <a:close/>
                </a:path>
              </a:pathLst>
            </a:custGeom>
            <a:solidFill>
              <a:srgbClr val="FFFFFF"/>
            </a:solidFill>
          </p:spPr>
          <p:txBody>
            <a:bodyPr wrap="square" lIns="0" tIns="0" rIns="0" bIns="0" rtlCol="0">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3200" b="0" i="0" u="none" strike="noStrike" kern="0" cap="none" spc="0" normalizeH="0" baseline="0" noProof="0" dirty="0">
                  <a:ln>
                    <a:noFill/>
                  </a:ln>
                  <a:solidFill>
                    <a:schemeClr val="accent1">
                      <a:lumMod val="75000"/>
                    </a:schemeClr>
                  </a:solidFill>
                  <a:effectLst/>
                  <a:uLnTx/>
                  <a:uFillTx/>
                </a:rPr>
                <a:t>ROS</a:t>
              </a:r>
              <a:r>
                <a:rPr kumimoji="0" lang="sl-SI" sz="3200" b="0" i="0" u="none" strike="noStrike" kern="0" cap="none" spc="0" normalizeH="0" baseline="0" noProof="0" dirty="0">
                  <a:ln>
                    <a:noFill/>
                  </a:ln>
                  <a:solidFill>
                    <a:srgbClr val="00B050"/>
                  </a:solidFill>
                  <a:effectLst/>
                  <a:uLnTx/>
                  <a:uFillTx/>
                </a:rPr>
                <a:t>4PLANET</a:t>
              </a:r>
            </a:p>
          </p:txBody>
        </p:sp>
      </p:grpSp>
      <p:sp>
        <p:nvSpPr>
          <p:cNvPr id="9" name="Pravokotnik 8"/>
          <p:cNvSpPr/>
          <p:nvPr/>
        </p:nvSpPr>
        <p:spPr>
          <a:xfrm>
            <a:off x="183391" y="3466432"/>
            <a:ext cx="11881320" cy="1643527"/>
          </a:xfrm>
          <a:prstGeom prst="rect">
            <a:avLst/>
          </a:prstGeom>
        </p:spPr>
        <p:txBody>
          <a:bodyPr wrap="square">
            <a:spAutoFit/>
          </a:bodyPr>
          <a:lstStyle/>
          <a:p>
            <a:pPr algn="ctr">
              <a:lnSpc>
                <a:spcPct val="120000"/>
              </a:lnSpc>
            </a:pPr>
            <a:r>
              <a:rPr lang="sl-SI" sz="2800" b="1" dirty="0">
                <a:solidFill>
                  <a:srgbClr val="76923C"/>
                </a:solidFill>
                <a:latin typeface="Calibri" panose="020F0502020204030204" pitchFamily="34" charset="0"/>
                <a:ea typeface="Calibri" panose="020F0502020204030204" pitchFamily="34" charset="0"/>
                <a:cs typeface="Calibri" panose="020F0502020204030204" pitchFamily="34" charset="0"/>
              </a:rPr>
              <a:t>TRAJNOSTNO POSLOVANJE KOT PRILOŽNOST ZA RAZVOJ IN IZBOLJŠANJE KONKURENČNEGA POLOŽAJA PONUDNIKA  -</a:t>
            </a:r>
          </a:p>
          <a:p>
            <a:pPr algn="ctr">
              <a:lnSpc>
                <a:spcPct val="120000"/>
              </a:lnSpc>
            </a:pPr>
            <a:r>
              <a:rPr lang="sl-SI" sz="2800" b="1" dirty="0">
                <a:solidFill>
                  <a:srgbClr val="76923C"/>
                </a:solidFill>
                <a:latin typeface="Calibri" panose="020F0502020204030204" pitchFamily="34" charset="0"/>
                <a:ea typeface="Calibri" panose="020F0502020204030204" pitchFamily="34" charset="0"/>
                <a:cs typeface="Calibri" panose="020F0502020204030204" pitchFamily="34" charset="0"/>
              </a:rPr>
              <a:t>ZELENI DAN: DESTINACIJA VIPAVSKA DOLINA</a:t>
            </a:r>
          </a:p>
        </p:txBody>
      </p:sp>
    </p:spTree>
    <p:extLst>
      <p:ext uri="{BB962C8B-B14F-4D97-AF65-F5344CB8AC3E}">
        <p14:creationId xmlns:p14="http://schemas.microsoft.com/office/powerpoint/2010/main" val="240447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številke diapozitiva 2"/>
          <p:cNvSpPr>
            <a:spLocks noGrp="1"/>
          </p:cNvSpPr>
          <p:nvPr>
            <p:ph type="sldNum" sz="quarter" idx="12"/>
          </p:nvPr>
        </p:nvSpPr>
        <p:spPr/>
        <p:txBody>
          <a:bodyPr/>
          <a:lstStyle/>
          <a:p>
            <a:fld id="{B1EEA229-0096-49BD-81C1-58B039421B74}" type="slidenum">
              <a:rPr lang="en-US" smtClean="0"/>
              <a:t>36</a:t>
            </a:fld>
            <a:endParaRPr lang="en-US"/>
          </a:p>
        </p:txBody>
      </p:sp>
      <p:sp>
        <p:nvSpPr>
          <p:cNvPr id="13" name="Rectangle 65"/>
          <p:cNvSpPr>
            <a:spLocks noChangeArrowheads="1"/>
          </p:cNvSpPr>
          <p:nvPr/>
        </p:nvSpPr>
        <p:spPr bwMode="auto">
          <a:xfrm>
            <a:off x="2" y="4388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l-SI" altLang="sl-SI"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66"/>
          <p:cNvSpPr>
            <a:spLocks noChangeArrowheads="1"/>
          </p:cNvSpPr>
          <p:nvPr/>
        </p:nvSpPr>
        <p:spPr bwMode="auto">
          <a:xfrm>
            <a:off x="371525" y="5390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sl-SI" altLang="sl-SI" sz="1800" b="0" i="0" u="none" strike="noStrike" cap="none" normalizeH="0" baseline="0">
              <a:ln>
                <a:noFill/>
              </a:ln>
              <a:solidFill>
                <a:schemeClr val="tx1"/>
              </a:solidFill>
              <a:effectLst/>
              <a:latin typeface="Arial" pitchFamily="34" charset="0"/>
              <a:cs typeface="Arial" pitchFamily="34" charset="0"/>
            </a:endParaRPr>
          </a:p>
        </p:txBody>
      </p:sp>
      <p:sp>
        <p:nvSpPr>
          <p:cNvPr id="15" name="Rectangle 67"/>
          <p:cNvSpPr>
            <a:spLocks noChangeArrowheads="1"/>
          </p:cNvSpPr>
          <p:nvPr/>
        </p:nvSpPr>
        <p:spPr bwMode="auto">
          <a:xfrm>
            <a:off x="2" y="431346"/>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sl-SI" altLang="sl-SI" sz="1400" b="0" i="0" u="none" strike="noStrike" cap="none" normalizeH="0" baseline="0">
                <a:ln>
                  <a:noFill/>
                </a:ln>
                <a:solidFill>
                  <a:schemeClr val="tx1"/>
                </a:solidFill>
                <a:effectLst/>
                <a:latin typeface="Arial" pitchFamily="34" charset="0"/>
                <a:ea typeface="Microsoft Sans Serif" pitchFamily="34" charset="0"/>
                <a:cs typeface="Arial" pitchFamily="34" charset="0"/>
              </a:rPr>
            </a:br>
            <a:endParaRPr kumimoji="0" lang="sl-SI" altLang="sl-SI" sz="1800" b="0" i="0" u="none" strike="noStrike" cap="none" normalizeH="0" baseline="0">
              <a:ln>
                <a:noFill/>
              </a:ln>
              <a:solidFill>
                <a:schemeClr val="tx1"/>
              </a:solidFill>
              <a:effectLst/>
              <a:latin typeface="Arial" pitchFamily="34" charset="0"/>
              <a:cs typeface="Arial" pitchFamily="34" charset="0"/>
            </a:endParaRPr>
          </a:p>
        </p:txBody>
      </p:sp>
      <p:sp>
        <p:nvSpPr>
          <p:cNvPr id="16" name="Pravokotnik 15"/>
          <p:cNvSpPr/>
          <p:nvPr/>
        </p:nvSpPr>
        <p:spPr>
          <a:xfrm>
            <a:off x="463890" y="2204864"/>
            <a:ext cx="4239227" cy="3046988"/>
          </a:xfrm>
          <a:prstGeom prst="rect">
            <a:avLst/>
          </a:prstGeom>
          <a:solidFill>
            <a:schemeClr val="bg1"/>
          </a:solidFill>
        </p:spPr>
        <p:txBody>
          <a:bodyPr wrap="square">
            <a:spAutoFit/>
          </a:bodyPr>
          <a:lstStyle/>
          <a:p>
            <a:pPr algn="ctr"/>
            <a:r>
              <a:rPr lang="sl-SI" sz="2400" dirty="0">
                <a:solidFill>
                  <a:schemeClr val="tx1">
                    <a:lumMod val="75000"/>
                    <a:lumOff val="25000"/>
                  </a:schemeClr>
                </a:solidFill>
              </a:rPr>
              <a:t>Najpogostejša definicija je definicija Svetovne komisije za okolje in razvoj (WCED), ki trajnostni razvoj opredeljuje kot </a:t>
            </a:r>
            <a:r>
              <a:rPr lang="sl-SI" sz="2400" b="1" dirty="0">
                <a:solidFill>
                  <a:schemeClr val="tx1">
                    <a:lumMod val="75000"/>
                    <a:lumOff val="25000"/>
                  </a:schemeClr>
                </a:solidFill>
              </a:rPr>
              <a:t>razvoj, ki zadovoljuje trenutne potrebe, ne da bi pri tem ogrožal zadovoljevanje potreb prihodnjih generacij.</a:t>
            </a:r>
            <a:endParaRPr lang="sl-SI" sz="2400" dirty="0">
              <a:solidFill>
                <a:schemeClr val="tx1">
                  <a:lumMod val="75000"/>
                  <a:lumOff val="25000"/>
                </a:schemeClr>
              </a:solidFill>
            </a:endParaRPr>
          </a:p>
        </p:txBody>
      </p:sp>
      <p:pic>
        <p:nvPicPr>
          <p:cNvPr id="5124" name="Picture 4" descr="Trajnostni razvoj: Okoljski (poraba naravnih virov, ravnanje z okoljem, preprečevanje onesnaževanja), ekonomski (dobiček, gospodarska rast, poslovna učinkovitost, raziskovanje in razvoj), družbeni (življenjski standard, izobrazba, skupnost, enake možnost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87888" y="913029"/>
            <a:ext cx="6762410" cy="5394500"/>
          </a:xfrm>
          <a:prstGeom prst="rect">
            <a:avLst/>
          </a:prstGeom>
          <a:noFill/>
          <a:extLst>
            <a:ext uri="{909E8E84-426E-40DD-AFC4-6F175D3DCCD1}">
              <a14:hiddenFill xmlns:a14="http://schemas.microsoft.com/office/drawing/2010/main">
                <a:solidFill>
                  <a:srgbClr val="FFFFFF"/>
                </a:solidFill>
              </a14:hiddenFill>
            </a:ext>
          </a:extLst>
        </p:spPr>
      </p:pic>
      <p:sp>
        <p:nvSpPr>
          <p:cNvPr id="17" name="Pravokotnik 16"/>
          <p:cNvSpPr/>
          <p:nvPr/>
        </p:nvSpPr>
        <p:spPr>
          <a:xfrm>
            <a:off x="6549535" y="6307529"/>
            <a:ext cx="5787136" cy="246164"/>
          </a:xfrm>
          <a:prstGeom prst="rect">
            <a:avLst/>
          </a:prstGeom>
        </p:spPr>
        <p:txBody>
          <a:bodyPr wrap="square">
            <a:spAutoFit/>
          </a:bodyPr>
          <a:lstStyle/>
          <a:p>
            <a:r>
              <a:rPr lang="sl-SI" sz="1000" dirty="0"/>
              <a:t>https://www.siq.si/nase-dejavnosti/certificiranje-organizacij/predstavitev/trajnostni_razvoj/</a:t>
            </a:r>
          </a:p>
        </p:txBody>
      </p:sp>
      <p:sp>
        <p:nvSpPr>
          <p:cNvPr id="10" name="Title 1">
            <a:extLst>
              <a:ext uri="{FF2B5EF4-FFF2-40B4-BE49-F238E27FC236}">
                <a16:creationId xmlns:a16="http://schemas.microsoft.com/office/drawing/2014/main" id="{B53A653B-C2EF-1475-CCDB-09DE1A8ABBBD}"/>
              </a:ext>
            </a:extLst>
          </p:cNvPr>
          <p:cNvSpPr txBox="1">
            <a:spLocks/>
          </p:cNvSpPr>
          <p:nvPr/>
        </p:nvSpPr>
        <p:spPr>
          <a:xfrm>
            <a:off x="463890" y="413214"/>
            <a:ext cx="11138637" cy="486806"/>
          </a:xfrm>
          <a:prstGeom prst="rect">
            <a:avLst/>
          </a:prstGeom>
        </p:spPr>
        <p:txBody>
          <a:bodyP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r>
              <a:rPr lang="sl-SI" b="1" dirty="0">
                <a:solidFill>
                  <a:schemeClr val="tx1">
                    <a:lumMod val="50000"/>
                    <a:lumOff val="50000"/>
                  </a:schemeClr>
                </a:solidFill>
                <a:latin typeface="+mn-lt"/>
                <a:ea typeface="Open Sans" panose="020B0606030504020204" pitchFamily="34" charset="0"/>
                <a:cs typeface="Open Sans" panose="020B0606030504020204" pitchFamily="34" charset="0"/>
              </a:rPr>
              <a:t>Vidiki trajnostnega razvoja </a:t>
            </a:r>
          </a:p>
        </p:txBody>
      </p:sp>
    </p:spTree>
    <p:extLst>
      <p:ext uri="{BB962C8B-B14F-4D97-AF65-F5344CB8AC3E}">
        <p14:creationId xmlns:p14="http://schemas.microsoft.com/office/powerpoint/2010/main" val="816037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številke diapozitiva 2">
            <a:extLst>
              <a:ext uri="{FF2B5EF4-FFF2-40B4-BE49-F238E27FC236}">
                <a16:creationId xmlns:a16="http://schemas.microsoft.com/office/drawing/2014/main" id="{87CBEC6A-010D-23DB-9C80-1A3BC3BC3683}"/>
              </a:ext>
            </a:extLst>
          </p:cNvPr>
          <p:cNvSpPr>
            <a:spLocks noGrp="1"/>
          </p:cNvSpPr>
          <p:nvPr>
            <p:ph type="sldNum" sz="quarter" idx="12"/>
          </p:nvPr>
        </p:nvSpPr>
        <p:spPr/>
        <p:txBody>
          <a:bodyPr/>
          <a:lstStyle/>
          <a:p>
            <a:fld id="{B1EEA229-0096-49BD-81C1-58B039421B74}" type="slidenum">
              <a:rPr lang="en-US" smtClean="0"/>
              <a:t>37</a:t>
            </a:fld>
            <a:endParaRPr lang="en-US"/>
          </a:p>
        </p:txBody>
      </p:sp>
      <p:sp>
        <p:nvSpPr>
          <p:cNvPr id="4" name="Content Placeholder 2">
            <a:extLst>
              <a:ext uri="{FF2B5EF4-FFF2-40B4-BE49-F238E27FC236}">
                <a16:creationId xmlns:a16="http://schemas.microsoft.com/office/drawing/2014/main" id="{5DF0ACF1-A3A2-F0E9-D442-CA61A21EED0E}"/>
              </a:ext>
            </a:extLst>
          </p:cNvPr>
          <p:cNvSpPr txBox="1">
            <a:spLocks/>
          </p:cNvSpPr>
          <p:nvPr/>
        </p:nvSpPr>
        <p:spPr>
          <a:xfrm>
            <a:off x="619376" y="1423178"/>
            <a:ext cx="11333872" cy="4933173"/>
          </a:xfrm>
          <a:prstGeom prst="rect">
            <a:avLst/>
          </a:prstGeom>
        </p:spPr>
        <p:txBody>
          <a:bodyPr>
            <a:noAutofit/>
          </a:bodyPr>
          <a:lst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l-SI" sz="2400" b="1" dirty="0">
                <a:solidFill>
                  <a:schemeClr val="accent2">
                    <a:lumMod val="75000"/>
                  </a:schemeClr>
                </a:solidFill>
              </a:rPr>
              <a:t>Evropski zeleni dogovor</a:t>
            </a:r>
          </a:p>
          <a:p>
            <a:pPr marL="0" indent="0">
              <a:buNone/>
            </a:pPr>
            <a:r>
              <a:rPr lang="sl-SI" sz="2400" b="1" dirty="0">
                <a:solidFill>
                  <a:schemeClr val="tx1">
                    <a:lumMod val="75000"/>
                    <a:lumOff val="25000"/>
                  </a:schemeClr>
                </a:solidFill>
              </a:rPr>
              <a:t>Države sveta, so se l.2015 na Generalni skupščini ZN prijavili k sodelovanju v Agendi za trajnostni razvoj 2030 – zaveza, da se konča revščina, zaščiti planet in zagotovi, da bodo ljudje uživali v miru in blaginji.</a:t>
            </a:r>
          </a:p>
          <a:p>
            <a:pPr marL="0" indent="0" algn="just">
              <a:buNone/>
            </a:pPr>
            <a:r>
              <a:rPr lang="sl-SI" sz="2000" b="1" dirty="0">
                <a:solidFill>
                  <a:schemeClr val="accent2">
                    <a:lumMod val="75000"/>
                  </a:schemeClr>
                </a:solidFill>
              </a:rPr>
              <a:t>Podnebna nevtralnost Evrope do 2050 </a:t>
            </a:r>
          </a:p>
          <a:p>
            <a:pPr marL="0" indent="0">
              <a:buNone/>
            </a:pPr>
            <a:r>
              <a:rPr lang="sl-SI" sz="2000" b="1" dirty="0">
                <a:solidFill>
                  <a:schemeClr val="bg2">
                    <a:lumMod val="50000"/>
                  </a:schemeClr>
                </a:solidFill>
              </a:rPr>
              <a:t>(17 ciljev trajnostnega razvoja) </a:t>
            </a:r>
          </a:p>
          <a:p>
            <a:pPr marL="0" indent="0">
              <a:buNone/>
            </a:pPr>
            <a:r>
              <a:rPr lang="sl-SI" sz="2000" b="1" dirty="0">
                <a:solidFill>
                  <a:schemeClr val="tx1">
                    <a:lumMod val="75000"/>
                    <a:lumOff val="25000"/>
                  </a:schemeClr>
                </a:solidFill>
              </a:rPr>
              <a:t>Podnebnimi ukrepi za zmanjšanje emisij </a:t>
            </a:r>
          </a:p>
          <a:p>
            <a:pPr marL="0" indent="0">
              <a:buNone/>
            </a:pPr>
            <a:r>
              <a:rPr lang="sl-SI" sz="2000" b="1" dirty="0">
                <a:solidFill>
                  <a:schemeClr val="bg2">
                    <a:lumMod val="50000"/>
                  </a:schemeClr>
                </a:solidFill>
              </a:rPr>
              <a:t>(Agenda za trajnostni razvoj)</a:t>
            </a:r>
            <a:endParaRPr lang="sl-SI" sz="2000" dirty="0"/>
          </a:p>
          <a:p>
            <a:pPr marL="0" indent="0">
              <a:lnSpc>
                <a:spcPct val="100000"/>
              </a:lnSpc>
              <a:buNone/>
            </a:pPr>
            <a:r>
              <a:rPr lang="sl-SI" sz="2000" b="1" dirty="0">
                <a:solidFill>
                  <a:schemeClr val="accent2">
                    <a:lumMod val="75000"/>
                  </a:schemeClr>
                </a:solidFill>
              </a:rPr>
              <a:t>Namen</a:t>
            </a:r>
          </a:p>
          <a:p>
            <a:pPr marL="0" indent="0">
              <a:buNone/>
            </a:pPr>
            <a:r>
              <a:rPr lang="sl-SI" sz="2000" b="1" dirty="0">
                <a:solidFill>
                  <a:schemeClr val="bg2">
                    <a:lumMod val="50000"/>
                  </a:schemeClr>
                </a:solidFill>
              </a:rPr>
              <a:t>Spodbuditi gospodarstvo </a:t>
            </a:r>
          </a:p>
          <a:p>
            <a:pPr marL="0" indent="0">
              <a:buNone/>
            </a:pPr>
            <a:r>
              <a:rPr lang="sl-SI" sz="2000" dirty="0"/>
              <a:t>      z zeleno tehnologijo</a:t>
            </a:r>
          </a:p>
          <a:p>
            <a:pPr marL="0" indent="0">
              <a:buNone/>
            </a:pPr>
            <a:r>
              <a:rPr lang="sl-SI" sz="2000" dirty="0"/>
              <a:t>      zmanjšati onesnaževanje</a:t>
            </a:r>
          </a:p>
          <a:p>
            <a:pPr marL="0" indent="0">
              <a:buNone/>
            </a:pPr>
            <a:r>
              <a:rPr lang="sl-SI" sz="2000" dirty="0"/>
              <a:t>      ustvariti trajnostno industrijo</a:t>
            </a:r>
          </a:p>
          <a:p>
            <a:pPr marL="285750" lvl="1" indent="-285750">
              <a:buFontTx/>
              <a:buChar char="-"/>
            </a:pPr>
            <a:endParaRPr lang="sl-SI" dirty="0">
              <a:highlight>
                <a:srgbClr val="FFFF00"/>
              </a:highlight>
            </a:endParaRPr>
          </a:p>
          <a:p>
            <a:pPr marL="0" lvl="2" indent="0">
              <a:buFont typeface="Arial" panose="020B0604020202020204" pitchFamily="34" charset="0"/>
              <a:buNone/>
            </a:pPr>
            <a:endParaRPr lang="sl-SI" dirty="0"/>
          </a:p>
          <a:p>
            <a:pPr marL="0" lvl="2" indent="0">
              <a:buFont typeface="Arial" panose="020B0604020202020204" pitchFamily="34" charset="0"/>
              <a:buNone/>
            </a:pPr>
            <a:endParaRPr lang="sl-SI" dirty="0"/>
          </a:p>
        </p:txBody>
      </p:sp>
      <p:sp>
        <p:nvSpPr>
          <p:cNvPr id="6" name="PoljeZBesedilom 5">
            <a:extLst>
              <a:ext uri="{FF2B5EF4-FFF2-40B4-BE49-F238E27FC236}">
                <a16:creationId xmlns:a16="http://schemas.microsoft.com/office/drawing/2014/main" id="{85F4E647-8443-DAB9-38B6-10AFA24BC557}"/>
              </a:ext>
            </a:extLst>
          </p:cNvPr>
          <p:cNvSpPr txBox="1"/>
          <p:nvPr/>
        </p:nvSpPr>
        <p:spPr>
          <a:xfrm>
            <a:off x="4991311" y="4527942"/>
            <a:ext cx="1981458" cy="1015663"/>
          </a:xfrm>
          <a:prstGeom prst="rect">
            <a:avLst/>
          </a:prstGeom>
          <a:noFill/>
          <a:ln w="22225">
            <a:solidFill>
              <a:srgbClr val="00B050"/>
            </a:solidFill>
          </a:ln>
        </p:spPr>
        <p:txBody>
          <a:bodyPr wrap="square" rtlCol="0">
            <a:spAutoFit/>
          </a:bodyPr>
          <a:lstStyle/>
          <a:p>
            <a:pPr algn="ctr"/>
            <a:r>
              <a:rPr lang="sl-SI" sz="2000" b="1" dirty="0">
                <a:solidFill>
                  <a:srgbClr val="C00000"/>
                </a:solidFill>
              </a:rPr>
              <a:t>2019 </a:t>
            </a:r>
          </a:p>
          <a:p>
            <a:pPr algn="ctr"/>
            <a:r>
              <a:rPr lang="sl-SI" sz="2000" dirty="0">
                <a:solidFill>
                  <a:srgbClr val="C00000"/>
                </a:solidFill>
              </a:rPr>
              <a:t>Evropski zeleni dogovor</a:t>
            </a:r>
          </a:p>
        </p:txBody>
      </p:sp>
      <p:pic>
        <p:nvPicPr>
          <p:cNvPr id="7" name="Slika 6">
            <a:extLst>
              <a:ext uri="{FF2B5EF4-FFF2-40B4-BE49-F238E27FC236}">
                <a16:creationId xmlns:a16="http://schemas.microsoft.com/office/drawing/2014/main" id="{72421E7E-648A-5BE6-55CC-AC0E032D3BA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21364" y="3499173"/>
            <a:ext cx="4539604" cy="2855540"/>
          </a:xfrm>
          <a:prstGeom prst="rect">
            <a:avLst/>
          </a:prstGeom>
        </p:spPr>
      </p:pic>
      <p:cxnSp>
        <p:nvCxnSpPr>
          <p:cNvPr id="8" name="Raven puščični povezovalnik 7">
            <a:extLst>
              <a:ext uri="{FF2B5EF4-FFF2-40B4-BE49-F238E27FC236}">
                <a16:creationId xmlns:a16="http://schemas.microsoft.com/office/drawing/2014/main" id="{FBF13CA9-90E0-6604-E548-7100EC6C908B}"/>
              </a:ext>
            </a:extLst>
          </p:cNvPr>
          <p:cNvCxnSpPr>
            <a:cxnSpLocks/>
          </p:cNvCxnSpPr>
          <p:nvPr/>
        </p:nvCxnSpPr>
        <p:spPr>
          <a:xfrm flipH="1" flipV="1">
            <a:off x="4111142" y="4227073"/>
            <a:ext cx="731626" cy="699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Raven puščični povezovalnik 8">
            <a:extLst>
              <a:ext uri="{FF2B5EF4-FFF2-40B4-BE49-F238E27FC236}">
                <a16:creationId xmlns:a16="http://schemas.microsoft.com/office/drawing/2014/main" id="{8BD116A2-AD07-1304-B5C0-0ECEA49BAE13}"/>
              </a:ext>
            </a:extLst>
          </p:cNvPr>
          <p:cNvCxnSpPr>
            <a:cxnSpLocks/>
          </p:cNvCxnSpPr>
          <p:nvPr/>
        </p:nvCxnSpPr>
        <p:spPr>
          <a:xfrm flipH="1">
            <a:off x="3359696" y="4926943"/>
            <a:ext cx="1483073" cy="4318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B53A653B-C2EF-1475-CCDB-09DE1A8ABBBD}"/>
              </a:ext>
            </a:extLst>
          </p:cNvPr>
          <p:cNvSpPr txBox="1">
            <a:spLocks/>
          </p:cNvSpPr>
          <p:nvPr/>
        </p:nvSpPr>
        <p:spPr>
          <a:xfrm>
            <a:off x="526681" y="556625"/>
            <a:ext cx="11138637" cy="486806"/>
          </a:xfrm>
          <a:prstGeom prst="rect">
            <a:avLst/>
          </a:prstGeom>
        </p:spPr>
        <p:txBody>
          <a:bodyP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r>
              <a:rPr lang="sl-SI" sz="3600" b="1" dirty="0">
                <a:solidFill>
                  <a:schemeClr val="tx1">
                    <a:lumMod val="50000"/>
                    <a:lumOff val="50000"/>
                  </a:schemeClr>
                </a:solidFill>
                <a:latin typeface="+mn-lt"/>
                <a:ea typeface="Open Sans" panose="020B0606030504020204" pitchFamily="34" charset="0"/>
                <a:cs typeface="Open Sans" panose="020B0606030504020204" pitchFamily="34" charset="0"/>
              </a:rPr>
              <a:t>Začetek idejne zasnove zelenega prehoda EU</a:t>
            </a:r>
          </a:p>
        </p:txBody>
      </p:sp>
      <p:pic>
        <p:nvPicPr>
          <p:cNvPr id="12" name="Grafika 12" descr="Renewable Energy with solid fill">
            <a:extLst>
              <a:ext uri="{FF2B5EF4-FFF2-40B4-BE49-F238E27FC236}">
                <a16:creationId xmlns:a16="http://schemas.microsoft.com/office/drawing/2014/main" id="{FD73B050-B247-B94F-6971-FC5E639E5E7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88396" y="5558215"/>
            <a:ext cx="238904" cy="238818"/>
          </a:xfrm>
          <a:prstGeom prst="rect">
            <a:avLst/>
          </a:prstGeom>
        </p:spPr>
      </p:pic>
      <p:pic>
        <p:nvPicPr>
          <p:cNvPr id="13" name="Grafika 13" descr="Downward trend graph with solid fill">
            <a:extLst>
              <a:ext uri="{FF2B5EF4-FFF2-40B4-BE49-F238E27FC236}">
                <a16:creationId xmlns:a16="http://schemas.microsoft.com/office/drawing/2014/main" id="{73E7EE5A-9BD3-30BC-6A95-85360093E4E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82915" y="5923341"/>
            <a:ext cx="238904" cy="238818"/>
          </a:xfrm>
          <a:prstGeom prst="rect">
            <a:avLst/>
          </a:prstGeom>
        </p:spPr>
      </p:pic>
      <p:pic>
        <p:nvPicPr>
          <p:cNvPr id="14" name="Grafika 14" descr="Sustainability with solid fill">
            <a:extLst>
              <a:ext uri="{FF2B5EF4-FFF2-40B4-BE49-F238E27FC236}">
                <a16:creationId xmlns:a16="http://schemas.microsoft.com/office/drawing/2014/main" id="{D507F268-83C6-5B95-11BD-5B0BC5655ED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8327" y="6288466"/>
            <a:ext cx="208079" cy="208004"/>
          </a:xfrm>
          <a:prstGeom prst="rect">
            <a:avLst/>
          </a:prstGeom>
        </p:spPr>
      </p:pic>
    </p:spTree>
    <p:extLst>
      <p:ext uri="{BB962C8B-B14F-4D97-AF65-F5344CB8AC3E}">
        <p14:creationId xmlns:p14="http://schemas.microsoft.com/office/powerpoint/2010/main" val="232908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5879976" y="188640"/>
            <a:ext cx="5976664" cy="6480720"/>
          </a:xfrm>
          <a:prstGeom prst="rect">
            <a:avLst/>
          </a:prstGeom>
          <a:solidFill>
            <a:srgbClr val="599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sl-SI" sz="3600" b="1" dirty="0">
                <a:solidFill>
                  <a:schemeClr val="bg1"/>
                </a:solidFill>
              </a:rPr>
              <a:t>Strategija slovenskega turizma 2022-2028 – za »zeleno, butično Slovenijo, z manjšim odtisom in večjo </a:t>
            </a:r>
          </a:p>
          <a:p>
            <a:pPr algn="ctr" fontAlgn="base"/>
            <a:r>
              <a:rPr lang="sl-SI" sz="3600" b="1" dirty="0">
                <a:solidFill>
                  <a:schemeClr val="bg1"/>
                </a:solidFill>
              </a:rPr>
              <a:t>vrednostjo za vse«</a:t>
            </a:r>
          </a:p>
        </p:txBody>
      </p:sp>
      <p:pic>
        <p:nvPicPr>
          <p:cNvPr id="2" name="Slika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360" y="0"/>
            <a:ext cx="5150358" cy="6858000"/>
          </a:xfrm>
          <a:prstGeom prst="rect">
            <a:avLst/>
          </a:prstGeom>
        </p:spPr>
      </p:pic>
      <p:sp>
        <p:nvSpPr>
          <p:cNvPr id="3" name="PoljeZBesedilom 2"/>
          <p:cNvSpPr txBox="1"/>
          <p:nvPr/>
        </p:nvSpPr>
        <p:spPr>
          <a:xfrm flipH="1">
            <a:off x="301338" y="6165304"/>
            <a:ext cx="2194261" cy="261610"/>
          </a:xfrm>
          <a:prstGeom prst="rect">
            <a:avLst/>
          </a:prstGeom>
          <a:noFill/>
        </p:spPr>
        <p:txBody>
          <a:bodyPr wrap="square" rtlCol="0">
            <a:spAutoFit/>
          </a:bodyPr>
          <a:lstStyle/>
          <a:p>
            <a:r>
              <a:rPr lang="sl-SI" sz="1100" b="1" dirty="0">
                <a:latin typeface="Candara" panose="020E0502030303020204" pitchFamily="34" charset="0"/>
              </a:rPr>
              <a:t>Astrid, </a:t>
            </a:r>
            <a:r>
              <a:rPr lang="sl-SI" sz="1100" b="1" dirty="0" err="1">
                <a:latin typeface="Candara" panose="020E0502030303020204" pitchFamily="34" charset="0"/>
              </a:rPr>
              <a:t>Art</a:t>
            </a:r>
            <a:r>
              <a:rPr lang="sl-SI" sz="1100" b="1" dirty="0">
                <a:latin typeface="Candara" panose="020E0502030303020204" pitchFamily="34" charset="0"/>
              </a:rPr>
              <a:t> </a:t>
            </a:r>
            <a:r>
              <a:rPr lang="sl-SI" sz="1100" b="1" dirty="0" err="1">
                <a:latin typeface="Candara" panose="020E0502030303020204" pitchFamily="34" charset="0"/>
              </a:rPr>
              <a:t>flower</a:t>
            </a:r>
            <a:r>
              <a:rPr lang="sl-SI" sz="1100" b="1" dirty="0">
                <a:latin typeface="Candara" panose="020E0502030303020204" pitchFamily="34" charset="0"/>
              </a:rPr>
              <a:t> - Sonja Prosen</a:t>
            </a:r>
          </a:p>
        </p:txBody>
      </p:sp>
    </p:spTree>
    <p:extLst>
      <p:ext uri="{BB962C8B-B14F-4D97-AF65-F5344CB8AC3E}">
        <p14:creationId xmlns:p14="http://schemas.microsoft.com/office/powerpoint/2010/main" val="4053299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5884398" y="188640"/>
            <a:ext cx="5976664" cy="6480720"/>
          </a:xfrm>
          <a:prstGeom prst="rect">
            <a:avLst/>
          </a:prstGeom>
          <a:solidFill>
            <a:srgbClr val="599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sl-SI" sz="3600" b="1" dirty="0">
                <a:solidFill>
                  <a:srgbClr val="FFFFFF"/>
                </a:solidFill>
                <a:cs typeface="Arial" charset="0"/>
              </a:rPr>
              <a:t>Zelena shema slovenskega turizma </a:t>
            </a:r>
          </a:p>
          <a:p>
            <a:pPr lvl="0" algn="ctr">
              <a:defRPr/>
            </a:pPr>
            <a:r>
              <a:rPr lang="sl-SI" sz="3600" b="1" dirty="0">
                <a:solidFill>
                  <a:srgbClr val="FFFFFF"/>
                </a:solidFill>
                <a:cs typeface="Arial" charset="0"/>
              </a:rPr>
              <a:t>SLOVENIA GREEN</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82105" y="1451795"/>
            <a:ext cx="238125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27221" y="692696"/>
            <a:ext cx="2385763" cy="593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Slika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376" y="117610"/>
            <a:ext cx="4967085" cy="6622780"/>
          </a:xfrm>
          <a:prstGeom prst="rect">
            <a:avLst/>
          </a:prstGeom>
        </p:spPr>
      </p:pic>
      <p:sp>
        <p:nvSpPr>
          <p:cNvPr id="7" name="Pravokotnik 6"/>
          <p:cNvSpPr/>
          <p:nvPr/>
        </p:nvSpPr>
        <p:spPr>
          <a:xfrm>
            <a:off x="6095999" y="5588223"/>
            <a:ext cx="5648206" cy="707886"/>
          </a:xfrm>
          <a:prstGeom prst="rect">
            <a:avLst/>
          </a:prstGeom>
        </p:spPr>
        <p:txBody>
          <a:bodyPr wrap="square">
            <a:spAutoFit/>
          </a:bodyPr>
          <a:lstStyle/>
          <a:p>
            <a:pPr algn="ctr"/>
            <a:r>
              <a:rPr lang="sl-SI" sz="2000" b="1" dirty="0">
                <a:solidFill>
                  <a:prstClr val="black"/>
                </a:solidFill>
              </a:rPr>
              <a:t>ZSST - povzeto po gradivu STO – Zelena shema slovenskega turizma, 2025</a:t>
            </a:r>
          </a:p>
        </p:txBody>
      </p:sp>
      <p:sp>
        <p:nvSpPr>
          <p:cNvPr id="8" name="PoljeZBesedilom 7"/>
          <p:cNvSpPr txBox="1"/>
          <p:nvPr/>
        </p:nvSpPr>
        <p:spPr>
          <a:xfrm flipH="1">
            <a:off x="301339" y="6165304"/>
            <a:ext cx="2050245" cy="261610"/>
          </a:xfrm>
          <a:prstGeom prst="rect">
            <a:avLst/>
          </a:prstGeom>
          <a:noFill/>
        </p:spPr>
        <p:txBody>
          <a:bodyPr wrap="square" rtlCol="0">
            <a:spAutoFit/>
          </a:bodyPr>
          <a:lstStyle/>
          <a:p>
            <a:r>
              <a:rPr lang="sl-SI" sz="1100" b="1" dirty="0">
                <a:latin typeface="Candara" panose="020E0502030303020204" pitchFamily="34" charset="0"/>
              </a:rPr>
              <a:t>Nina, </a:t>
            </a:r>
            <a:r>
              <a:rPr lang="sl-SI" sz="1100" b="1" dirty="0" err="1">
                <a:latin typeface="Candara" panose="020E0502030303020204" pitchFamily="34" charset="0"/>
              </a:rPr>
              <a:t>Art</a:t>
            </a:r>
            <a:r>
              <a:rPr lang="sl-SI" sz="1100" b="1" dirty="0">
                <a:latin typeface="Candara" panose="020E0502030303020204" pitchFamily="34" charset="0"/>
              </a:rPr>
              <a:t> </a:t>
            </a:r>
            <a:r>
              <a:rPr lang="sl-SI" sz="1100" b="1" dirty="0" err="1">
                <a:latin typeface="Candara" panose="020E0502030303020204" pitchFamily="34" charset="0"/>
              </a:rPr>
              <a:t>flower</a:t>
            </a:r>
            <a:r>
              <a:rPr lang="sl-SI" sz="1100" b="1" dirty="0">
                <a:latin typeface="Candara" panose="020E0502030303020204" pitchFamily="34" charset="0"/>
              </a:rPr>
              <a:t> - Sonja Prosen</a:t>
            </a:r>
          </a:p>
        </p:txBody>
      </p:sp>
    </p:spTree>
    <p:extLst>
      <p:ext uri="{BB962C8B-B14F-4D97-AF65-F5344CB8AC3E}">
        <p14:creationId xmlns:p14="http://schemas.microsoft.com/office/powerpoint/2010/main" val="3014270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a:ext>
            </a:extLst>
          </a:blip>
          <a:srcRect/>
          <a:stretch/>
        </p:blipFill>
        <p:spPr bwMode="auto">
          <a:xfrm>
            <a:off x="623392" y="764703"/>
            <a:ext cx="5076056" cy="5352585"/>
          </a:xfrm>
          <a:prstGeom prst="rect">
            <a:avLst/>
          </a:prstGeom>
          <a:noFill/>
          <a:ln w="9525">
            <a:noFill/>
            <a:miter lim="800000"/>
            <a:headEnd/>
            <a:tailEnd/>
          </a:ln>
        </p:spPr>
      </p:pic>
      <p:pic>
        <p:nvPicPr>
          <p:cNvPr id="3" name="Slika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3899" y="1645486"/>
            <a:ext cx="6384032" cy="3591018"/>
          </a:xfrm>
          <a:prstGeom prst="rect">
            <a:avLst/>
          </a:prstGeom>
        </p:spPr>
      </p:pic>
    </p:spTree>
    <p:extLst>
      <p:ext uri="{BB962C8B-B14F-4D97-AF65-F5344CB8AC3E}">
        <p14:creationId xmlns:p14="http://schemas.microsoft.com/office/powerpoint/2010/main" val="1085410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pPr algn="just"/>
            <a:r>
              <a:rPr lang="sl-SI" sz="4000" dirty="0"/>
              <a:t>		</a:t>
            </a:r>
            <a:endParaRPr lang="sl-SI" sz="3600" dirty="0"/>
          </a:p>
        </p:txBody>
      </p:sp>
      <p:sp>
        <p:nvSpPr>
          <p:cNvPr id="4" name="Elipsa 3"/>
          <p:cNvSpPr/>
          <p:nvPr/>
        </p:nvSpPr>
        <p:spPr>
          <a:xfrm>
            <a:off x="1861456" y="3515556"/>
            <a:ext cx="3240360" cy="1368152"/>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DESTINACIJE</a:t>
            </a:r>
          </a:p>
        </p:txBody>
      </p:sp>
      <p:sp>
        <p:nvSpPr>
          <p:cNvPr id="6" name="Elipsa 5"/>
          <p:cNvSpPr/>
          <p:nvPr/>
        </p:nvSpPr>
        <p:spPr>
          <a:xfrm>
            <a:off x="6904012" y="3465004"/>
            <a:ext cx="3240360" cy="1368152"/>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PONUDNIKI / TURISTIČNO GOSPODARSTVO</a:t>
            </a:r>
          </a:p>
        </p:txBody>
      </p:sp>
      <p:sp>
        <p:nvSpPr>
          <p:cNvPr id="9" name="Dvosmerna vodoravna puščica 8"/>
          <p:cNvSpPr/>
          <p:nvPr/>
        </p:nvSpPr>
        <p:spPr>
          <a:xfrm>
            <a:off x="5181904" y="4037614"/>
            <a:ext cx="1670112" cy="32403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1" name="Elipsa 10"/>
          <p:cNvSpPr/>
          <p:nvPr/>
        </p:nvSpPr>
        <p:spPr>
          <a:xfrm>
            <a:off x="191343" y="2737847"/>
            <a:ext cx="2196257" cy="958154"/>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OBISKOVALCI</a:t>
            </a:r>
          </a:p>
        </p:txBody>
      </p:sp>
      <p:sp>
        <p:nvSpPr>
          <p:cNvPr id="15" name="Elipsa 14"/>
          <p:cNvSpPr/>
          <p:nvPr/>
        </p:nvSpPr>
        <p:spPr>
          <a:xfrm>
            <a:off x="4203322" y="4942631"/>
            <a:ext cx="1872208" cy="936104"/>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ŠOLE</a:t>
            </a:r>
          </a:p>
        </p:txBody>
      </p:sp>
      <p:sp>
        <p:nvSpPr>
          <p:cNvPr id="16" name="Elipsa 15"/>
          <p:cNvSpPr/>
          <p:nvPr/>
        </p:nvSpPr>
        <p:spPr>
          <a:xfrm>
            <a:off x="2251206" y="5574861"/>
            <a:ext cx="1872208" cy="936104"/>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JAVNA PODJETJA</a:t>
            </a:r>
          </a:p>
        </p:txBody>
      </p:sp>
      <p:sp>
        <p:nvSpPr>
          <p:cNvPr id="17" name="Elipsa 16"/>
          <p:cNvSpPr/>
          <p:nvPr/>
        </p:nvSpPr>
        <p:spPr>
          <a:xfrm>
            <a:off x="2302024" y="2160842"/>
            <a:ext cx="2016224" cy="103006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PREBIVALCI</a:t>
            </a:r>
          </a:p>
        </p:txBody>
      </p:sp>
      <p:sp>
        <p:nvSpPr>
          <p:cNvPr id="18" name="Elipsa 17"/>
          <p:cNvSpPr/>
          <p:nvPr/>
        </p:nvSpPr>
        <p:spPr>
          <a:xfrm>
            <a:off x="7516079" y="2269794"/>
            <a:ext cx="2118987" cy="943181"/>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DOBAVITELJI</a:t>
            </a:r>
          </a:p>
        </p:txBody>
      </p:sp>
      <p:sp>
        <p:nvSpPr>
          <p:cNvPr id="19" name="Elipsa 18"/>
          <p:cNvSpPr/>
          <p:nvPr/>
        </p:nvSpPr>
        <p:spPr>
          <a:xfrm>
            <a:off x="9912424" y="2710502"/>
            <a:ext cx="1872208" cy="936104"/>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ZUNANJI  SERVISI</a:t>
            </a:r>
          </a:p>
        </p:txBody>
      </p:sp>
      <p:sp>
        <p:nvSpPr>
          <p:cNvPr id="20" name="Elipsa 19"/>
          <p:cNvSpPr/>
          <p:nvPr/>
        </p:nvSpPr>
        <p:spPr>
          <a:xfrm>
            <a:off x="10144372" y="4149080"/>
            <a:ext cx="1872208" cy="936104"/>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NAJEMNIKI</a:t>
            </a:r>
          </a:p>
        </p:txBody>
      </p:sp>
      <p:sp>
        <p:nvSpPr>
          <p:cNvPr id="21" name="Elipsa 20"/>
          <p:cNvSpPr/>
          <p:nvPr/>
        </p:nvSpPr>
        <p:spPr>
          <a:xfrm>
            <a:off x="7256152" y="5085183"/>
            <a:ext cx="1909818" cy="1002349"/>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ZAPOSLENI</a:t>
            </a:r>
          </a:p>
        </p:txBody>
      </p:sp>
      <p:sp>
        <p:nvSpPr>
          <p:cNvPr id="22" name="Elipsa 21"/>
          <p:cNvSpPr/>
          <p:nvPr/>
        </p:nvSpPr>
        <p:spPr>
          <a:xfrm>
            <a:off x="9372878" y="5363200"/>
            <a:ext cx="1872208" cy="936104"/>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GOSTJE</a:t>
            </a:r>
          </a:p>
        </p:txBody>
      </p:sp>
      <p:sp>
        <p:nvSpPr>
          <p:cNvPr id="23" name="Elipsa 22"/>
          <p:cNvSpPr/>
          <p:nvPr/>
        </p:nvSpPr>
        <p:spPr>
          <a:xfrm>
            <a:off x="4475820" y="1260742"/>
            <a:ext cx="3240360" cy="1368152"/>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NACIONALNA ORGANIZACIJA </a:t>
            </a:r>
          </a:p>
        </p:txBody>
      </p:sp>
      <p:sp>
        <p:nvSpPr>
          <p:cNvPr id="26" name="Puščica dol 25"/>
          <p:cNvSpPr/>
          <p:nvPr/>
        </p:nvSpPr>
        <p:spPr>
          <a:xfrm rot="2230567">
            <a:off x="4875042" y="2664311"/>
            <a:ext cx="342115" cy="10333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4" name="Elipsa 23"/>
          <p:cNvSpPr/>
          <p:nvPr/>
        </p:nvSpPr>
        <p:spPr>
          <a:xfrm>
            <a:off x="217219" y="4560613"/>
            <a:ext cx="2107852" cy="936104"/>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dirty="0">
                <a:solidFill>
                  <a:schemeClr val="tx1"/>
                </a:solidFill>
              </a:rPr>
              <a:t>TURISTIČNI VODNIKI</a:t>
            </a:r>
          </a:p>
        </p:txBody>
      </p:sp>
      <p:sp>
        <p:nvSpPr>
          <p:cNvPr id="3" name="PoljeZBesedilom 2">
            <a:extLst>
              <a:ext uri="{FF2B5EF4-FFF2-40B4-BE49-F238E27FC236}">
                <a16:creationId xmlns:a16="http://schemas.microsoft.com/office/drawing/2014/main" id="{DAE98A05-A842-A9C8-8A81-8859FEFFB17D}"/>
              </a:ext>
            </a:extLst>
          </p:cNvPr>
          <p:cNvSpPr txBox="1"/>
          <p:nvPr/>
        </p:nvSpPr>
        <p:spPr>
          <a:xfrm>
            <a:off x="1894277" y="383740"/>
            <a:ext cx="8414705" cy="646331"/>
          </a:xfrm>
          <a:prstGeom prst="rect">
            <a:avLst/>
          </a:prstGeom>
          <a:noFill/>
        </p:spPr>
        <p:txBody>
          <a:bodyPr wrap="square" rtlCol="0">
            <a:spAutoFit/>
          </a:bodyPr>
          <a:lstStyle/>
          <a:p>
            <a:pPr algn="ctr"/>
            <a:r>
              <a:rPr lang="sl-SI" sz="3600" dirty="0"/>
              <a:t>DESTINACIJE / PONUDNIKI / DELEŽNIKI</a:t>
            </a:r>
          </a:p>
        </p:txBody>
      </p:sp>
    </p:spTree>
    <p:extLst>
      <p:ext uri="{BB962C8B-B14F-4D97-AF65-F5344CB8AC3E}">
        <p14:creationId xmlns:p14="http://schemas.microsoft.com/office/powerpoint/2010/main" val="4001372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5879976" y="188640"/>
            <a:ext cx="5976664" cy="6480720"/>
          </a:xfrm>
          <a:prstGeom prst="rect">
            <a:avLst/>
          </a:prstGeom>
          <a:solidFill>
            <a:srgbClr val="599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sl-SI" sz="3600" b="1" dirty="0">
                <a:solidFill>
                  <a:schemeClr val="bg1"/>
                </a:solidFill>
              </a:rPr>
              <a:t>Kriteriji trajnostnega ravnanja: - za posameznika </a:t>
            </a:r>
          </a:p>
          <a:p>
            <a:pPr fontAlgn="base"/>
            <a:r>
              <a:rPr lang="sl-SI" sz="3600" b="1" dirty="0">
                <a:solidFill>
                  <a:schemeClr val="bg1"/>
                </a:solidFill>
              </a:rPr>
              <a:t>- za destinacije</a:t>
            </a:r>
          </a:p>
          <a:p>
            <a:pPr fontAlgn="base"/>
            <a:r>
              <a:rPr lang="sl-SI" sz="3600" b="1" dirty="0">
                <a:solidFill>
                  <a:schemeClr val="bg1"/>
                </a:solidFill>
              </a:rPr>
              <a:t>- za turistične ponudnike (za  </a:t>
            </a:r>
          </a:p>
          <a:p>
            <a:pPr fontAlgn="base"/>
            <a:r>
              <a:rPr lang="sl-SI" sz="3600" b="1" dirty="0">
                <a:solidFill>
                  <a:schemeClr val="bg1"/>
                </a:solidFill>
              </a:rPr>
              <a:t>  pridobitev trajnostnega </a:t>
            </a:r>
          </a:p>
          <a:p>
            <a:pPr fontAlgn="base"/>
            <a:r>
              <a:rPr lang="sl-SI" sz="3600" b="1" dirty="0">
                <a:solidFill>
                  <a:schemeClr val="bg1"/>
                </a:solidFill>
              </a:rPr>
              <a:t>  </a:t>
            </a:r>
            <a:r>
              <a:rPr lang="sl-SI" sz="3600" b="1" dirty="0" err="1">
                <a:solidFill>
                  <a:schemeClr val="bg1"/>
                </a:solidFill>
              </a:rPr>
              <a:t>okoljskega</a:t>
            </a:r>
            <a:r>
              <a:rPr lang="sl-SI" sz="3600" b="1" dirty="0">
                <a:solidFill>
                  <a:schemeClr val="bg1"/>
                </a:solidFill>
              </a:rPr>
              <a:t> znaka)</a:t>
            </a:r>
          </a:p>
          <a:p>
            <a:pPr fontAlgn="base"/>
            <a:r>
              <a:rPr lang="sl-SI" sz="3600" b="1" dirty="0">
                <a:solidFill>
                  <a:schemeClr val="bg1"/>
                </a:solidFill>
              </a:rPr>
              <a:t>- za turistične vodnike</a:t>
            </a:r>
          </a:p>
          <a:p>
            <a:pPr fontAlgn="base"/>
            <a:r>
              <a:rPr lang="sl-SI" sz="3600" b="1" dirty="0">
                <a:solidFill>
                  <a:schemeClr val="bg1"/>
                </a:solidFill>
              </a:rPr>
              <a:t>- za druge turistične deležnike</a:t>
            </a:r>
          </a:p>
          <a:p>
            <a:pPr fontAlgn="base"/>
            <a:r>
              <a:rPr lang="sl-SI" sz="3600" b="1" dirty="0">
                <a:solidFill>
                  <a:schemeClr val="bg1"/>
                </a:solidFill>
              </a:rPr>
              <a:t>- za druge institucije </a:t>
            </a:r>
            <a:r>
              <a:rPr lang="sl-SI" sz="3600" b="1" dirty="0" err="1">
                <a:solidFill>
                  <a:schemeClr val="bg1"/>
                </a:solidFill>
              </a:rPr>
              <a:t>itd</a:t>
            </a:r>
            <a:r>
              <a:rPr lang="sl-SI" sz="3600" b="1" dirty="0">
                <a:solidFill>
                  <a:schemeClr val="bg1"/>
                </a:solidFill>
              </a:rPr>
              <a:t>…</a:t>
            </a:r>
          </a:p>
        </p:txBody>
      </p:sp>
      <p:pic>
        <p:nvPicPr>
          <p:cNvPr id="5" name="Slika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400" y="28098"/>
            <a:ext cx="4536504" cy="6048672"/>
          </a:xfrm>
          <a:prstGeom prst="rect">
            <a:avLst/>
          </a:prstGeom>
        </p:spPr>
      </p:pic>
      <p:sp>
        <p:nvSpPr>
          <p:cNvPr id="6" name="PoljeZBesedilom 5"/>
          <p:cNvSpPr txBox="1"/>
          <p:nvPr/>
        </p:nvSpPr>
        <p:spPr>
          <a:xfrm flipH="1">
            <a:off x="695400" y="6165304"/>
            <a:ext cx="2338277" cy="261610"/>
          </a:xfrm>
          <a:prstGeom prst="rect">
            <a:avLst/>
          </a:prstGeom>
          <a:noFill/>
        </p:spPr>
        <p:txBody>
          <a:bodyPr wrap="square" rtlCol="0">
            <a:spAutoFit/>
          </a:bodyPr>
          <a:lstStyle/>
          <a:p>
            <a:r>
              <a:rPr lang="sl-SI" sz="1100" b="1" dirty="0">
                <a:latin typeface="Candara" panose="020E0502030303020204" pitchFamily="34" charset="0"/>
              </a:rPr>
              <a:t>Valerija, </a:t>
            </a:r>
            <a:r>
              <a:rPr lang="sl-SI" sz="1100" b="1" dirty="0" err="1">
                <a:latin typeface="Candara" panose="020E0502030303020204" pitchFamily="34" charset="0"/>
              </a:rPr>
              <a:t>Art</a:t>
            </a:r>
            <a:r>
              <a:rPr lang="sl-SI" sz="1100" b="1" dirty="0">
                <a:latin typeface="Candara" panose="020E0502030303020204" pitchFamily="34" charset="0"/>
              </a:rPr>
              <a:t> </a:t>
            </a:r>
            <a:r>
              <a:rPr lang="sl-SI" sz="1100" b="1" dirty="0" err="1">
                <a:latin typeface="Candara" panose="020E0502030303020204" pitchFamily="34" charset="0"/>
              </a:rPr>
              <a:t>flower</a:t>
            </a:r>
            <a:r>
              <a:rPr lang="sl-SI" sz="1100" b="1" dirty="0">
                <a:latin typeface="Candara" panose="020E0502030303020204" pitchFamily="34" charset="0"/>
              </a:rPr>
              <a:t> - Sonja Prosen</a:t>
            </a:r>
          </a:p>
        </p:txBody>
      </p:sp>
    </p:spTree>
    <p:extLst>
      <p:ext uri="{BB962C8B-B14F-4D97-AF65-F5344CB8AC3E}">
        <p14:creationId xmlns:p14="http://schemas.microsoft.com/office/powerpoint/2010/main" val="37521244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5879976" y="196965"/>
            <a:ext cx="5976664" cy="6480720"/>
          </a:xfrm>
          <a:prstGeom prst="rect">
            <a:avLst/>
          </a:prstGeom>
          <a:solidFill>
            <a:srgbClr val="599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sl-SI" sz="3600" b="1" dirty="0">
                <a:solidFill>
                  <a:schemeClr val="bg1"/>
                </a:solidFill>
              </a:rPr>
              <a:t>PONUDNIKI</a:t>
            </a:r>
          </a:p>
          <a:p>
            <a:pPr algn="ctr" fontAlgn="base"/>
            <a:r>
              <a:rPr lang="sl-SI" sz="3600" b="1" dirty="0">
                <a:solidFill>
                  <a:schemeClr val="bg1"/>
                </a:solidFill>
              </a:rPr>
              <a:t>Mednarodno uveljavljeni in s strani SLOVENIA GREEN - ZSST priznani trajnostni/okoljski znaki za turistične ponudnike</a:t>
            </a:r>
          </a:p>
          <a:p>
            <a:pPr algn="ctr" fontAlgn="base"/>
            <a:endParaRPr lang="sl-SI" sz="3600" b="1" dirty="0">
              <a:solidFill>
                <a:schemeClr val="bg1"/>
              </a:solidFill>
            </a:endParaRPr>
          </a:p>
          <a:p>
            <a:pPr algn="ctr" fontAlgn="base"/>
            <a:r>
              <a:rPr lang="sl-SI" sz="3200" b="1" dirty="0">
                <a:solidFill>
                  <a:schemeClr val="bg1"/>
                </a:solidFill>
              </a:rPr>
              <a:t>VIR: https://www.slovenia.info/uploads/RR%20Masa%202024/Seznam_znakov_12_02_24_OK.pdf</a:t>
            </a:r>
          </a:p>
        </p:txBody>
      </p:sp>
      <p:pic>
        <p:nvPicPr>
          <p:cNvPr id="18434" name="Picture 2" descr="Opis slike ni na volj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7368" y="64608"/>
            <a:ext cx="5010150" cy="6677025"/>
          </a:xfrm>
          <a:prstGeom prst="rect">
            <a:avLst/>
          </a:prstGeom>
          <a:noFill/>
          <a:extLst>
            <a:ext uri="{909E8E84-426E-40DD-AFC4-6F175D3DCCD1}">
              <a14:hiddenFill xmlns:a14="http://schemas.microsoft.com/office/drawing/2010/main">
                <a:solidFill>
                  <a:srgbClr val="FFFFFF"/>
                </a:solidFill>
              </a14:hiddenFill>
            </a:ext>
          </a:extLst>
        </p:spPr>
      </p:pic>
      <p:sp>
        <p:nvSpPr>
          <p:cNvPr id="5" name="PoljeZBesedilom 4"/>
          <p:cNvSpPr txBox="1"/>
          <p:nvPr/>
        </p:nvSpPr>
        <p:spPr>
          <a:xfrm flipH="1">
            <a:off x="3101329" y="6416075"/>
            <a:ext cx="2338277" cy="261610"/>
          </a:xfrm>
          <a:prstGeom prst="rect">
            <a:avLst/>
          </a:prstGeom>
          <a:noFill/>
        </p:spPr>
        <p:txBody>
          <a:bodyPr wrap="square" rtlCol="0">
            <a:spAutoFit/>
          </a:bodyPr>
          <a:lstStyle/>
          <a:p>
            <a:r>
              <a:rPr lang="sl-SI" sz="1100" b="1" dirty="0">
                <a:latin typeface="Candara" panose="020E0502030303020204" pitchFamily="34" charset="0"/>
              </a:rPr>
              <a:t>Tereza, </a:t>
            </a:r>
            <a:r>
              <a:rPr lang="sl-SI" sz="1100" b="1" dirty="0" err="1">
                <a:latin typeface="Candara" panose="020E0502030303020204" pitchFamily="34" charset="0"/>
              </a:rPr>
              <a:t>Art</a:t>
            </a:r>
            <a:r>
              <a:rPr lang="sl-SI" sz="1100" b="1" dirty="0">
                <a:latin typeface="Candara" panose="020E0502030303020204" pitchFamily="34" charset="0"/>
              </a:rPr>
              <a:t> </a:t>
            </a:r>
            <a:r>
              <a:rPr lang="sl-SI" sz="1100" b="1" dirty="0" err="1">
                <a:latin typeface="Candara" panose="020E0502030303020204" pitchFamily="34" charset="0"/>
              </a:rPr>
              <a:t>flower</a:t>
            </a:r>
            <a:r>
              <a:rPr lang="sl-SI" sz="1100" b="1" dirty="0">
                <a:latin typeface="Candara" panose="020E0502030303020204" pitchFamily="34" charset="0"/>
              </a:rPr>
              <a:t> - Sonja Prosen</a:t>
            </a:r>
          </a:p>
        </p:txBody>
      </p:sp>
    </p:spTree>
    <p:extLst>
      <p:ext uri="{BB962C8B-B14F-4D97-AF65-F5344CB8AC3E}">
        <p14:creationId xmlns:p14="http://schemas.microsoft.com/office/powerpoint/2010/main" val="12375881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5879976" y="188640"/>
            <a:ext cx="5976664" cy="6480720"/>
          </a:xfrm>
          <a:prstGeom prst="rect">
            <a:avLst/>
          </a:prstGeom>
          <a:solidFill>
            <a:srgbClr val="59903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sl-SI" sz="3600" b="1" dirty="0">
                <a:solidFill>
                  <a:schemeClr val="bg1"/>
                </a:solidFill>
              </a:rPr>
              <a:t>Kriteriji za pridobitev trajnostnega / okoljskega znaka za turistične ponudnike kot izhodišče trajnostnega delovanja za druge deležnike</a:t>
            </a:r>
          </a:p>
        </p:txBody>
      </p:sp>
      <p:pic>
        <p:nvPicPr>
          <p:cNvPr id="5" name="Slika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408" y="198500"/>
            <a:ext cx="4477662" cy="5970216"/>
          </a:xfrm>
          <a:prstGeom prst="rect">
            <a:avLst/>
          </a:prstGeom>
        </p:spPr>
      </p:pic>
      <p:sp>
        <p:nvSpPr>
          <p:cNvPr id="6" name="PoljeZBesedilom 5"/>
          <p:cNvSpPr txBox="1"/>
          <p:nvPr/>
        </p:nvSpPr>
        <p:spPr>
          <a:xfrm flipH="1">
            <a:off x="3224246" y="6168716"/>
            <a:ext cx="2338277" cy="261610"/>
          </a:xfrm>
          <a:prstGeom prst="rect">
            <a:avLst/>
          </a:prstGeom>
          <a:noFill/>
        </p:spPr>
        <p:txBody>
          <a:bodyPr wrap="square" rtlCol="0">
            <a:spAutoFit/>
          </a:bodyPr>
          <a:lstStyle/>
          <a:p>
            <a:r>
              <a:rPr lang="sl-SI" sz="1100" b="1" dirty="0">
                <a:latin typeface="Candara" panose="020E0502030303020204" pitchFamily="34" charset="0"/>
              </a:rPr>
              <a:t>Alenka, </a:t>
            </a:r>
            <a:r>
              <a:rPr lang="sl-SI" sz="1100" b="1" dirty="0" err="1">
                <a:latin typeface="Candara" panose="020E0502030303020204" pitchFamily="34" charset="0"/>
              </a:rPr>
              <a:t>Art</a:t>
            </a:r>
            <a:r>
              <a:rPr lang="sl-SI" sz="1100" b="1" dirty="0">
                <a:latin typeface="Candara" panose="020E0502030303020204" pitchFamily="34" charset="0"/>
              </a:rPr>
              <a:t> </a:t>
            </a:r>
            <a:r>
              <a:rPr lang="sl-SI" sz="1100" b="1" dirty="0" err="1">
                <a:latin typeface="Candara" panose="020E0502030303020204" pitchFamily="34" charset="0"/>
              </a:rPr>
              <a:t>flower</a:t>
            </a:r>
            <a:r>
              <a:rPr lang="sl-SI" sz="1100" b="1" dirty="0">
                <a:latin typeface="Candara" panose="020E0502030303020204" pitchFamily="34" charset="0"/>
              </a:rPr>
              <a:t> - Sonja Prosen</a:t>
            </a:r>
          </a:p>
        </p:txBody>
      </p:sp>
    </p:spTree>
    <p:extLst>
      <p:ext uri="{BB962C8B-B14F-4D97-AF65-F5344CB8AC3E}">
        <p14:creationId xmlns:p14="http://schemas.microsoft.com/office/powerpoint/2010/main" val="3399751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značba mesta vsebine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7368" y="1974737"/>
            <a:ext cx="1065088" cy="1080000"/>
          </a:xfrm>
        </p:spPr>
      </p:pic>
      <p:pic>
        <p:nvPicPr>
          <p:cNvPr id="18" name="Slika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017" y="3069750"/>
            <a:ext cx="1051226" cy="1080000"/>
          </a:xfrm>
          <a:prstGeom prst="rect">
            <a:avLst/>
          </a:prstGeom>
        </p:spPr>
      </p:pic>
      <p:pic>
        <p:nvPicPr>
          <p:cNvPr id="19" name="Slika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2457" y="4095648"/>
            <a:ext cx="1095152" cy="1080000"/>
          </a:xfrm>
          <a:prstGeom prst="rect">
            <a:avLst/>
          </a:prstGeom>
        </p:spPr>
      </p:pic>
      <p:pic>
        <p:nvPicPr>
          <p:cNvPr id="20" name="Slika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95600" y="4847503"/>
            <a:ext cx="1060443" cy="1080000"/>
          </a:xfrm>
          <a:prstGeom prst="rect">
            <a:avLst/>
          </a:prstGeom>
        </p:spPr>
      </p:pic>
      <p:pic>
        <p:nvPicPr>
          <p:cNvPr id="21" name="Slika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49323" y="4933768"/>
            <a:ext cx="1090315" cy="1080000"/>
          </a:xfrm>
          <a:prstGeom prst="rect">
            <a:avLst/>
          </a:prstGeom>
        </p:spPr>
      </p:pic>
      <p:pic>
        <p:nvPicPr>
          <p:cNvPr id="31" name="Slika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57902" y="1941529"/>
            <a:ext cx="1126729" cy="1080000"/>
          </a:xfrm>
          <a:prstGeom prst="rect">
            <a:avLst/>
          </a:prstGeom>
        </p:spPr>
      </p:pic>
      <p:pic>
        <p:nvPicPr>
          <p:cNvPr id="32" name="Slika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50893" y="3296515"/>
            <a:ext cx="1084147" cy="1080000"/>
          </a:xfrm>
          <a:prstGeom prst="rect">
            <a:avLst/>
          </a:prstGeom>
        </p:spPr>
      </p:pic>
      <p:pic>
        <p:nvPicPr>
          <p:cNvPr id="33" name="Slika 3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41526" y="2212855"/>
            <a:ext cx="1062585" cy="1080000"/>
          </a:xfrm>
          <a:prstGeom prst="rect">
            <a:avLst/>
          </a:prstGeom>
        </p:spPr>
      </p:pic>
      <p:pic>
        <p:nvPicPr>
          <p:cNvPr id="34" name="Slika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42463" y="1186764"/>
            <a:ext cx="1055302" cy="1080000"/>
          </a:xfrm>
          <a:prstGeom prst="rect">
            <a:avLst/>
          </a:prstGeom>
        </p:spPr>
      </p:pic>
      <p:pic>
        <p:nvPicPr>
          <p:cNvPr id="35" name="Slika 3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90845" y="548679"/>
            <a:ext cx="1053083" cy="1035619"/>
          </a:xfrm>
          <a:prstGeom prst="rect">
            <a:avLst/>
          </a:prstGeom>
        </p:spPr>
      </p:pic>
      <p:pic>
        <p:nvPicPr>
          <p:cNvPr id="36" name="Slika 3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23419" y="391459"/>
            <a:ext cx="1051388" cy="1080000"/>
          </a:xfrm>
          <a:prstGeom prst="rect">
            <a:avLst/>
          </a:prstGeom>
        </p:spPr>
      </p:pic>
      <p:pic>
        <p:nvPicPr>
          <p:cNvPr id="37" name="Slika 3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74806" y="931459"/>
            <a:ext cx="1045729" cy="1080000"/>
          </a:xfrm>
          <a:prstGeom prst="rect">
            <a:avLst/>
          </a:prstGeom>
        </p:spPr>
      </p:pic>
      <p:pic>
        <p:nvPicPr>
          <p:cNvPr id="38" name="Slika 3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670641" y="4204741"/>
            <a:ext cx="1144163" cy="1080000"/>
          </a:xfrm>
          <a:prstGeom prst="rect">
            <a:avLst/>
          </a:prstGeom>
        </p:spPr>
      </p:pic>
      <p:pic>
        <p:nvPicPr>
          <p:cNvPr id="68" name="Slika 6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848528" y="3140968"/>
            <a:ext cx="1123039" cy="1080000"/>
          </a:xfrm>
          <a:prstGeom prst="rect">
            <a:avLst/>
          </a:prstGeom>
        </p:spPr>
      </p:pic>
      <p:pic>
        <p:nvPicPr>
          <p:cNvPr id="40" name="Slika 39"/>
          <p:cNvPicPr/>
          <p:nvPr/>
        </p:nvPicPr>
        <p:blipFill>
          <a:blip r:embed="rId16" cstate="print">
            <a:extLst>
              <a:ext uri="{28A0092B-C50C-407E-A947-70E740481C1C}">
                <a14:useLocalDpi xmlns:a14="http://schemas.microsoft.com/office/drawing/2010/main" val="0"/>
              </a:ext>
            </a:extLst>
          </a:blip>
          <a:stretch>
            <a:fillRect/>
          </a:stretch>
        </p:blipFill>
        <p:spPr>
          <a:xfrm>
            <a:off x="2308589" y="1854285"/>
            <a:ext cx="3277786" cy="1438570"/>
          </a:xfrm>
          <a:prstGeom prst="rect">
            <a:avLst/>
          </a:prstGeom>
        </p:spPr>
      </p:pic>
      <p:sp>
        <p:nvSpPr>
          <p:cNvPr id="17" name="PoljeZBesedilom 16"/>
          <p:cNvSpPr txBox="1"/>
          <p:nvPr/>
        </p:nvSpPr>
        <p:spPr>
          <a:xfrm>
            <a:off x="6535041" y="5058269"/>
            <a:ext cx="4844456" cy="830997"/>
          </a:xfrm>
          <a:prstGeom prst="rect">
            <a:avLst/>
          </a:prstGeom>
          <a:noFill/>
        </p:spPr>
        <p:txBody>
          <a:bodyPr wrap="square" rtlCol="0">
            <a:spAutoFit/>
          </a:bodyPr>
          <a:lstStyle/>
          <a:p>
            <a:r>
              <a:rPr lang="sl-SI" sz="2400" b="1" dirty="0">
                <a:solidFill>
                  <a:srgbClr val="4A884A"/>
                </a:solidFill>
                <a:latin typeface="Verdana" pitchFamily="34" charset="0"/>
              </a:rPr>
              <a:t>KRITERIJI/IZJAVE O TRAJNOSTNEM RAVNANJU </a:t>
            </a:r>
          </a:p>
        </p:txBody>
      </p:sp>
    </p:spTree>
    <p:extLst>
      <p:ext uri="{BB962C8B-B14F-4D97-AF65-F5344CB8AC3E}">
        <p14:creationId xmlns:p14="http://schemas.microsoft.com/office/powerpoint/2010/main" val="5575241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jeZBesedilom 2">
            <a:extLst>
              <a:ext uri="{FF2B5EF4-FFF2-40B4-BE49-F238E27FC236}">
                <a16:creationId xmlns:a16="http://schemas.microsoft.com/office/drawing/2014/main" id="{A3518C60-F707-85A1-C3CC-2DB993FE2FD6}"/>
              </a:ext>
            </a:extLst>
          </p:cNvPr>
          <p:cNvSpPr txBox="1"/>
          <p:nvPr/>
        </p:nvSpPr>
        <p:spPr>
          <a:xfrm>
            <a:off x="4367808" y="3136816"/>
            <a:ext cx="6996546" cy="1569660"/>
          </a:xfrm>
          <a:prstGeom prst="rect">
            <a:avLst/>
          </a:prstGeom>
          <a:noFill/>
        </p:spPr>
        <p:txBody>
          <a:bodyPr wrap="square">
            <a:spAutoFit/>
          </a:bodyPr>
          <a:lstStyle/>
          <a:p>
            <a:pPr algn="just"/>
            <a:r>
              <a:rPr lang="sl-SI" sz="2400" dirty="0"/>
              <a:t>Zavedam se pomena trajnosti, spremljam novice, obiskujem usposabljanja na temo trajnosti, ravnam po načelih trajnosti - tako v odnosu do okolja kot do sočloveka</a:t>
            </a:r>
          </a:p>
        </p:txBody>
      </p:sp>
      <p:sp>
        <p:nvSpPr>
          <p:cNvPr id="5" name="Naslov 4">
            <a:extLst>
              <a:ext uri="{FF2B5EF4-FFF2-40B4-BE49-F238E27FC236}">
                <a16:creationId xmlns:a16="http://schemas.microsoft.com/office/drawing/2014/main" id="{FF6DD796-8168-311A-6E3D-BF9571BC38AF}"/>
              </a:ext>
            </a:extLst>
          </p:cNvPr>
          <p:cNvSpPr>
            <a:spLocks noGrp="1"/>
          </p:cNvSpPr>
          <p:nvPr>
            <p:ph type="title"/>
          </p:nvPr>
        </p:nvSpPr>
        <p:spPr>
          <a:xfrm>
            <a:off x="551384" y="692696"/>
            <a:ext cx="10972800" cy="1143000"/>
          </a:xfrm>
        </p:spPr>
        <p:txBody>
          <a:bodyPr>
            <a:normAutofit/>
          </a:bodyPr>
          <a:lstStyle/>
          <a:p>
            <a:r>
              <a:rPr lang="sl-SI" sz="3200" dirty="0">
                <a:solidFill>
                  <a:schemeClr val="accent6">
                    <a:lumMod val="75000"/>
                  </a:schemeClr>
                </a:solidFill>
              </a:rPr>
              <a:t>DOLGOROČNA ZAVEZANOST TRAJNOSTI</a:t>
            </a:r>
            <a:br>
              <a:rPr lang="sl-SI" sz="3200" dirty="0">
                <a:solidFill>
                  <a:schemeClr val="accent6">
                    <a:lumMod val="75000"/>
                  </a:schemeClr>
                </a:solidFill>
              </a:rPr>
            </a:br>
            <a:endParaRPr lang="sl-SI" sz="3200" dirty="0">
              <a:solidFill>
                <a:schemeClr val="accent6">
                  <a:lumMod val="75000"/>
                </a:schemeClr>
              </a:solidFill>
            </a:endParaRPr>
          </a:p>
        </p:txBody>
      </p:sp>
      <p:pic>
        <p:nvPicPr>
          <p:cNvPr id="9" name="Slika 8">
            <a:extLst>
              <a:ext uri="{FF2B5EF4-FFF2-40B4-BE49-F238E27FC236}">
                <a16:creationId xmlns:a16="http://schemas.microsoft.com/office/drawing/2014/main" id="{47F2F733-F714-AA07-8B5B-8838020A1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646" y="2492896"/>
            <a:ext cx="2857500" cy="2857500"/>
          </a:xfrm>
          <a:prstGeom prst="rect">
            <a:avLst/>
          </a:prstGeom>
        </p:spPr>
      </p:pic>
    </p:spTree>
    <p:extLst>
      <p:ext uri="{BB962C8B-B14F-4D97-AF65-F5344CB8AC3E}">
        <p14:creationId xmlns:p14="http://schemas.microsoft.com/office/powerpoint/2010/main" val="11590676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65213" y="7516"/>
            <a:ext cx="2770338" cy="3899834"/>
          </a:xfrm>
          <a:prstGeom prst="rect">
            <a:avLst/>
          </a:prstGeom>
        </p:spPr>
      </p:pic>
      <p:sp>
        <p:nvSpPr>
          <p:cNvPr id="4" name="Rectangle 6"/>
          <p:cNvSpPr>
            <a:spLocks noChangeArrowheads="1"/>
          </p:cNvSpPr>
          <p:nvPr/>
        </p:nvSpPr>
        <p:spPr bwMode="auto">
          <a:xfrm>
            <a:off x="479376" y="1731005"/>
            <a:ext cx="475252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sl-SI" altLang="sl-SI" sz="3200" b="1" dirty="0">
                <a:solidFill>
                  <a:srgbClr val="78A22F"/>
                </a:solidFill>
                <a:latin typeface="+mn-lt"/>
              </a:rPr>
              <a:t>Povabilo k so-podpisu: </a:t>
            </a:r>
          </a:p>
          <a:p>
            <a:pPr eaLnBrk="1" hangingPunct="1">
              <a:defRPr/>
            </a:pPr>
            <a:r>
              <a:rPr lang="sl-SI" altLang="sl-SI" sz="3200" b="1" dirty="0">
                <a:solidFill>
                  <a:srgbClr val="78A22F"/>
                </a:solidFill>
                <a:latin typeface="+mn-lt"/>
              </a:rPr>
              <a:t>Zelene politike in </a:t>
            </a:r>
          </a:p>
          <a:p>
            <a:pPr eaLnBrk="1" hangingPunct="1">
              <a:defRPr/>
            </a:pPr>
            <a:r>
              <a:rPr lang="sl-SI" altLang="sl-SI" sz="3200" b="1" dirty="0">
                <a:solidFill>
                  <a:srgbClr val="78A22F"/>
                </a:solidFill>
                <a:latin typeface="+mn-lt"/>
              </a:rPr>
              <a:t>zavez:</a:t>
            </a:r>
          </a:p>
          <a:p>
            <a:pPr eaLnBrk="1" hangingPunct="1">
              <a:defRPr/>
            </a:pPr>
            <a:r>
              <a:rPr lang="sl-SI" altLang="sl-SI" sz="3200" b="1" dirty="0">
                <a:solidFill>
                  <a:srgbClr val="78A22F"/>
                </a:solidFill>
                <a:latin typeface="+mn-lt"/>
              </a:rPr>
              <a:t>- za trajnostno gastronomijo,</a:t>
            </a:r>
          </a:p>
          <a:p>
            <a:pPr eaLnBrk="1" hangingPunct="1">
              <a:defRPr/>
            </a:pPr>
            <a:r>
              <a:rPr lang="sl-SI" altLang="sl-SI" sz="3200" b="1" dirty="0">
                <a:solidFill>
                  <a:srgbClr val="78A22F"/>
                </a:solidFill>
                <a:latin typeface="+mn-lt"/>
              </a:rPr>
              <a:t>- za manj plastike,</a:t>
            </a:r>
          </a:p>
          <a:p>
            <a:pPr eaLnBrk="1" hangingPunct="1">
              <a:defRPr/>
            </a:pPr>
            <a:r>
              <a:rPr lang="sl-SI" altLang="sl-SI" sz="3200" b="1" dirty="0">
                <a:solidFill>
                  <a:srgbClr val="78A22F"/>
                </a:solidFill>
                <a:latin typeface="+mn-lt"/>
              </a:rPr>
              <a:t>- vodne zaveze idr.</a:t>
            </a:r>
          </a:p>
        </p:txBody>
      </p:sp>
      <p:pic>
        <p:nvPicPr>
          <p:cNvPr id="6" name="Slika 5">
            <a:extLst>
              <a:ext uri="{FF2B5EF4-FFF2-40B4-BE49-F238E27FC236}">
                <a16:creationId xmlns:a16="http://schemas.microsoft.com/office/drawing/2014/main" id="{750B8487-D338-4705-9C26-B72ACDA506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410059">
            <a:off x="8919684" y="3808395"/>
            <a:ext cx="2916119" cy="2852936"/>
          </a:xfrm>
          <a:prstGeom prst="rect">
            <a:avLst/>
          </a:prstGeom>
        </p:spPr>
      </p:pic>
      <p:pic>
        <p:nvPicPr>
          <p:cNvPr id="3074" name="Picture 2" descr="Še 100 dni, pristopite tudi VI! - Kranjska Gor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07768" y="4114262"/>
            <a:ext cx="4752528" cy="2574286"/>
          </a:xfrm>
          <a:prstGeom prst="rect">
            <a:avLst/>
          </a:prstGeom>
          <a:noFill/>
          <a:extLst>
            <a:ext uri="{909E8E84-426E-40DD-AFC4-6F175D3DCCD1}">
              <a14:hiddenFill xmlns:a14="http://schemas.microsoft.com/office/drawing/2010/main">
                <a:solidFill>
                  <a:srgbClr val="FFFFFF"/>
                </a:solidFill>
              </a14:hiddenFill>
            </a:ext>
          </a:extLst>
        </p:spPr>
      </p:pic>
      <p:pic>
        <p:nvPicPr>
          <p:cNvPr id="2" name="Slika 1">
            <a:extLst>
              <a:ext uri="{FF2B5EF4-FFF2-40B4-BE49-F238E27FC236}">
                <a16:creationId xmlns:a16="http://schemas.microsoft.com/office/drawing/2014/main" id="{9FF7888B-CC25-0EB2-4895-9F7B3B14786B}"/>
              </a:ext>
            </a:extLst>
          </p:cNvPr>
          <p:cNvPicPr>
            <a:picLocks noChangeAspect="1"/>
          </p:cNvPicPr>
          <p:nvPr/>
        </p:nvPicPr>
        <p:blipFill>
          <a:blip r:embed="rId5"/>
          <a:stretch>
            <a:fillRect/>
          </a:stretch>
        </p:blipFill>
        <p:spPr>
          <a:xfrm rot="21057002">
            <a:off x="4605272" y="212109"/>
            <a:ext cx="3027313" cy="4174505"/>
          </a:xfrm>
          <a:prstGeom prst="rect">
            <a:avLst/>
          </a:prstGeom>
        </p:spPr>
      </p:pic>
    </p:spTree>
    <p:extLst>
      <p:ext uri="{BB962C8B-B14F-4D97-AF65-F5344CB8AC3E}">
        <p14:creationId xmlns:p14="http://schemas.microsoft.com/office/powerpoint/2010/main" val="7442079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D85FDD-4B21-4067-9F2A-21B942251883}"/>
              </a:ext>
            </a:extLst>
          </p:cNvPr>
          <p:cNvSpPr>
            <a:spLocks noGrp="1"/>
          </p:cNvSpPr>
          <p:nvPr>
            <p:ph type="title"/>
          </p:nvPr>
        </p:nvSpPr>
        <p:spPr>
          <a:xfrm>
            <a:off x="609600" y="198352"/>
            <a:ext cx="10972800" cy="1143000"/>
          </a:xfrm>
        </p:spPr>
        <p:txBody>
          <a:bodyPr>
            <a:noAutofit/>
          </a:bodyPr>
          <a:lstStyle/>
          <a:p>
            <a:r>
              <a:rPr lang="sl-SI" sz="3600" b="1" dirty="0">
                <a:solidFill>
                  <a:schemeClr val="accent5">
                    <a:lumMod val="50000"/>
                  </a:schemeClr>
                </a:solidFill>
                <a:effectLst>
                  <a:outerShdw blurRad="38100" dist="38100" dir="2700000" algn="tl">
                    <a:srgbClr val="000000">
                      <a:alpha val="43137"/>
                    </a:srgbClr>
                  </a:outerShdw>
                </a:effectLst>
              </a:rPr>
              <a:t>AMBASADORJI TRAJNOSTNEGA POSLOVANJA IN ZGLED VSEM DELEŽNIKOM - ADMINISTRACIJA</a:t>
            </a:r>
          </a:p>
        </p:txBody>
      </p:sp>
      <p:sp>
        <p:nvSpPr>
          <p:cNvPr id="3" name="Označba mesta vsebine 2">
            <a:extLst>
              <a:ext uri="{FF2B5EF4-FFF2-40B4-BE49-F238E27FC236}">
                <a16:creationId xmlns:a16="http://schemas.microsoft.com/office/drawing/2014/main" id="{0031AF16-D6F7-491B-867E-4F5EB40C7FAA}"/>
              </a:ext>
            </a:extLst>
          </p:cNvPr>
          <p:cNvSpPr>
            <a:spLocks noGrp="1"/>
          </p:cNvSpPr>
          <p:nvPr>
            <p:ph idx="1"/>
          </p:nvPr>
        </p:nvSpPr>
        <p:spPr>
          <a:xfrm>
            <a:off x="609600" y="2060848"/>
            <a:ext cx="10972800" cy="3412975"/>
          </a:xfrm>
          <a:ln w="3175">
            <a:solidFill>
              <a:schemeClr val="tx1"/>
            </a:solidFill>
          </a:ln>
        </p:spPr>
        <p:txBody>
          <a:bodyPr>
            <a:normAutofit lnSpcReduction="10000"/>
          </a:bodyPr>
          <a:lstStyle/>
          <a:p>
            <a:pPr marL="284480" lvl="0" indent="-285750" algn="just">
              <a:lnSpc>
                <a:spcPct val="115000"/>
              </a:lnSpc>
              <a:spcBef>
                <a:spcPts val="0"/>
              </a:spcBef>
            </a:pPr>
            <a:r>
              <a:rPr lang="sl-SI" sz="2400" dirty="0">
                <a:solidFill>
                  <a:srgbClr val="000000"/>
                </a:solidFill>
                <a:latin typeface="Arial" panose="020B0604020202020204" pitchFamily="34" charset="0"/>
                <a:ea typeface="Arial" panose="020B0604020202020204" pitchFamily="34" charset="0"/>
              </a:rPr>
              <a:t>lastni prostori izpolnjujejo enake kriterije kot prostori namenjeni gostom </a:t>
            </a:r>
          </a:p>
          <a:p>
            <a:pPr marL="284480" indent="-285750" algn="just">
              <a:lnSpc>
                <a:spcPct val="115000"/>
              </a:lnSpc>
              <a:spcBef>
                <a:spcPts val="0"/>
              </a:spcBef>
            </a:pPr>
            <a:r>
              <a:rPr lang="sl-SI" sz="2400" dirty="0">
                <a:solidFill>
                  <a:srgbClr val="000000"/>
                </a:solidFill>
                <a:latin typeface="Arial" panose="020B0604020202020204" pitchFamily="34" charset="0"/>
                <a:ea typeface="Arial" panose="020B0604020202020204" pitchFamily="34" charset="0"/>
              </a:rPr>
              <a:t>tiskovine in pisarniško gradivo naročamo pri zunanjih sodelavcih imajo priznani </a:t>
            </a:r>
            <a:r>
              <a:rPr lang="sl-SI" sz="2400" dirty="0" err="1">
                <a:solidFill>
                  <a:srgbClr val="000000"/>
                </a:solidFill>
                <a:latin typeface="Arial" panose="020B0604020202020204" pitchFamily="34" charset="0"/>
                <a:ea typeface="Arial" panose="020B0604020202020204" pitchFamily="34" charset="0"/>
              </a:rPr>
              <a:t>okoljski</a:t>
            </a:r>
            <a:r>
              <a:rPr lang="sl-SI" sz="2400" dirty="0">
                <a:solidFill>
                  <a:srgbClr val="000000"/>
                </a:solidFill>
                <a:latin typeface="Arial" panose="020B0604020202020204" pitchFamily="34" charset="0"/>
                <a:ea typeface="Arial" panose="020B0604020202020204" pitchFamily="34" charset="0"/>
              </a:rPr>
              <a:t> znak oz. so proizvedeni iz recikliranih materialov ali so naročeni pri podjetju, ki posluje po trajnostnem načelu. </a:t>
            </a:r>
          </a:p>
          <a:p>
            <a:pPr marL="284480" lvl="0" indent="-285750" algn="just">
              <a:lnSpc>
                <a:spcPct val="115000"/>
              </a:lnSpc>
              <a:spcBef>
                <a:spcPts val="0"/>
              </a:spcBef>
            </a:pPr>
            <a:r>
              <a:rPr lang="sl-SI" sz="2400" dirty="0">
                <a:solidFill>
                  <a:srgbClr val="000000"/>
                </a:solidFill>
                <a:latin typeface="Arial" panose="020B0604020202020204" pitchFamily="34" charset="0"/>
                <a:ea typeface="Arial" panose="020B0604020202020204" pitchFamily="34" charset="0"/>
              </a:rPr>
              <a:t>varujemo okolje – zeleno tiskanje/zelena javna naročila</a:t>
            </a:r>
          </a:p>
          <a:p>
            <a:pPr marL="284480" lvl="0" indent="-285750" algn="just">
              <a:lnSpc>
                <a:spcPct val="115000"/>
              </a:lnSpc>
              <a:spcBef>
                <a:spcPts val="0"/>
              </a:spcBef>
            </a:pPr>
            <a:r>
              <a:rPr lang="sl-SI" sz="2400" dirty="0">
                <a:solidFill>
                  <a:srgbClr val="000000"/>
                </a:solidFill>
                <a:latin typeface="Arial" panose="020B0604020202020204" pitchFamily="34" charset="0"/>
                <a:ea typeface="Arial" panose="020B0604020202020204" pitchFamily="34" charset="0"/>
              </a:rPr>
              <a:t>naši različni poslovni deležniki ter zunanji sodelavci so obveščeni o trajnostnem načinu poslovanja; od njih pričakujemo enako okolju prijazno poslovanje</a:t>
            </a:r>
            <a:endParaRPr lang="sl-SI" dirty="0"/>
          </a:p>
        </p:txBody>
      </p:sp>
      <p:pic>
        <p:nvPicPr>
          <p:cNvPr id="5" name="Slika 4">
            <a:extLst>
              <a:ext uri="{FF2B5EF4-FFF2-40B4-BE49-F238E27FC236}">
                <a16:creationId xmlns:a16="http://schemas.microsoft.com/office/drawing/2014/main" id="{2ED511A0-578B-4595-A77A-F46D51355EC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51584" y="5168591"/>
            <a:ext cx="2304256" cy="1688615"/>
          </a:xfrm>
          <a:prstGeom prst="rect">
            <a:avLst/>
          </a:prstGeom>
        </p:spPr>
      </p:pic>
      <p:pic>
        <p:nvPicPr>
          <p:cNvPr id="6" name="Slika 5">
            <a:extLst>
              <a:ext uri="{FF2B5EF4-FFF2-40B4-BE49-F238E27FC236}">
                <a16:creationId xmlns:a16="http://schemas.microsoft.com/office/drawing/2014/main" id="{F687B051-CC59-475D-BB18-01FF9089DD8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75920" y="5416910"/>
            <a:ext cx="4857329" cy="1347909"/>
          </a:xfrm>
          <a:prstGeom prst="rect">
            <a:avLst/>
          </a:prstGeom>
        </p:spPr>
      </p:pic>
    </p:spTree>
    <p:extLst>
      <p:ext uri="{BB962C8B-B14F-4D97-AF65-F5344CB8AC3E}">
        <p14:creationId xmlns:p14="http://schemas.microsoft.com/office/powerpoint/2010/main" val="2716317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BA9509A-1CE4-6AD5-6E7A-5D75CD5465BF}"/>
              </a:ext>
            </a:extLst>
          </p:cNvPr>
          <p:cNvSpPr>
            <a:spLocks noGrp="1"/>
          </p:cNvSpPr>
          <p:nvPr>
            <p:ph type="title"/>
          </p:nvPr>
        </p:nvSpPr>
        <p:spPr>
          <a:xfrm>
            <a:off x="911424" y="620688"/>
            <a:ext cx="10369152" cy="1740766"/>
          </a:xfrm>
        </p:spPr>
        <p:txBody>
          <a:bodyPr>
            <a:noAutofit/>
          </a:bodyPr>
          <a:lstStyle/>
          <a:p>
            <a:r>
              <a:rPr lang="sl-SI" sz="3200" dirty="0">
                <a:solidFill>
                  <a:schemeClr val="accent6">
                    <a:lumMod val="75000"/>
                  </a:schemeClr>
                </a:solidFill>
              </a:rPr>
              <a:t>SPODBUJANJE IN POVEZOVANJE PRI ŠIRJENJU NAČEL TRAJNOSTNEGA RAVNANJA</a:t>
            </a:r>
            <a:br>
              <a:rPr lang="sl-SI" sz="3200" dirty="0">
                <a:solidFill>
                  <a:schemeClr val="accent6">
                    <a:lumMod val="75000"/>
                  </a:schemeClr>
                </a:solidFill>
              </a:rPr>
            </a:br>
            <a:endParaRPr lang="sl-SI" sz="3200" dirty="0">
              <a:solidFill>
                <a:schemeClr val="accent6">
                  <a:lumMod val="75000"/>
                </a:schemeClr>
              </a:solidFill>
            </a:endParaRPr>
          </a:p>
        </p:txBody>
      </p:sp>
      <p:sp>
        <p:nvSpPr>
          <p:cNvPr id="4" name="PoljeZBesedilom 3">
            <a:extLst>
              <a:ext uri="{FF2B5EF4-FFF2-40B4-BE49-F238E27FC236}">
                <a16:creationId xmlns:a16="http://schemas.microsoft.com/office/drawing/2014/main" id="{53DA49C3-3E97-9FA5-CB0B-DCE7B9A437B7}"/>
              </a:ext>
            </a:extLst>
          </p:cNvPr>
          <p:cNvSpPr txBox="1"/>
          <p:nvPr/>
        </p:nvSpPr>
        <p:spPr>
          <a:xfrm>
            <a:off x="4151784" y="3240182"/>
            <a:ext cx="7344816" cy="1938992"/>
          </a:xfrm>
          <a:prstGeom prst="rect">
            <a:avLst/>
          </a:prstGeom>
          <a:noFill/>
        </p:spPr>
        <p:txBody>
          <a:bodyPr wrap="square">
            <a:spAutoFit/>
          </a:bodyPr>
          <a:lstStyle/>
          <a:p>
            <a:pPr algn="just"/>
            <a:r>
              <a:rPr lang="sl-SI" sz="2400" dirty="0"/>
              <a:t>Ozaveščam o dobrih praksah, druge motiviram za aktivno vključevanje v </a:t>
            </a:r>
            <a:r>
              <a:rPr lang="sl-SI" sz="2400" dirty="0" err="1"/>
              <a:t>okoljske</a:t>
            </a:r>
            <a:r>
              <a:rPr lang="sl-SI" sz="2400" dirty="0"/>
              <a:t> iniciative, za prostovoljstvo in deljenje dobrih praks. Učim se od tistih, ki na tem področju že dosegajo pomembne rezultate, in ta znanja prenašam na druge.</a:t>
            </a:r>
          </a:p>
        </p:txBody>
      </p:sp>
      <p:pic>
        <p:nvPicPr>
          <p:cNvPr id="8" name="Slika 7">
            <a:extLst>
              <a:ext uri="{FF2B5EF4-FFF2-40B4-BE49-F238E27FC236}">
                <a16:creationId xmlns:a16="http://schemas.microsoft.com/office/drawing/2014/main" id="{2963CFCA-E068-B03D-F19D-C19A1F448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408" y="2780928"/>
            <a:ext cx="2857500" cy="2857500"/>
          </a:xfrm>
          <a:prstGeom prst="rect">
            <a:avLst/>
          </a:prstGeom>
        </p:spPr>
      </p:pic>
    </p:spTree>
    <p:extLst>
      <p:ext uri="{BB962C8B-B14F-4D97-AF65-F5344CB8AC3E}">
        <p14:creationId xmlns:p14="http://schemas.microsoft.com/office/powerpoint/2010/main" val="1550595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vsebine 2"/>
          <p:cNvSpPr>
            <a:spLocks noGrp="1"/>
          </p:cNvSpPr>
          <p:nvPr>
            <p:ph idx="1"/>
          </p:nvPr>
        </p:nvSpPr>
        <p:spPr>
          <a:xfrm>
            <a:off x="681608" y="3830526"/>
            <a:ext cx="10972800" cy="1199003"/>
          </a:xfrm>
        </p:spPr>
        <p:txBody>
          <a:bodyPr>
            <a:normAutofit fontScale="62500" lnSpcReduction="20000"/>
          </a:bodyPr>
          <a:lstStyle/>
          <a:p>
            <a:r>
              <a:rPr lang="sl-SI" dirty="0"/>
              <a:t>PREKO ISKRIC, PREKO SPLETNE STRANI, PREKO INFORMACIJ : INFO MAPA, TV INFO IDR.</a:t>
            </a:r>
          </a:p>
          <a:p>
            <a:pPr marL="0" indent="0">
              <a:buNone/>
            </a:pPr>
            <a:endParaRPr lang="sl-SI" dirty="0"/>
          </a:p>
          <a:p>
            <a:pPr marL="0" indent="0">
              <a:buNone/>
            </a:pPr>
            <a:r>
              <a:rPr lang="sl-SI" dirty="0"/>
              <a:t> </a:t>
            </a:r>
          </a:p>
        </p:txBody>
      </p:sp>
      <p:sp>
        <p:nvSpPr>
          <p:cNvPr id="4" name="Naslov 3"/>
          <p:cNvSpPr txBox="1">
            <a:spLocks noGrp="1"/>
          </p:cNvSpPr>
          <p:nvPr>
            <p:ph type="title"/>
          </p:nvPr>
        </p:nvSpPr>
        <p:spPr>
          <a:xfrm>
            <a:off x="3997895" y="3039501"/>
            <a:ext cx="4340226" cy="584775"/>
          </a:xfrm>
          <a:prstGeom prst="rect">
            <a:avLst/>
          </a:prstGeom>
          <a:noFill/>
        </p:spPr>
        <p:txBody>
          <a:bodyPr wrap="none" rtlCol="0">
            <a:spAutoFit/>
          </a:bodyPr>
          <a:lstStyle/>
          <a:p>
            <a:pPr>
              <a:defRPr/>
            </a:pPr>
            <a:r>
              <a:rPr lang="sl-SI" sz="3200" b="1" dirty="0">
                <a:effectLst>
                  <a:outerShdw blurRad="38100" dist="38100" dir="2700000" algn="tl">
                    <a:srgbClr val="000000">
                      <a:alpha val="43137"/>
                    </a:srgbClr>
                  </a:outerShdw>
                </a:effectLst>
                <a:ea typeface="+mj-ea"/>
                <a:cs typeface="+mj-cs"/>
              </a:rPr>
              <a:t>INFORMIRANJE GOSTOV</a:t>
            </a:r>
          </a:p>
        </p:txBody>
      </p:sp>
      <p:pic>
        <p:nvPicPr>
          <p:cNvPr id="14338" name="Picture 2" descr="Podpora | T-2: Tako, kot mora bit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15680" y="4430028"/>
            <a:ext cx="5904656" cy="2447657"/>
          </a:xfrm>
          <a:prstGeom prst="rect">
            <a:avLst/>
          </a:prstGeom>
          <a:noFill/>
          <a:extLst>
            <a:ext uri="{909E8E84-426E-40DD-AFC4-6F175D3DCCD1}">
              <a14:hiddenFill xmlns:a14="http://schemas.microsoft.com/office/drawing/2010/main">
                <a:solidFill>
                  <a:srgbClr val="FFFFFF"/>
                </a:solidFill>
              </a14:hiddenFill>
            </a:ext>
          </a:extLst>
        </p:spPr>
      </p:pic>
      <p:sp>
        <p:nvSpPr>
          <p:cNvPr id="6" name="PoljeZBesedilom 5"/>
          <p:cNvSpPr txBox="1"/>
          <p:nvPr/>
        </p:nvSpPr>
        <p:spPr>
          <a:xfrm>
            <a:off x="4184965" y="547512"/>
            <a:ext cx="3966086" cy="584775"/>
          </a:xfrm>
          <a:prstGeom prst="rect">
            <a:avLst/>
          </a:prstGeom>
          <a:noFill/>
        </p:spPr>
        <p:txBody>
          <a:bodyPr wrap="none" rtlCol="0">
            <a:spAutoFit/>
          </a:bodyPr>
          <a:lstStyle/>
          <a:p>
            <a:pPr>
              <a:defRPr/>
            </a:pPr>
            <a:r>
              <a:rPr lang="sl-SI" sz="3200" b="1" dirty="0">
                <a:effectLst>
                  <a:outerShdw blurRad="38100" dist="38100" dir="2700000" algn="tl">
                    <a:srgbClr val="000000">
                      <a:alpha val="43137"/>
                    </a:srgbClr>
                  </a:outerShdw>
                </a:effectLst>
                <a:ea typeface="+mj-ea"/>
                <a:cs typeface="+mj-cs"/>
              </a:rPr>
              <a:t>VKLJUČENOST OSEBJA</a:t>
            </a:r>
          </a:p>
        </p:txBody>
      </p:sp>
      <p:pic>
        <p:nvPicPr>
          <p:cNvPr id="2" name="Slika 1"/>
          <p:cNvPicPr>
            <a:picLocks noChangeAspect="1"/>
          </p:cNvPicPr>
          <p:nvPr/>
        </p:nvPicPr>
        <p:blipFill>
          <a:blip r:embed="rId3"/>
          <a:stretch>
            <a:fillRect/>
          </a:stretch>
        </p:blipFill>
        <p:spPr>
          <a:xfrm>
            <a:off x="870131" y="4430027"/>
            <a:ext cx="1800200" cy="1865492"/>
          </a:xfrm>
          <a:prstGeom prst="rect">
            <a:avLst/>
          </a:prstGeom>
        </p:spPr>
      </p:pic>
      <p:pic>
        <p:nvPicPr>
          <p:cNvPr id="5" name="Slika 4"/>
          <p:cNvPicPr>
            <a:picLocks noChangeAspect="1"/>
          </p:cNvPicPr>
          <p:nvPr/>
        </p:nvPicPr>
        <p:blipFill>
          <a:blip r:embed="rId4"/>
          <a:stretch>
            <a:fillRect/>
          </a:stretch>
        </p:blipFill>
        <p:spPr>
          <a:xfrm>
            <a:off x="9676514" y="4425990"/>
            <a:ext cx="1800200" cy="1842174"/>
          </a:xfrm>
          <a:prstGeom prst="rect">
            <a:avLst/>
          </a:prstGeom>
        </p:spPr>
      </p:pic>
      <p:sp>
        <p:nvSpPr>
          <p:cNvPr id="23" name="Ograda vsebine 2"/>
          <p:cNvSpPr txBox="1">
            <a:spLocks/>
          </p:cNvSpPr>
          <p:nvPr/>
        </p:nvSpPr>
        <p:spPr>
          <a:xfrm>
            <a:off x="681608" y="1432038"/>
            <a:ext cx="10972800" cy="119900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sl-SI" sz="2200" dirty="0">
                <a:solidFill>
                  <a:prstClr val="black"/>
                </a:solidFill>
              </a:rPr>
              <a:t>POVABILO K AKTIVNI UDELEŽBI ZAPOSLENIH, DOLOČITEV  OKOLJSKEGA UPRAVITELJA, PODPIS  ZELENE POLITIKE IN ETIČNEGA KODEKSA V TURIZMU – TZS, </a:t>
            </a:r>
            <a:r>
              <a:rPr lang="sl-SI" sz="2200" dirty="0"/>
              <a:t>USPOSABLJANJA, NAVODILA GLEDE</a:t>
            </a:r>
            <a:r>
              <a:rPr lang="sl-SI" sz="2200" dirty="0">
                <a:solidFill>
                  <a:prstClr val="black"/>
                </a:solidFill>
              </a:rPr>
              <a:t> OBVEŠČANJA  GOSTOV  O OKOLJSKEM POSLOVANJU..</a:t>
            </a:r>
            <a:endParaRPr lang="sl-SI" sz="2200" dirty="0"/>
          </a:p>
          <a:p>
            <a:pPr marL="0" indent="0">
              <a:buFont typeface="Arial" panose="020B0604020202020204" pitchFamily="34" charset="0"/>
              <a:buNone/>
            </a:pPr>
            <a:endParaRPr lang="sl-SI" sz="2200" dirty="0"/>
          </a:p>
          <a:p>
            <a:pPr marL="0" indent="0">
              <a:buFont typeface="Arial" panose="020B0604020202020204" pitchFamily="34" charset="0"/>
              <a:buNone/>
            </a:pPr>
            <a:r>
              <a:rPr lang="sl-SI" sz="2200" dirty="0"/>
              <a:t> </a:t>
            </a:r>
          </a:p>
        </p:txBody>
      </p:sp>
    </p:spTree>
    <p:extLst>
      <p:ext uri="{BB962C8B-B14F-4D97-AF65-F5344CB8AC3E}">
        <p14:creationId xmlns:p14="http://schemas.microsoft.com/office/powerpoint/2010/main" val="39802793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92044" y="3857919"/>
            <a:ext cx="4968552" cy="2791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Naslov 1"/>
          <p:cNvSpPr>
            <a:spLocks noGrp="1"/>
          </p:cNvSpPr>
          <p:nvPr>
            <p:ph type="title"/>
          </p:nvPr>
        </p:nvSpPr>
        <p:spPr/>
        <p:txBody>
          <a:bodyPr>
            <a:normAutofit fontScale="90000"/>
          </a:bodyPr>
          <a:lstStyle/>
          <a:p>
            <a:pPr algn="just"/>
            <a:r>
              <a:rPr lang="sl-SI" sz="3200" dirty="0"/>
              <a:t> 		</a:t>
            </a:r>
            <a:br>
              <a:rPr lang="sl-SI" sz="3200" dirty="0"/>
            </a:br>
            <a:r>
              <a:rPr lang="sl-SI" sz="3200" dirty="0"/>
              <a:t>	</a:t>
            </a:r>
            <a:r>
              <a:rPr lang="sl-SI" sz="3200" b="1" dirty="0">
                <a:effectLst>
                  <a:outerShdw blurRad="38100" dist="38100" dir="2700000" algn="tl">
                    <a:srgbClr val="000000">
                      <a:alpha val="43137"/>
                    </a:srgbClr>
                  </a:outerShdw>
                </a:effectLst>
              </a:rPr>
              <a:t>ANKETIRANJE ZAPOSLENIH in GOSTOV</a:t>
            </a:r>
            <a:br>
              <a:rPr lang="sl-SI" sz="3200" dirty="0"/>
            </a:br>
            <a:endParaRPr lang="sl-SI" sz="3200" b="1" dirty="0">
              <a:effectLst>
                <a:outerShdw blurRad="38100" dist="38100" dir="2700000" algn="tl">
                  <a:srgbClr val="000000">
                    <a:alpha val="43137"/>
                  </a:srgbClr>
                </a:outerShdw>
              </a:effectLst>
            </a:endParaRPr>
          </a:p>
        </p:txBody>
      </p:sp>
      <p:sp>
        <p:nvSpPr>
          <p:cNvPr id="4" name="Označba mesta vsebine 3">
            <a:extLst>
              <a:ext uri="{FF2B5EF4-FFF2-40B4-BE49-F238E27FC236}">
                <a16:creationId xmlns:a16="http://schemas.microsoft.com/office/drawing/2014/main" id="{97FD7AFE-EB83-4FF3-ACE6-D50269F6060A}"/>
              </a:ext>
            </a:extLst>
          </p:cNvPr>
          <p:cNvSpPr>
            <a:spLocks noGrp="1"/>
          </p:cNvSpPr>
          <p:nvPr>
            <p:ph idx="1"/>
          </p:nvPr>
        </p:nvSpPr>
        <p:spPr>
          <a:xfrm>
            <a:off x="6168008" y="1409649"/>
            <a:ext cx="5616624" cy="2448271"/>
          </a:xfrm>
          <a:ln w="3175">
            <a:solidFill>
              <a:schemeClr val="tx1"/>
            </a:solidFill>
          </a:ln>
        </p:spPr>
        <p:txBody>
          <a:bodyPr>
            <a:normAutofit lnSpcReduction="10000"/>
          </a:bodyPr>
          <a:lstStyle/>
          <a:p>
            <a:pPr marL="0" lvl="0" indent="0" algn="just">
              <a:lnSpc>
                <a:spcPct val="115000"/>
              </a:lnSpc>
              <a:spcBef>
                <a:spcPts val="0"/>
              </a:spcBef>
              <a:buNone/>
            </a:pPr>
            <a:r>
              <a:rPr lang="sl-SI" sz="2400" dirty="0">
                <a:solidFill>
                  <a:srgbClr val="000000"/>
                </a:solidFill>
                <a:ea typeface="Arial" panose="020B0604020202020204" pitchFamily="34" charset="0"/>
              </a:rPr>
              <a:t>Primer ankete o zadovoljstvu gostov in možnostih vključevanja v trajnostne aktivnosti obrata: </a:t>
            </a:r>
          </a:p>
          <a:p>
            <a:pPr marL="0" lvl="0" indent="0" algn="just">
              <a:lnSpc>
                <a:spcPct val="115000"/>
              </a:lnSpc>
              <a:spcBef>
                <a:spcPts val="0"/>
              </a:spcBef>
              <a:buNone/>
            </a:pPr>
            <a:r>
              <a:rPr lang="sl-SI" sz="2400" dirty="0">
                <a:solidFill>
                  <a:srgbClr val="000000"/>
                </a:solidFill>
                <a:ea typeface="Arial" panose="020B0604020202020204" pitchFamily="34" charset="0"/>
              </a:rPr>
              <a:t>-   ocena izkušnje bivanja v obratu</a:t>
            </a:r>
          </a:p>
          <a:p>
            <a:pPr lvl="0" algn="just">
              <a:lnSpc>
                <a:spcPct val="115000"/>
              </a:lnSpc>
              <a:spcBef>
                <a:spcPts val="0"/>
              </a:spcBef>
              <a:buFontTx/>
              <a:buChar char="-"/>
            </a:pPr>
            <a:r>
              <a:rPr lang="sl-SI" sz="2400" dirty="0">
                <a:solidFill>
                  <a:srgbClr val="000000"/>
                </a:solidFill>
                <a:ea typeface="Arial" panose="020B0604020202020204" pitchFamily="34" charset="0"/>
              </a:rPr>
              <a:t>o trajnostnih prizadevanjih v obratu</a:t>
            </a:r>
          </a:p>
          <a:p>
            <a:pPr lvl="0" algn="just">
              <a:lnSpc>
                <a:spcPct val="115000"/>
              </a:lnSpc>
              <a:spcBef>
                <a:spcPts val="0"/>
              </a:spcBef>
              <a:buFontTx/>
              <a:buChar char="-"/>
            </a:pPr>
            <a:r>
              <a:rPr lang="sl-SI" sz="2400" dirty="0">
                <a:solidFill>
                  <a:srgbClr val="000000"/>
                </a:solidFill>
                <a:ea typeface="Arial" panose="020B0604020202020204" pitchFamily="34" charset="0"/>
              </a:rPr>
              <a:t>pobude – povabilo gostom</a:t>
            </a:r>
          </a:p>
          <a:p>
            <a:endParaRPr lang="sl-SI" sz="2400" dirty="0"/>
          </a:p>
          <a:p>
            <a:endParaRPr lang="sl-SI" sz="2400" dirty="0"/>
          </a:p>
        </p:txBody>
      </p:sp>
      <p:sp>
        <p:nvSpPr>
          <p:cNvPr id="3" name="AutoShape 2" descr="Anketa o zadovoljstvu uporabnikov naših zdravstvenih storitev - Zdravstveni  dom Gornja Radgo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5" name="AutoShape 4" descr="Anketa o zadovoljstvu uporabnikov naših zdravstvenih storitev - Zdravstveni  dom Gornja Radgon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7" name="Označba mesta vsebine 3">
            <a:extLst>
              <a:ext uri="{FF2B5EF4-FFF2-40B4-BE49-F238E27FC236}">
                <a16:creationId xmlns:a16="http://schemas.microsoft.com/office/drawing/2014/main" id="{97FD7AFE-EB83-4FF3-ACE6-D50269F6060A}"/>
              </a:ext>
            </a:extLst>
          </p:cNvPr>
          <p:cNvSpPr txBox="1">
            <a:spLocks/>
          </p:cNvSpPr>
          <p:nvPr/>
        </p:nvSpPr>
        <p:spPr>
          <a:xfrm>
            <a:off x="405224" y="1948144"/>
            <a:ext cx="5690776" cy="3819551"/>
          </a:xfrm>
          <a:prstGeom prst="rect">
            <a:avLst/>
          </a:prstGeom>
          <a:ln w="3175">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5000"/>
              </a:lnSpc>
              <a:spcBef>
                <a:spcPts val="0"/>
              </a:spcBef>
              <a:buFont typeface="Arial" panose="020B0604020202020204" pitchFamily="34" charset="0"/>
              <a:buNone/>
            </a:pPr>
            <a:r>
              <a:rPr lang="sl-SI" sz="2400" dirty="0">
                <a:solidFill>
                  <a:srgbClr val="000000"/>
                </a:solidFill>
                <a:ea typeface="Arial" panose="020B0604020202020204" pitchFamily="34" charset="0"/>
              </a:rPr>
              <a:t>Primer anketiranja zaposlenih: </a:t>
            </a:r>
          </a:p>
          <a:p>
            <a:pPr marL="0" indent="0" algn="just">
              <a:lnSpc>
                <a:spcPct val="115000"/>
              </a:lnSpc>
              <a:spcBef>
                <a:spcPts val="0"/>
              </a:spcBef>
              <a:buFont typeface="Arial" panose="020B0604020202020204" pitchFamily="34" charset="0"/>
              <a:buNone/>
            </a:pPr>
            <a:r>
              <a:rPr lang="sl-SI" sz="2400" dirty="0">
                <a:solidFill>
                  <a:srgbClr val="000000"/>
                </a:solidFill>
              </a:rPr>
              <a:t>- </a:t>
            </a:r>
            <a:r>
              <a:rPr lang="sl-SI" sz="2400" dirty="0"/>
              <a:t>splošno poznavanje trajnosti</a:t>
            </a:r>
          </a:p>
          <a:p>
            <a:pPr marL="0" indent="0">
              <a:buNone/>
            </a:pPr>
            <a:r>
              <a:rPr lang="sl-SI" sz="2400" dirty="0"/>
              <a:t>- </a:t>
            </a:r>
            <a:r>
              <a:rPr lang="sl-SI" sz="2400" dirty="0" err="1"/>
              <a:t>okoljsko</a:t>
            </a:r>
            <a:r>
              <a:rPr lang="sl-SI" sz="2400" dirty="0"/>
              <a:t> upravljanje in vloga zaposlenih</a:t>
            </a:r>
          </a:p>
          <a:p>
            <a:pPr marL="0" indent="0">
              <a:buNone/>
            </a:pPr>
            <a:r>
              <a:rPr lang="sl-SI" sz="2400" dirty="0"/>
              <a:t>- energija in voda </a:t>
            </a:r>
          </a:p>
          <a:p>
            <a:pPr marL="0" indent="0">
              <a:buNone/>
            </a:pPr>
            <a:r>
              <a:rPr lang="sl-SI" sz="2400" dirty="0"/>
              <a:t>- odpadki in okolju prijazni materiali</a:t>
            </a:r>
          </a:p>
          <a:p>
            <a:pPr marL="0" indent="0">
              <a:buNone/>
            </a:pPr>
            <a:r>
              <a:rPr lang="sl-SI" sz="2400" dirty="0"/>
              <a:t>- dobavitelji, lokalno okolje in gostje</a:t>
            </a:r>
          </a:p>
          <a:p>
            <a:pPr marL="0" indent="0">
              <a:buNone/>
            </a:pPr>
            <a:r>
              <a:rPr lang="sl-SI" sz="2400" dirty="0"/>
              <a:t>- izobraževanje in izboljšave</a:t>
            </a:r>
          </a:p>
          <a:p>
            <a:pPr marL="0" indent="0">
              <a:buNone/>
            </a:pPr>
            <a:r>
              <a:rPr lang="sl-SI" sz="2400" dirty="0"/>
              <a:t>- mnenje in spodbude zaposlenih</a:t>
            </a:r>
          </a:p>
          <a:p>
            <a:pPr marL="0" indent="0" algn="just">
              <a:lnSpc>
                <a:spcPct val="115000"/>
              </a:lnSpc>
              <a:spcBef>
                <a:spcPts val="0"/>
              </a:spcBef>
              <a:buFont typeface="Arial" panose="020B0604020202020204" pitchFamily="34" charset="0"/>
              <a:buNone/>
            </a:pPr>
            <a:endParaRPr lang="sl-SI" sz="2400" dirty="0">
              <a:solidFill>
                <a:srgbClr val="000000"/>
              </a:solidFill>
              <a:ea typeface="Arial" panose="020B0604020202020204" pitchFamily="34" charset="0"/>
            </a:endParaRPr>
          </a:p>
          <a:p>
            <a:endParaRPr lang="sl-SI" sz="2400" dirty="0"/>
          </a:p>
          <a:p>
            <a:endParaRPr lang="sl-SI" sz="2400" dirty="0"/>
          </a:p>
        </p:txBody>
      </p:sp>
    </p:spTree>
    <p:extLst>
      <p:ext uri="{BB962C8B-B14F-4D97-AF65-F5344CB8AC3E}">
        <p14:creationId xmlns:p14="http://schemas.microsoft.com/office/powerpoint/2010/main" val="41551646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6467788-99B2-4A49-3A6F-18D8F1D2F0C5}"/>
              </a:ext>
            </a:extLst>
          </p:cNvPr>
          <p:cNvSpPr>
            <a:spLocks noGrp="1"/>
          </p:cNvSpPr>
          <p:nvPr>
            <p:ph type="title"/>
          </p:nvPr>
        </p:nvSpPr>
        <p:spPr>
          <a:xfrm>
            <a:off x="551384" y="692696"/>
            <a:ext cx="10972800" cy="1143000"/>
          </a:xfrm>
        </p:spPr>
        <p:txBody>
          <a:bodyPr>
            <a:normAutofit/>
          </a:bodyPr>
          <a:lstStyle/>
          <a:p>
            <a:r>
              <a:rPr lang="sl-SI" sz="3200" dirty="0">
                <a:solidFill>
                  <a:schemeClr val="accent6">
                    <a:lumMod val="75000"/>
                  </a:schemeClr>
                </a:solidFill>
              </a:rPr>
              <a:t>ODGOVORNO RAVNANJE Z VODO</a:t>
            </a:r>
            <a:br>
              <a:rPr lang="sl-SI" sz="3200" dirty="0">
                <a:solidFill>
                  <a:schemeClr val="accent6">
                    <a:lumMod val="75000"/>
                  </a:schemeClr>
                </a:solidFill>
              </a:rPr>
            </a:br>
            <a:endParaRPr lang="sl-SI" sz="3200" dirty="0">
              <a:solidFill>
                <a:schemeClr val="accent6">
                  <a:lumMod val="75000"/>
                </a:schemeClr>
              </a:solidFill>
            </a:endParaRPr>
          </a:p>
        </p:txBody>
      </p:sp>
      <p:pic>
        <p:nvPicPr>
          <p:cNvPr id="4" name="Slika 3">
            <a:extLst>
              <a:ext uri="{FF2B5EF4-FFF2-40B4-BE49-F238E27FC236}">
                <a16:creationId xmlns:a16="http://schemas.microsoft.com/office/drawing/2014/main" id="{DAE01A93-CDCE-F750-576A-56FA6C5ED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424" y="2676932"/>
            <a:ext cx="2857500" cy="2857500"/>
          </a:xfrm>
          <a:prstGeom prst="rect">
            <a:avLst/>
          </a:prstGeom>
        </p:spPr>
      </p:pic>
      <p:sp>
        <p:nvSpPr>
          <p:cNvPr id="6" name="PoljeZBesedilom 5">
            <a:extLst>
              <a:ext uri="{FF2B5EF4-FFF2-40B4-BE49-F238E27FC236}">
                <a16:creationId xmlns:a16="http://schemas.microsoft.com/office/drawing/2014/main" id="{E281FC5F-8BB5-36E9-DFB7-4BFDB7C13766}"/>
              </a:ext>
            </a:extLst>
          </p:cNvPr>
          <p:cNvSpPr txBox="1"/>
          <p:nvPr/>
        </p:nvSpPr>
        <p:spPr>
          <a:xfrm>
            <a:off x="4600848" y="3505834"/>
            <a:ext cx="6525557" cy="1200329"/>
          </a:xfrm>
          <a:prstGeom prst="rect">
            <a:avLst/>
          </a:prstGeom>
          <a:noFill/>
        </p:spPr>
        <p:txBody>
          <a:bodyPr wrap="square">
            <a:spAutoFit/>
          </a:bodyPr>
          <a:lstStyle/>
          <a:p>
            <a:pPr algn="just"/>
            <a:r>
              <a:rPr lang="sl-SI" sz="2400" dirty="0"/>
              <a:t>Zavedajoč se, da je voda dragocenost, z njo ravnam odgovorno in zmanjšujem njeno porabo v gospodinjstvu, pri pranju avtomobila, na vrtu idr.</a:t>
            </a:r>
          </a:p>
        </p:txBody>
      </p:sp>
    </p:spTree>
    <p:extLst>
      <p:ext uri="{BB962C8B-B14F-4D97-AF65-F5344CB8AC3E}">
        <p14:creationId xmlns:p14="http://schemas.microsoft.com/office/powerpoint/2010/main" val="24001456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995812" y="1246823"/>
            <a:ext cx="7886700" cy="994172"/>
          </a:xfrm>
        </p:spPr>
        <p:txBody>
          <a:bodyPr/>
          <a:lstStyle/>
          <a:p>
            <a:r>
              <a:rPr lang="sl-SI" dirty="0"/>
              <a:t> </a:t>
            </a:r>
            <a:endParaRPr lang="sl-SI" b="1" dirty="0">
              <a:solidFill>
                <a:srgbClr val="78A22F"/>
              </a:solidFill>
              <a:effectLst>
                <a:outerShdw blurRad="38100" dist="38100" dir="2700000" algn="tl">
                  <a:srgbClr val="000000">
                    <a:alpha val="43137"/>
                  </a:srgbClr>
                </a:outerShdw>
              </a:effectLst>
            </a:endParaRPr>
          </a:p>
        </p:txBody>
      </p:sp>
      <p:sp>
        <p:nvSpPr>
          <p:cNvPr id="3" name="Ograda vsebine 2"/>
          <p:cNvSpPr>
            <a:spLocks noGrp="1"/>
          </p:cNvSpPr>
          <p:nvPr>
            <p:ph idx="1"/>
          </p:nvPr>
        </p:nvSpPr>
        <p:spPr>
          <a:xfrm>
            <a:off x="3359694" y="346507"/>
            <a:ext cx="5472610" cy="3477577"/>
          </a:xfrm>
        </p:spPr>
        <p:txBody>
          <a:bodyPr/>
          <a:lstStyle/>
          <a:p>
            <a:pPr marL="0" indent="0" algn="ctr">
              <a:buNone/>
            </a:pPr>
            <a:r>
              <a:rPr lang="sl-SI" b="1" dirty="0">
                <a:effectLst>
                  <a:outerShdw blurRad="38100" dist="38100" dir="2700000" algn="tl">
                    <a:srgbClr val="000000">
                      <a:alpha val="43137"/>
                    </a:srgbClr>
                  </a:outerShdw>
                </a:effectLst>
              </a:rPr>
              <a:t>VODA - BOGASTVO</a:t>
            </a:r>
          </a:p>
          <a:p>
            <a:pPr marL="0" indent="0" algn="ctr">
              <a:buNone/>
            </a:pPr>
            <a:endParaRPr lang="sl-SI" dirty="0"/>
          </a:p>
        </p:txBody>
      </p:sp>
      <p:sp>
        <p:nvSpPr>
          <p:cNvPr id="4" name="Pravokotnik 3">
            <a:extLst>
              <a:ext uri="{FF2B5EF4-FFF2-40B4-BE49-F238E27FC236}">
                <a16:creationId xmlns:a16="http://schemas.microsoft.com/office/drawing/2014/main" id="{43698C79-5F59-4894-823A-A26EF675776F}"/>
              </a:ext>
            </a:extLst>
          </p:cNvPr>
          <p:cNvSpPr/>
          <p:nvPr/>
        </p:nvSpPr>
        <p:spPr>
          <a:xfrm>
            <a:off x="5813630" y="1577315"/>
            <a:ext cx="6037348" cy="4493538"/>
          </a:xfrm>
          <a:prstGeom prst="rect">
            <a:avLst/>
          </a:prstGeom>
        </p:spPr>
        <p:txBody>
          <a:bodyPr wrap="square">
            <a:spAutoFit/>
          </a:bodyPr>
          <a:lstStyle/>
          <a:p>
            <a:pPr algn="ctr"/>
            <a:r>
              <a:rPr lang="sl-SI" sz="2200" dirty="0"/>
              <a:t>Z vodno zavezo s ciljem 100 % zelene Slovenije in velikega pomena čiste pitne vode se je prek 150 udeležencev zelenega dneva zavezalo, da v svojih dejanjih spoštujejo vodo in jo skupaj s svojimi gosti in partnerji ohranjajo kot posebni zaklad Slovenije.</a:t>
            </a:r>
          </a:p>
          <a:p>
            <a:pPr algn="ctr"/>
            <a:endParaRPr lang="sl-SI" sz="2200" dirty="0"/>
          </a:p>
          <a:p>
            <a:pPr algn="ctr"/>
            <a:endParaRPr lang="sl-SI" sz="2200" dirty="0"/>
          </a:p>
          <a:p>
            <a:pPr algn="ctr"/>
            <a:endParaRPr lang="sl-SI" sz="2200" dirty="0"/>
          </a:p>
          <a:p>
            <a:pPr algn="ctr"/>
            <a:endParaRPr lang="sl-SI" sz="2200" dirty="0"/>
          </a:p>
          <a:p>
            <a:pPr marL="342900" indent="-342900" algn="ctr">
              <a:buFont typeface="Arial" panose="020B0604020202020204" pitchFamily="34" charset="0"/>
              <a:buChar char="•"/>
            </a:pPr>
            <a:r>
              <a:rPr lang="sl-SI" sz="2200" dirty="0"/>
              <a:t>merimo pretok, vgrajujemo senzorje, za </a:t>
            </a:r>
            <a:r>
              <a:rPr lang="sl-SI" sz="2200" dirty="0" err="1"/>
              <a:t>splaknjevanje</a:t>
            </a:r>
            <a:r>
              <a:rPr lang="sl-SI" sz="2200" dirty="0"/>
              <a:t> školjk uporabljamo meteorno vodo, </a:t>
            </a:r>
            <a:r>
              <a:rPr lang="sl-SI" sz="2200" dirty="0" err="1"/>
              <a:t>preverjemo</a:t>
            </a:r>
            <a:r>
              <a:rPr lang="sl-SI" sz="2200" dirty="0"/>
              <a:t> delovanje sistema, dokumentiramo</a:t>
            </a:r>
          </a:p>
        </p:txBody>
      </p:sp>
      <p:pic>
        <p:nvPicPr>
          <p:cNvPr id="6" name="Slika 5">
            <a:extLst>
              <a:ext uri="{FF2B5EF4-FFF2-40B4-BE49-F238E27FC236}">
                <a16:creationId xmlns:a16="http://schemas.microsoft.com/office/drawing/2014/main" id="{750B8487-D338-4705-9C26-B72ACDA5062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807" y="1042119"/>
            <a:ext cx="5687153" cy="5563930"/>
          </a:xfrm>
          <a:prstGeom prst="rect">
            <a:avLst/>
          </a:prstGeom>
        </p:spPr>
      </p:pic>
    </p:spTree>
    <p:extLst>
      <p:ext uri="{BB962C8B-B14F-4D97-AF65-F5344CB8AC3E}">
        <p14:creationId xmlns:p14="http://schemas.microsoft.com/office/powerpoint/2010/main" val="3935845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23B90B-6103-E07C-3797-CE014E947433}"/>
              </a:ext>
            </a:extLst>
          </p:cNvPr>
          <p:cNvSpPr>
            <a:spLocks noGrp="1"/>
          </p:cNvSpPr>
          <p:nvPr>
            <p:ph type="title"/>
          </p:nvPr>
        </p:nvSpPr>
        <p:spPr>
          <a:xfrm>
            <a:off x="623392" y="764704"/>
            <a:ext cx="10972800" cy="1143000"/>
          </a:xfrm>
        </p:spPr>
        <p:txBody>
          <a:bodyPr>
            <a:normAutofit fontScale="90000"/>
          </a:bodyPr>
          <a:lstStyle/>
          <a:p>
            <a:br>
              <a:rPr lang="sl-SI" sz="4000" dirty="0"/>
            </a:br>
            <a:r>
              <a:rPr lang="sl-SI" sz="3600" dirty="0">
                <a:solidFill>
                  <a:schemeClr val="accent6">
                    <a:lumMod val="75000"/>
                  </a:schemeClr>
                </a:solidFill>
              </a:rPr>
              <a:t>ODGOVORNO RAVNANJE Z ODPADNIMI VODAMI</a:t>
            </a:r>
            <a:br>
              <a:rPr lang="sl-SI" sz="3600" dirty="0">
                <a:solidFill>
                  <a:schemeClr val="accent6">
                    <a:lumMod val="75000"/>
                  </a:schemeClr>
                </a:solidFill>
              </a:rPr>
            </a:br>
            <a:br>
              <a:rPr lang="sl-SI" dirty="0">
                <a:solidFill>
                  <a:schemeClr val="accent6">
                    <a:lumMod val="75000"/>
                  </a:schemeClr>
                </a:solidFill>
              </a:rPr>
            </a:br>
            <a:endParaRPr lang="sl-SI" dirty="0">
              <a:solidFill>
                <a:schemeClr val="accent6">
                  <a:lumMod val="75000"/>
                </a:schemeClr>
              </a:solidFill>
            </a:endParaRPr>
          </a:p>
        </p:txBody>
      </p:sp>
      <p:pic>
        <p:nvPicPr>
          <p:cNvPr id="4" name="Slika 3">
            <a:extLst>
              <a:ext uri="{FF2B5EF4-FFF2-40B4-BE49-F238E27FC236}">
                <a16:creationId xmlns:a16="http://schemas.microsoft.com/office/drawing/2014/main" id="{1E933BA7-BA9C-0B9D-291B-C37CC4AB63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40" y="2636912"/>
            <a:ext cx="2857500" cy="2857500"/>
          </a:xfrm>
          <a:prstGeom prst="rect">
            <a:avLst/>
          </a:prstGeom>
        </p:spPr>
      </p:pic>
      <p:sp>
        <p:nvSpPr>
          <p:cNvPr id="6" name="PoljeZBesedilom 5">
            <a:extLst>
              <a:ext uri="{FF2B5EF4-FFF2-40B4-BE49-F238E27FC236}">
                <a16:creationId xmlns:a16="http://schemas.microsoft.com/office/drawing/2014/main" id="{51AB2CA4-3214-C85A-C7DA-A25016E0033F}"/>
              </a:ext>
            </a:extLst>
          </p:cNvPr>
          <p:cNvSpPr txBox="1"/>
          <p:nvPr/>
        </p:nvSpPr>
        <p:spPr>
          <a:xfrm>
            <a:off x="4871864" y="3096166"/>
            <a:ext cx="6433628" cy="1938992"/>
          </a:xfrm>
          <a:prstGeom prst="rect">
            <a:avLst/>
          </a:prstGeom>
          <a:noFill/>
        </p:spPr>
        <p:txBody>
          <a:bodyPr wrap="square">
            <a:spAutoFit/>
          </a:bodyPr>
          <a:lstStyle/>
          <a:p>
            <a:pPr algn="just"/>
            <a:r>
              <a:rPr lang="sl-SI" sz="2400" dirty="0"/>
              <a:t>Ker odpadne vode končajo svoj cikel v zemlji, rekah in morjih, v odtoke ne spuščam kemikalij, olj, odpadne hrane in drugih odpadkov, ki sodijo v koš za smeti oz. med druge kategorije</a:t>
            </a:r>
          </a:p>
          <a:p>
            <a:r>
              <a:rPr lang="sl-SI" sz="2400" dirty="0"/>
              <a:t>odpadkov.</a:t>
            </a:r>
          </a:p>
        </p:txBody>
      </p:sp>
    </p:spTree>
    <p:extLst>
      <p:ext uri="{BB962C8B-B14F-4D97-AF65-F5344CB8AC3E}">
        <p14:creationId xmlns:p14="http://schemas.microsoft.com/office/powerpoint/2010/main" val="2601891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Školjka ni smetnjak - Zbornica komunalnega gospodarstva Slovenij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764"/>
            <a:ext cx="4855016" cy="6866764"/>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www.komunala-trbovlje.si/uploads/FOTO%20MATERIALI/ZLO%C5%BDENKA%20KANALIZACIJA%2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55016" y="404664"/>
            <a:ext cx="7336984" cy="5189249"/>
          </a:xfrm>
          <a:prstGeom prst="rect">
            <a:avLst/>
          </a:prstGeom>
          <a:noFill/>
          <a:extLst>
            <a:ext uri="{909E8E84-426E-40DD-AFC4-6F175D3DCCD1}">
              <a14:hiddenFill xmlns:a14="http://schemas.microsoft.com/office/drawing/2010/main">
                <a:solidFill>
                  <a:srgbClr val="FFFFFF"/>
                </a:solidFill>
              </a14:hiddenFill>
            </a:ext>
          </a:extLst>
        </p:spPr>
      </p:pic>
      <p:sp>
        <p:nvSpPr>
          <p:cNvPr id="2" name="PoljeZBesedilom 1"/>
          <p:cNvSpPr txBox="1"/>
          <p:nvPr/>
        </p:nvSpPr>
        <p:spPr>
          <a:xfrm>
            <a:off x="5052663" y="5825136"/>
            <a:ext cx="6885283" cy="769441"/>
          </a:xfrm>
          <a:prstGeom prst="rect">
            <a:avLst/>
          </a:prstGeom>
          <a:noFill/>
        </p:spPr>
        <p:txBody>
          <a:bodyPr wrap="none" rtlCol="0">
            <a:spAutoFit/>
          </a:bodyPr>
          <a:lstStyle/>
          <a:p>
            <a:pPr algn="ctr"/>
            <a:r>
              <a:rPr lang="sl-SI" sz="2200" dirty="0"/>
              <a:t>Klasične greznice niso več dopustne, obvezen je priklop na </a:t>
            </a:r>
          </a:p>
          <a:p>
            <a:pPr algn="ctr"/>
            <a:r>
              <a:rPr lang="sl-SI" sz="2200" dirty="0"/>
              <a:t>male čistilne naprave ali javno kanalizacijo</a:t>
            </a:r>
          </a:p>
        </p:txBody>
      </p:sp>
    </p:spTree>
    <p:extLst>
      <p:ext uri="{BB962C8B-B14F-4D97-AF65-F5344CB8AC3E}">
        <p14:creationId xmlns:p14="http://schemas.microsoft.com/office/powerpoint/2010/main" val="3482874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F228478-C8DD-A654-7AEC-40D433136A8F}"/>
              </a:ext>
            </a:extLst>
          </p:cNvPr>
          <p:cNvSpPr>
            <a:spLocks noGrp="1"/>
          </p:cNvSpPr>
          <p:nvPr>
            <p:ph type="title"/>
          </p:nvPr>
        </p:nvSpPr>
        <p:spPr>
          <a:xfrm>
            <a:off x="623392" y="548680"/>
            <a:ext cx="10972800" cy="1143000"/>
          </a:xfrm>
        </p:spPr>
        <p:txBody>
          <a:bodyPr>
            <a:normAutofit/>
          </a:bodyPr>
          <a:lstStyle/>
          <a:p>
            <a:r>
              <a:rPr lang="sl-SI" sz="3200" dirty="0">
                <a:solidFill>
                  <a:schemeClr val="accent6">
                    <a:lumMod val="75000"/>
                  </a:schemeClr>
                </a:solidFill>
              </a:rPr>
              <a:t>ODGOVORNO RAVNANJE Z ENERGIJO</a:t>
            </a:r>
            <a:br>
              <a:rPr lang="sl-SI" sz="3200" dirty="0">
                <a:solidFill>
                  <a:schemeClr val="accent6">
                    <a:lumMod val="75000"/>
                  </a:schemeClr>
                </a:solidFill>
              </a:rPr>
            </a:br>
            <a:endParaRPr lang="sl-SI" sz="3200" dirty="0">
              <a:solidFill>
                <a:schemeClr val="accent6">
                  <a:lumMod val="75000"/>
                </a:schemeClr>
              </a:solidFill>
            </a:endParaRPr>
          </a:p>
        </p:txBody>
      </p:sp>
      <p:sp>
        <p:nvSpPr>
          <p:cNvPr id="6" name="PoljeZBesedilom 5">
            <a:extLst>
              <a:ext uri="{FF2B5EF4-FFF2-40B4-BE49-F238E27FC236}">
                <a16:creationId xmlns:a16="http://schemas.microsoft.com/office/drawing/2014/main" id="{CB15F176-53D5-A2A8-52D9-C1EAA1BA0C07}"/>
              </a:ext>
            </a:extLst>
          </p:cNvPr>
          <p:cNvSpPr txBox="1"/>
          <p:nvPr/>
        </p:nvSpPr>
        <p:spPr>
          <a:xfrm>
            <a:off x="5159896" y="3324913"/>
            <a:ext cx="6048672" cy="1200329"/>
          </a:xfrm>
          <a:prstGeom prst="rect">
            <a:avLst/>
          </a:prstGeom>
          <a:noFill/>
        </p:spPr>
        <p:txBody>
          <a:bodyPr wrap="square">
            <a:spAutoFit/>
          </a:bodyPr>
          <a:lstStyle/>
          <a:p>
            <a:r>
              <a:rPr lang="sl-SI" sz="2400" dirty="0"/>
              <a:t>Skrbno ugašam luči in izklapljam druge naprave ter uravnavam temperaturo v prostorih (pri hlajenju in ogrevanju).</a:t>
            </a:r>
          </a:p>
        </p:txBody>
      </p:sp>
      <p:pic>
        <p:nvPicPr>
          <p:cNvPr id="8" name="Slika 7">
            <a:extLst>
              <a:ext uri="{FF2B5EF4-FFF2-40B4-BE49-F238E27FC236}">
                <a16:creationId xmlns:a16="http://schemas.microsoft.com/office/drawing/2014/main" id="{C73A8171-6226-FDCE-2BA9-D22358173F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40" y="2496328"/>
            <a:ext cx="2857500" cy="2857500"/>
          </a:xfrm>
          <a:prstGeom prst="rect">
            <a:avLst/>
          </a:prstGeom>
        </p:spPr>
      </p:pic>
    </p:spTree>
    <p:extLst>
      <p:ext uri="{BB962C8B-B14F-4D97-AF65-F5344CB8AC3E}">
        <p14:creationId xmlns:p14="http://schemas.microsoft.com/office/powerpoint/2010/main" val="12557590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jeZBesedilom 6">
            <a:extLst>
              <a:ext uri="{FF2B5EF4-FFF2-40B4-BE49-F238E27FC236}">
                <a16:creationId xmlns:a16="http://schemas.microsoft.com/office/drawing/2014/main" id="{488CBFEE-DC24-49E0-B37D-0A4E7424F8ED}"/>
              </a:ext>
            </a:extLst>
          </p:cNvPr>
          <p:cNvSpPr txBox="1"/>
          <p:nvPr/>
        </p:nvSpPr>
        <p:spPr>
          <a:xfrm>
            <a:off x="1415481" y="341655"/>
            <a:ext cx="9505056" cy="584775"/>
          </a:xfrm>
          <a:prstGeom prst="rect">
            <a:avLst/>
          </a:prstGeom>
          <a:noFill/>
        </p:spPr>
        <p:txBody>
          <a:bodyPr wrap="square" rtlCol="0">
            <a:spAutoFit/>
          </a:bodyPr>
          <a:lstStyle/>
          <a:p>
            <a:pPr algn="ctr"/>
            <a:r>
              <a:rPr lang="sl-SI" sz="3200" b="1" dirty="0">
                <a:solidFill>
                  <a:srgbClr val="7030A0"/>
                </a:solidFill>
                <a:effectLst>
                  <a:outerShdw blurRad="38100" dist="38100" dir="2700000" algn="tl">
                    <a:srgbClr val="000000">
                      <a:alpha val="43137"/>
                    </a:srgbClr>
                  </a:outerShdw>
                </a:effectLst>
              </a:rPr>
              <a:t>ENERGIJSKA UČINKOVITOST OBJEKTA </a:t>
            </a:r>
          </a:p>
        </p:txBody>
      </p:sp>
      <p:pic>
        <p:nvPicPr>
          <p:cNvPr id="3" name="Slika 2">
            <a:extLst>
              <a:ext uri="{FF2B5EF4-FFF2-40B4-BE49-F238E27FC236}">
                <a16:creationId xmlns:a16="http://schemas.microsoft.com/office/drawing/2014/main" id="{614B0B78-7E91-4608-BE6E-6BB7A388D3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408" y="2276873"/>
            <a:ext cx="3384376" cy="3900672"/>
          </a:xfrm>
          <a:prstGeom prst="rect">
            <a:avLst/>
          </a:prstGeom>
        </p:spPr>
      </p:pic>
      <p:pic>
        <p:nvPicPr>
          <p:cNvPr id="8196" name="Picture 4" descr="Energetska izkaznica | RRT Ko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3792" y="1916832"/>
            <a:ext cx="7200800" cy="4080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0805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23AD5EB-A386-E345-8398-6439E53DE93F}"/>
              </a:ext>
            </a:extLst>
          </p:cNvPr>
          <p:cNvSpPr>
            <a:spLocks noGrp="1"/>
          </p:cNvSpPr>
          <p:nvPr>
            <p:ph type="title"/>
          </p:nvPr>
        </p:nvSpPr>
        <p:spPr>
          <a:xfrm>
            <a:off x="623392" y="620688"/>
            <a:ext cx="10972800" cy="1143000"/>
          </a:xfrm>
        </p:spPr>
        <p:txBody>
          <a:bodyPr>
            <a:normAutofit/>
          </a:bodyPr>
          <a:lstStyle/>
          <a:p>
            <a:r>
              <a:rPr lang="sl-SI" sz="3200" dirty="0">
                <a:solidFill>
                  <a:schemeClr val="accent6">
                    <a:lumMod val="75000"/>
                  </a:schemeClr>
                </a:solidFill>
              </a:rPr>
              <a:t>ODGOVORNO RAVNANJE Z ODPADKI</a:t>
            </a:r>
            <a:br>
              <a:rPr lang="sl-SI" sz="3200" dirty="0">
                <a:solidFill>
                  <a:schemeClr val="accent6">
                    <a:lumMod val="75000"/>
                  </a:schemeClr>
                </a:solidFill>
              </a:rPr>
            </a:br>
            <a:endParaRPr lang="sl-SI" sz="3200" dirty="0">
              <a:solidFill>
                <a:schemeClr val="accent6">
                  <a:lumMod val="75000"/>
                </a:schemeClr>
              </a:solidFill>
            </a:endParaRPr>
          </a:p>
        </p:txBody>
      </p:sp>
      <p:sp>
        <p:nvSpPr>
          <p:cNvPr id="6" name="PoljeZBesedilom 5">
            <a:extLst>
              <a:ext uri="{FF2B5EF4-FFF2-40B4-BE49-F238E27FC236}">
                <a16:creationId xmlns:a16="http://schemas.microsoft.com/office/drawing/2014/main" id="{F0ACED6F-B6D3-D535-070F-9DF081E8F287}"/>
              </a:ext>
            </a:extLst>
          </p:cNvPr>
          <p:cNvSpPr txBox="1"/>
          <p:nvPr/>
        </p:nvSpPr>
        <p:spPr>
          <a:xfrm>
            <a:off x="4511824" y="2898293"/>
            <a:ext cx="6754960" cy="2308324"/>
          </a:xfrm>
          <a:prstGeom prst="rect">
            <a:avLst/>
          </a:prstGeom>
          <a:noFill/>
        </p:spPr>
        <p:txBody>
          <a:bodyPr wrap="square">
            <a:spAutoFit/>
          </a:bodyPr>
          <a:lstStyle/>
          <a:p>
            <a:pPr algn="just"/>
            <a:r>
              <a:rPr lang="sl-SI" sz="2400" dirty="0"/>
              <a:t>Ravnam v skladu z načeli 10 R: </a:t>
            </a:r>
            <a:r>
              <a:rPr lang="sl-SI" sz="2400" dirty="0" err="1"/>
              <a:t>Rethink</a:t>
            </a:r>
            <a:r>
              <a:rPr lang="sl-SI" sz="2400" dirty="0"/>
              <a:t>, </a:t>
            </a:r>
            <a:r>
              <a:rPr lang="sl-SI" sz="2400" dirty="0" err="1"/>
              <a:t>Refuse</a:t>
            </a:r>
            <a:r>
              <a:rPr lang="sl-SI" sz="2400" dirty="0"/>
              <a:t>, </a:t>
            </a:r>
            <a:r>
              <a:rPr lang="sl-SI" sz="2400" dirty="0" err="1"/>
              <a:t>Renew</a:t>
            </a:r>
            <a:r>
              <a:rPr lang="sl-SI" sz="2400" dirty="0"/>
              <a:t>, </a:t>
            </a:r>
            <a:r>
              <a:rPr lang="sl-SI" sz="2400" dirty="0" err="1"/>
              <a:t>Reduce</a:t>
            </a:r>
            <a:r>
              <a:rPr lang="sl-SI" sz="2400" dirty="0"/>
              <a:t>, </a:t>
            </a:r>
            <a:r>
              <a:rPr lang="sl-SI" sz="2400" dirty="0" err="1"/>
              <a:t>Reuse</a:t>
            </a:r>
            <a:r>
              <a:rPr lang="sl-SI" sz="2400" dirty="0"/>
              <a:t>, </a:t>
            </a:r>
            <a:r>
              <a:rPr lang="sl-SI" sz="2400" dirty="0" err="1"/>
              <a:t>Repair</a:t>
            </a:r>
            <a:r>
              <a:rPr lang="sl-SI" sz="2400" dirty="0"/>
              <a:t>, </a:t>
            </a:r>
            <a:r>
              <a:rPr lang="sl-SI" sz="2400" dirty="0" err="1"/>
              <a:t>Repurpose</a:t>
            </a:r>
            <a:r>
              <a:rPr lang="sl-SI" sz="2400" dirty="0"/>
              <a:t>, </a:t>
            </a:r>
            <a:r>
              <a:rPr lang="sl-SI" sz="2400" dirty="0" err="1"/>
              <a:t>Recycle</a:t>
            </a:r>
            <a:r>
              <a:rPr lang="sl-SI" sz="2400" dirty="0"/>
              <a:t>, </a:t>
            </a:r>
            <a:r>
              <a:rPr lang="sl-SI" sz="2400" dirty="0" err="1"/>
              <a:t>Recover</a:t>
            </a:r>
            <a:r>
              <a:rPr lang="sl-SI" sz="2400" dirty="0"/>
              <a:t>, Rot. Pijem vodo iz pipe, da se izognem odvečni embalaži. Uporabljam svojo steklenico, skodelico in vrečko. Dosledno ločujem odpadke. Zmanjšujem količine odpadne hrane.</a:t>
            </a:r>
          </a:p>
        </p:txBody>
      </p:sp>
      <p:pic>
        <p:nvPicPr>
          <p:cNvPr id="8" name="Slika 7">
            <a:extLst>
              <a:ext uri="{FF2B5EF4-FFF2-40B4-BE49-F238E27FC236}">
                <a16:creationId xmlns:a16="http://schemas.microsoft.com/office/drawing/2014/main" id="{E31DF03C-71FB-A69A-DFDD-4C685E241C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416" y="2623705"/>
            <a:ext cx="2857500" cy="2857500"/>
          </a:xfrm>
          <a:prstGeom prst="rect">
            <a:avLst/>
          </a:prstGeom>
        </p:spPr>
      </p:pic>
    </p:spTree>
    <p:extLst>
      <p:ext uri="{BB962C8B-B14F-4D97-AF65-F5344CB8AC3E}">
        <p14:creationId xmlns:p14="http://schemas.microsoft.com/office/powerpoint/2010/main" val="25318207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ravokotnik 1">
            <a:extLst>
              <a:ext uri="{FF2B5EF4-FFF2-40B4-BE49-F238E27FC236}">
                <a16:creationId xmlns:a16="http://schemas.microsoft.com/office/drawing/2014/main" id="{D3D0E70A-4319-49B4-92CE-772E10749090}"/>
              </a:ext>
            </a:extLst>
          </p:cNvPr>
          <p:cNvSpPr/>
          <p:nvPr/>
        </p:nvSpPr>
        <p:spPr>
          <a:xfrm>
            <a:off x="1001684" y="170412"/>
            <a:ext cx="10178934" cy="132873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a:solidFill>
                  <a:schemeClr val="tx1"/>
                </a:solidFill>
                <a:effectLst>
                  <a:outerShdw blurRad="38100" dist="38100" dir="2700000" algn="tl">
                    <a:srgbClr val="000000">
                      <a:alpha val="43137"/>
                    </a:srgbClr>
                  </a:outerShdw>
                </a:effectLst>
                <a:latin typeface="+mj-lt"/>
                <a:ea typeface="+mj-ea"/>
                <a:cs typeface="+mj-cs"/>
              </a:rPr>
              <a:t>ODPADKI</a:t>
            </a:r>
            <a:endParaRPr lang="en-US" sz="5200" kern="1200">
              <a:solidFill>
                <a:schemeClr val="tx1"/>
              </a:solidFill>
              <a:effectLst>
                <a:outerShdw blurRad="38100" dist="38100" dir="2700000" algn="tl">
                  <a:srgbClr val="000000">
                    <a:alpha val="43137"/>
                  </a:srgbClr>
                </a:outerShdw>
              </a:effectLst>
              <a:latin typeface="+mj-lt"/>
              <a:ea typeface="+mj-ea"/>
              <a:cs typeface="+mj-cs"/>
            </a:endParaRPr>
          </a:p>
        </p:txBody>
      </p:sp>
      <p:pic>
        <p:nvPicPr>
          <p:cNvPr id="3" name="Označba mesta vsebine 4">
            <a:extLst>
              <a:ext uri="{FF2B5EF4-FFF2-40B4-BE49-F238E27FC236}">
                <a16:creationId xmlns:a16="http://schemas.microsoft.com/office/drawing/2014/main" id="{96DF7F37-E0F4-0399-5D71-0537EE093502}"/>
              </a:ext>
            </a:extLst>
          </p:cNvPr>
          <p:cNvPicPr>
            <a:picLocks noChangeAspect="1"/>
          </p:cNvPicPr>
          <p:nvPr/>
        </p:nvPicPr>
        <p:blipFill>
          <a:blip r:embed="rId2">
            <a:extLst>
              <a:ext uri="{28A0092B-C50C-407E-A947-70E740481C1C}">
                <a14:useLocalDpi xmlns:a14="http://schemas.microsoft.com/office/drawing/2010/main"/>
              </a:ext>
            </a:extLst>
          </a:blip>
          <a:srcRect r="4901" b="-2"/>
          <a:stretch>
            <a:fillRect/>
          </a:stretch>
        </p:blipFill>
        <p:spPr>
          <a:xfrm>
            <a:off x="2694894" y="1983728"/>
            <a:ext cx="5803323" cy="3890357"/>
          </a:xfrm>
          <a:prstGeom prst="rect">
            <a:avLst/>
          </a:prstGeom>
        </p:spPr>
      </p:pic>
      <p:sp>
        <p:nvSpPr>
          <p:cNvPr id="6" name="Označba mesta vsebine 5">
            <a:extLst>
              <a:ext uri="{FF2B5EF4-FFF2-40B4-BE49-F238E27FC236}">
                <a16:creationId xmlns:a16="http://schemas.microsoft.com/office/drawing/2014/main" id="{2C9ABAD7-C14B-B4E0-BE6D-B2DC78C06AF8}"/>
              </a:ext>
            </a:extLst>
          </p:cNvPr>
          <p:cNvSpPr>
            <a:spLocks noGrp="1"/>
          </p:cNvSpPr>
          <p:nvPr>
            <p:ph idx="1"/>
          </p:nvPr>
        </p:nvSpPr>
        <p:spPr/>
        <p:txBody>
          <a:bodyPr/>
          <a:lstStyle/>
          <a:p>
            <a:pPr marL="0" indent="0">
              <a:buNone/>
            </a:pPr>
            <a:endParaRPr lang="sl-SI" dirty="0"/>
          </a:p>
        </p:txBody>
      </p:sp>
    </p:spTree>
    <p:extLst>
      <p:ext uri="{BB962C8B-B14F-4D97-AF65-F5344CB8AC3E}">
        <p14:creationId xmlns:p14="http://schemas.microsoft.com/office/powerpoint/2010/main" val="22866382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397" y="20818"/>
            <a:ext cx="5500539" cy="6834156"/>
          </a:xfrm>
          <a:prstGeom prst="rect">
            <a:avLst/>
          </a:prstGeom>
        </p:spPr>
      </p:pic>
      <p:sp>
        <p:nvSpPr>
          <p:cNvPr id="5" name="PoljeZBesedilom 4"/>
          <p:cNvSpPr txBox="1"/>
          <p:nvPr/>
        </p:nvSpPr>
        <p:spPr>
          <a:xfrm>
            <a:off x="5770402" y="1663935"/>
            <a:ext cx="4253216" cy="461665"/>
          </a:xfrm>
          <a:prstGeom prst="rect">
            <a:avLst/>
          </a:prstGeom>
          <a:noFill/>
        </p:spPr>
        <p:txBody>
          <a:bodyPr wrap="none" rtlCol="0">
            <a:spAutoFit/>
          </a:bodyPr>
          <a:lstStyle/>
          <a:p>
            <a:r>
              <a:rPr lang="sl-SI" sz="2400" dirty="0"/>
              <a:t>ZMANJŠAJ KOLIČINE ODPADKOV </a:t>
            </a:r>
          </a:p>
        </p:txBody>
      </p:sp>
      <p:sp>
        <p:nvSpPr>
          <p:cNvPr id="6" name="PoljeZBesedilom 5"/>
          <p:cNvSpPr txBox="1"/>
          <p:nvPr/>
        </p:nvSpPr>
        <p:spPr>
          <a:xfrm>
            <a:off x="5746560" y="2440689"/>
            <a:ext cx="6070062" cy="830997"/>
          </a:xfrm>
          <a:prstGeom prst="rect">
            <a:avLst/>
          </a:prstGeom>
          <a:noFill/>
        </p:spPr>
        <p:txBody>
          <a:bodyPr wrap="square" rtlCol="0">
            <a:spAutoFit/>
          </a:bodyPr>
          <a:lstStyle/>
          <a:p>
            <a:r>
              <a:rPr lang="sl-SI" sz="2400" dirty="0"/>
              <a:t>„OBNOVI“– IZBERI OBNOVLJIVE EMBALAŽNE MATERIALE </a:t>
            </a:r>
          </a:p>
        </p:txBody>
      </p:sp>
      <p:sp>
        <p:nvSpPr>
          <p:cNvPr id="7" name="PoljeZBesedilom 6"/>
          <p:cNvSpPr txBox="1"/>
          <p:nvPr/>
        </p:nvSpPr>
        <p:spPr>
          <a:xfrm>
            <a:off x="5775001" y="3460010"/>
            <a:ext cx="5493235" cy="830997"/>
          </a:xfrm>
          <a:prstGeom prst="rect">
            <a:avLst/>
          </a:prstGeom>
          <a:noFill/>
        </p:spPr>
        <p:txBody>
          <a:bodyPr wrap="none" rtlCol="0">
            <a:spAutoFit/>
          </a:bodyPr>
          <a:lstStyle/>
          <a:p>
            <a:r>
              <a:rPr lang="sl-SI" sz="2400" dirty="0"/>
              <a:t>ZAMENJAJ NETRAJNOSTNE MATERIALE ZA </a:t>
            </a:r>
          </a:p>
          <a:p>
            <a:r>
              <a:rPr lang="sl-SI" sz="2400" dirty="0"/>
              <a:t>TRAJNOSTNE</a:t>
            </a:r>
          </a:p>
        </p:txBody>
      </p:sp>
      <p:sp>
        <p:nvSpPr>
          <p:cNvPr id="8" name="PoljeZBesedilom 7"/>
          <p:cNvSpPr txBox="1"/>
          <p:nvPr/>
        </p:nvSpPr>
        <p:spPr>
          <a:xfrm>
            <a:off x="5820191" y="4479332"/>
            <a:ext cx="2808205" cy="461665"/>
          </a:xfrm>
          <a:prstGeom prst="rect">
            <a:avLst/>
          </a:prstGeom>
          <a:noFill/>
        </p:spPr>
        <p:txBody>
          <a:bodyPr wrap="none" rtlCol="0">
            <a:spAutoFit/>
          </a:bodyPr>
          <a:lstStyle/>
          <a:p>
            <a:r>
              <a:rPr lang="sl-SI" sz="2400" dirty="0"/>
              <a:t>PONOVNO UPORABI </a:t>
            </a:r>
          </a:p>
        </p:txBody>
      </p:sp>
      <p:sp>
        <p:nvSpPr>
          <p:cNvPr id="9" name="PoljeZBesedilom 8"/>
          <p:cNvSpPr txBox="1"/>
          <p:nvPr/>
        </p:nvSpPr>
        <p:spPr>
          <a:xfrm>
            <a:off x="5820191" y="5144720"/>
            <a:ext cx="4291496" cy="830997"/>
          </a:xfrm>
          <a:prstGeom prst="rect">
            <a:avLst/>
          </a:prstGeom>
          <a:noFill/>
        </p:spPr>
        <p:txBody>
          <a:bodyPr wrap="none" rtlCol="0">
            <a:spAutoFit/>
          </a:bodyPr>
          <a:lstStyle/>
          <a:p>
            <a:r>
              <a:rPr lang="sl-SI" sz="2400" dirty="0"/>
              <a:t>RECIKLIRAJ – LOČUJ – OMOGOČI </a:t>
            </a:r>
          </a:p>
          <a:p>
            <a:r>
              <a:rPr lang="sl-SI" sz="2400" dirty="0"/>
              <a:t>PONOVNO UPORABO</a:t>
            </a:r>
          </a:p>
        </p:txBody>
      </p:sp>
      <p:sp>
        <p:nvSpPr>
          <p:cNvPr id="10" name="PoljeZBesedilom 9"/>
          <p:cNvSpPr txBox="1"/>
          <p:nvPr/>
        </p:nvSpPr>
        <p:spPr>
          <a:xfrm>
            <a:off x="5746560" y="813893"/>
            <a:ext cx="4357347" cy="461665"/>
          </a:xfrm>
          <a:prstGeom prst="rect">
            <a:avLst/>
          </a:prstGeom>
          <a:noFill/>
        </p:spPr>
        <p:txBody>
          <a:bodyPr wrap="none" rtlCol="0">
            <a:spAutoFit/>
          </a:bodyPr>
          <a:lstStyle/>
          <a:p>
            <a:r>
              <a:rPr lang="sl-SI" sz="2400" dirty="0"/>
              <a:t>5 R – ODGOVORNOSTI ZA OKOLJE</a:t>
            </a:r>
          </a:p>
        </p:txBody>
      </p:sp>
      <p:sp>
        <p:nvSpPr>
          <p:cNvPr id="11" name="PoljeZBesedilom 10"/>
          <p:cNvSpPr txBox="1"/>
          <p:nvPr/>
        </p:nvSpPr>
        <p:spPr>
          <a:xfrm>
            <a:off x="10127749" y="154914"/>
            <a:ext cx="1871025" cy="646331"/>
          </a:xfrm>
          <a:prstGeom prst="rect">
            <a:avLst/>
          </a:prstGeom>
          <a:noFill/>
        </p:spPr>
        <p:txBody>
          <a:bodyPr wrap="none" rtlCol="0">
            <a:spAutoFit/>
          </a:bodyPr>
          <a:lstStyle/>
          <a:p>
            <a:r>
              <a:rPr lang="sl-SI" sz="3600" b="1" dirty="0">
                <a:solidFill>
                  <a:srgbClr val="CC0099"/>
                </a:solidFill>
              </a:rPr>
              <a:t>RETHINK</a:t>
            </a:r>
          </a:p>
        </p:txBody>
      </p:sp>
      <p:pic>
        <p:nvPicPr>
          <p:cNvPr id="12" name="Slika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27749" y="4149080"/>
            <a:ext cx="1847528" cy="2463371"/>
          </a:xfrm>
          <a:prstGeom prst="rect">
            <a:avLst/>
          </a:prstGeom>
        </p:spPr>
      </p:pic>
    </p:spTree>
    <p:extLst>
      <p:ext uri="{BB962C8B-B14F-4D97-AF65-F5344CB8AC3E}">
        <p14:creationId xmlns:p14="http://schemas.microsoft.com/office/powerpoint/2010/main" val="40566538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995812" y="1246823"/>
            <a:ext cx="7886700" cy="994172"/>
          </a:xfrm>
        </p:spPr>
        <p:txBody>
          <a:bodyPr/>
          <a:lstStyle/>
          <a:p>
            <a:r>
              <a:rPr lang="sl-SI" dirty="0"/>
              <a:t> </a:t>
            </a:r>
            <a:endParaRPr lang="sl-SI" b="1" dirty="0">
              <a:solidFill>
                <a:srgbClr val="78A22F"/>
              </a:solidFill>
              <a:effectLst>
                <a:outerShdw blurRad="38100" dist="38100" dir="2700000" algn="tl">
                  <a:srgbClr val="000000">
                    <a:alpha val="43137"/>
                  </a:srgbClr>
                </a:outerShdw>
              </a:effectLst>
            </a:endParaRPr>
          </a:p>
        </p:txBody>
      </p:sp>
      <p:sp>
        <p:nvSpPr>
          <p:cNvPr id="3" name="Ograda vsebine 2"/>
          <p:cNvSpPr>
            <a:spLocks noGrp="1"/>
          </p:cNvSpPr>
          <p:nvPr>
            <p:ph idx="1"/>
          </p:nvPr>
        </p:nvSpPr>
        <p:spPr>
          <a:xfrm>
            <a:off x="726210" y="310404"/>
            <a:ext cx="7886700" cy="3669379"/>
          </a:xfrm>
        </p:spPr>
        <p:txBody>
          <a:bodyPr/>
          <a:lstStyle/>
          <a:p>
            <a:pPr marL="0" indent="0">
              <a:buNone/>
            </a:pPr>
            <a:r>
              <a:rPr lang="sl-SI" b="1" dirty="0">
                <a:effectLst>
                  <a:outerShdw blurRad="38100" dist="38100" dir="2700000" algn="tl">
                    <a:srgbClr val="000000">
                      <a:alpha val="43137"/>
                    </a:srgbClr>
                  </a:outerShdw>
                </a:effectLst>
              </a:rPr>
              <a:t>LOČEVANJE ODPADKOV</a:t>
            </a:r>
          </a:p>
          <a:p>
            <a:pPr marL="0" indent="0">
              <a:buNone/>
            </a:pPr>
            <a:endParaRPr lang="sl-SI" dirty="0"/>
          </a:p>
          <a:p>
            <a:pPr marL="0" indent="0">
              <a:buNone/>
            </a:pPr>
            <a:endParaRPr lang="sl-SI" dirty="0"/>
          </a:p>
        </p:txBody>
      </p:sp>
      <p:pic>
        <p:nvPicPr>
          <p:cNvPr id="5" name="Slika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459" y="3591641"/>
            <a:ext cx="4790993" cy="2694935"/>
          </a:xfrm>
          <a:prstGeom prst="rect">
            <a:avLst/>
          </a:prstGeom>
        </p:spPr>
      </p:pic>
      <p:pic>
        <p:nvPicPr>
          <p:cNvPr id="6" name="Slika 5">
            <a:extLst>
              <a:ext uri="{FF2B5EF4-FFF2-40B4-BE49-F238E27FC236}">
                <a16:creationId xmlns:a16="http://schemas.microsoft.com/office/drawing/2014/main" id="{A777AA67-8BBF-4D5D-9EDF-6C1D7E95635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54602" y="1344802"/>
            <a:ext cx="2936706" cy="1957804"/>
          </a:xfrm>
          <a:prstGeom prst="rect">
            <a:avLst/>
          </a:prstGeom>
        </p:spPr>
      </p:pic>
      <p:pic>
        <p:nvPicPr>
          <p:cNvPr id="7" name="Slika 6">
            <a:extLst>
              <a:ext uri="{FF2B5EF4-FFF2-40B4-BE49-F238E27FC236}">
                <a16:creationId xmlns:a16="http://schemas.microsoft.com/office/drawing/2014/main" id="{00F9246B-110B-45B4-908B-A4B0285EFD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52370" y="310404"/>
            <a:ext cx="3243818" cy="1433505"/>
          </a:xfrm>
          <a:prstGeom prst="rect">
            <a:avLst/>
          </a:prstGeom>
        </p:spPr>
      </p:pic>
      <p:pic>
        <p:nvPicPr>
          <p:cNvPr id="8" name="Slika 7">
            <a:extLst>
              <a:ext uri="{FF2B5EF4-FFF2-40B4-BE49-F238E27FC236}">
                <a16:creationId xmlns:a16="http://schemas.microsoft.com/office/drawing/2014/main" id="{85DE2055-2B43-45E9-B5F5-14A0257DC4C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94728" y="1995665"/>
            <a:ext cx="6436365" cy="4290911"/>
          </a:xfrm>
          <a:prstGeom prst="rect">
            <a:avLst/>
          </a:prstGeom>
        </p:spPr>
      </p:pic>
      <p:pic>
        <p:nvPicPr>
          <p:cNvPr id="4" name="Označba mesta vsebine 4">
            <a:extLst>
              <a:ext uri="{FF2B5EF4-FFF2-40B4-BE49-F238E27FC236}">
                <a16:creationId xmlns:a16="http://schemas.microsoft.com/office/drawing/2014/main" id="{FD40B5BA-DDDB-D9C1-4C32-D4BEFFD3AA1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850706" y="908720"/>
            <a:ext cx="8490587" cy="5403101"/>
          </a:xfrm>
        </p:spPr>
      </p:pic>
    </p:spTree>
    <p:extLst>
      <p:ext uri="{BB962C8B-B14F-4D97-AF65-F5344CB8AC3E}">
        <p14:creationId xmlns:p14="http://schemas.microsoft.com/office/powerpoint/2010/main" val="37254338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EFFCFC3-F2F8-E1FA-73AA-5CD91B5AA259}"/>
              </a:ext>
            </a:extLst>
          </p:cNvPr>
          <p:cNvSpPr>
            <a:spLocks noGrp="1"/>
          </p:cNvSpPr>
          <p:nvPr>
            <p:ph type="title"/>
          </p:nvPr>
        </p:nvSpPr>
        <p:spPr/>
        <p:txBody>
          <a:bodyPr/>
          <a:lstStyle/>
          <a:p>
            <a:endParaRPr lang="sl-SI" dirty="0"/>
          </a:p>
        </p:txBody>
      </p:sp>
      <p:sp>
        <p:nvSpPr>
          <p:cNvPr id="3" name="Označba mesta vsebine 2">
            <a:extLst>
              <a:ext uri="{FF2B5EF4-FFF2-40B4-BE49-F238E27FC236}">
                <a16:creationId xmlns:a16="http://schemas.microsoft.com/office/drawing/2014/main" id="{8C19A971-FCDF-E7C2-30B8-85819474F6BA}"/>
              </a:ext>
            </a:extLst>
          </p:cNvPr>
          <p:cNvSpPr>
            <a:spLocks noGrp="1"/>
          </p:cNvSpPr>
          <p:nvPr>
            <p:ph idx="1"/>
          </p:nvPr>
        </p:nvSpPr>
        <p:spPr/>
        <p:txBody>
          <a:bodyPr/>
          <a:lstStyle/>
          <a:p>
            <a:pPr marL="0" indent="0">
              <a:buNone/>
            </a:pPr>
            <a:endParaRPr lang="sl-SI" dirty="0"/>
          </a:p>
        </p:txBody>
      </p:sp>
      <p:sp>
        <p:nvSpPr>
          <p:cNvPr id="6" name="PoljeZBesedilom 5">
            <a:extLst>
              <a:ext uri="{FF2B5EF4-FFF2-40B4-BE49-F238E27FC236}">
                <a16:creationId xmlns:a16="http://schemas.microsoft.com/office/drawing/2014/main" id="{C25C2260-3194-4297-BC79-BCE625C33CD4}"/>
              </a:ext>
            </a:extLst>
          </p:cNvPr>
          <p:cNvSpPr txBox="1"/>
          <p:nvPr/>
        </p:nvSpPr>
        <p:spPr>
          <a:xfrm>
            <a:off x="756362" y="774031"/>
            <a:ext cx="10026968" cy="584775"/>
          </a:xfrm>
          <a:prstGeom prst="rect">
            <a:avLst/>
          </a:prstGeom>
          <a:noFill/>
        </p:spPr>
        <p:txBody>
          <a:bodyPr wrap="square" rtlCol="0">
            <a:spAutoFit/>
          </a:bodyPr>
          <a:lstStyle/>
          <a:p>
            <a:r>
              <a:rPr lang="sl-SI" sz="3200" b="1" dirty="0"/>
              <a:t>Umik plastike in drugih izdelkov za enkratno uporabo</a:t>
            </a:r>
          </a:p>
        </p:txBody>
      </p:sp>
      <p:sp>
        <p:nvSpPr>
          <p:cNvPr id="9" name="PoljeZBesedilom 8">
            <a:extLst>
              <a:ext uri="{FF2B5EF4-FFF2-40B4-BE49-F238E27FC236}">
                <a16:creationId xmlns:a16="http://schemas.microsoft.com/office/drawing/2014/main" id="{AE1C9C02-F48F-5C2D-F3C5-0A0E527D8404}"/>
              </a:ext>
            </a:extLst>
          </p:cNvPr>
          <p:cNvSpPr txBox="1"/>
          <p:nvPr/>
        </p:nvSpPr>
        <p:spPr>
          <a:xfrm>
            <a:off x="1062681" y="2331308"/>
            <a:ext cx="9201665" cy="4154984"/>
          </a:xfrm>
          <a:prstGeom prst="rect">
            <a:avLst/>
          </a:prstGeom>
          <a:noFill/>
        </p:spPr>
        <p:txBody>
          <a:bodyPr wrap="square" rtlCol="0">
            <a:spAutoFit/>
          </a:bodyPr>
          <a:lstStyle/>
          <a:p>
            <a:r>
              <a:rPr lang="sl-SI" sz="2400" dirty="0"/>
              <a:t>V Sloveniji ter celotni Evropski uniji umik plastike ureja stroga zakonodaja, katere cilj je drastično zmanjšati količino odpadkov in zaščititi okolje. Proces poteka v več valovih, pri čemer so nekateri izdelki že popolnoma prepovedani, novi ukrepi pa prinašajo dodatne omejitve predvsem v gostinstvu in hotelirstvu. </a:t>
            </a:r>
          </a:p>
          <a:p>
            <a:endParaRPr lang="sl-SI" sz="2400" b="1" dirty="0"/>
          </a:p>
          <a:p>
            <a:r>
              <a:rPr lang="sl-SI" sz="2400" b="1" dirty="0"/>
              <a:t>Ključna: </a:t>
            </a:r>
            <a:r>
              <a:rPr lang="sl-SI" sz="2400" dirty="0">
                <a:hlinkClick r:id="rId2"/>
              </a:rPr>
              <a:t>Uredba o prepovedi dajanja nekaterih plastičnih proizvodov za enkratno uporabo na trg v Republiki Sloveniji in o označevanju nekaterih plastičnih proizvodov (PISRS)</a:t>
            </a:r>
            <a:r>
              <a:rPr lang="sl-SI" sz="2400" dirty="0"/>
              <a:t> 	Uradni list RS, št. </a:t>
            </a:r>
            <a:r>
              <a:rPr lang="sl-SI" sz="2400" dirty="0">
                <a:hlinkClick r:id="rId3" tooltip="Uredba o prepovedi dajanja nekaterih plastičnih proizvodov za enkratno uporabo na trg v Republiki Sloveniji in o označevanju nekaterih plastičnih proizvodov"/>
              </a:rPr>
              <a:t>131/21</a:t>
            </a:r>
            <a:r>
              <a:rPr lang="sl-SI" sz="2400" dirty="0"/>
              <a:t>, </a:t>
            </a:r>
            <a:r>
              <a:rPr lang="sl-SI" sz="2400" dirty="0">
                <a:hlinkClick r:id="rId4" tooltip="Zakon o prepovedi dajanja nekaterih plastičnih proizvodov za enkratno uporabo na trg v Republiki Sloveniji (ZPDPPEUT)"/>
              </a:rPr>
              <a:t>192/21</a:t>
            </a:r>
            <a:r>
              <a:rPr lang="sl-SI" sz="2400" dirty="0"/>
              <a:t> – ZPDPPEUT in </a:t>
            </a:r>
            <a:r>
              <a:rPr lang="sl-SI" sz="2400" dirty="0">
                <a:hlinkClick r:id="rId5" tooltip="Zakon o varstvu okolja (ZVO-2)"/>
              </a:rPr>
              <a:t>44/22</a:t>
            </a:r>
            <a:r>
              <a:rPr lang="sl-SI" sz="2400" dirty="0"/>
              <a:t> – ZVO-2</a:t>
            </a:r>
          </a:p>
          <a:p>
            <a:endParaRPr lang="sl-SI" sz="2400" dirty="0"/>
          </a:p>
        </p:txBody>
      </p:sp>
    </p:spTree>
    <p:extLst>
      <p:ext uri="{BB962C8B-B14F-4D97-AF65-F5344CB8AC3E}">
        <p14:creationId xmlns:p14="http://schemas.microsoft.com/office/powerpoint/2010/main" val="30438060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0"/>
            <a:ext cx="10515600" cy="1325563"/>
          </a:xfrm>
        </p:spPr>
        <p:txBody>
          <a:bodyPr>
            <a:noAutofit/>
          </a:bodyPr>
          <a:lstStyle/>
          <a:p>
            <a:pPr algn="ctr"/>
            <a:br>
              <a:rPr lang="sl-SI" sz="2800" dirty="0"/>
            </a:br>
            <a:r>
              <a:rPr lang="sl-SI" sz="2400" dirty="0"/>
              <a:t>Vsak prebivalec EU je leta 2022 v povprečju ustvaril </a:t>
            </a:r>
            <a:r>
              <a:rPr lang="sl-SI" sz="2400" dirty="0">
                <a:hlinkClick r:id="rId2"/>
              </a:rPr>
              <a:t>36,1 kilograma odpadne plastične embalaže</a:t>
            </a:r>
            <a:r>
              <a:rPr lang="sl-SI" sz="2400" dirty="0"/>
              <a:t>. Količina nastale odpadne plastične embalaže na prebivalca se je med letoma 2012 in 2022 povečala za skoraj osem kilogramov na osebo. Skupna </a:t>
            </a:r>
            <a:r>
              <a:rPr lang="sl-SI" sz="2400" dirty="0">
                <a:hlinkClick r:id="rId3"/>
              </a:rPr>
              <a:t>količina odpadne plastične embalaže, nastale v EU</a:t>
            </a:r>
            <a:r>
              <a:rPr lang="sl-SI" sz="2400" dirty="0"/>
              <a:t> leta 2022, je znašala 16,16 milijonov ton. Recikliranih je bilo približno 6,58 milijona ton ali 40,7 odstotka odpadne plastične embalaže.</a:t>
            </a:r>
            <a:br>
              <a:rPr lang="sl-SI" sz="2800" dirty="0"/>
            </a:br>
            <a:endParaRPr lang="sl-SI" sz="2800" dirty="0"/>
          </a:p>
        </p:txBody>
      </p:sp>
      <p:pic>
        <p:nvPicPr>
          <p:cNvPr id="4098" name="Picture 2" descr="plastika"/>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889849" y="3068564"/>
            <a:ext cx="6619335" cy="3723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6525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europarl.europa.eu/resources/library/images/20250610PHT28848/20250610PHT28848_original.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8391" y="918263"/>
            <a:ext cx="5693884" cy="5693884"/>
          </a:xfrm>
          <a:prstGeom prst="rect">
            <a:avLst/>
          </a:prstGeom>
          <a:noFill/>
          <a:extLst>
            <a:ext uri="{909E8E84-426E-40DD-AFC4-6F175D3DCCD1}">
              <a14:hiddenFill xmlns:a14="http://schemas.microsoft.com/office/drawing/2010/main">
                <a:solidFill>
                  <a:srgbClr val="FFFFFF"/>
                </a:solidFill>
              </a14:hiddenFill>
            </a:ext>
          </a:extLst>
        </p:spPr>
      </p:pic>
      <p:sp>
        <p:nvSpPr>
          <p:cNvPr id="4" name="Pravokotnik 3"/>
          <p:cNvSpPr/>
          <p:nvPr/>
        </p:nvSpPr>
        <p:spPr>
          <a:xfrm>
            <a:off x="2314754" y="375673"/>
            <a:ext cx="7329578" cy="369332"/>
          </a:xfrm>
          <a:prstGeom prst="rect">
            <a:avLst/>
          </a:prstGeom>
        </p:spPr>
        <p:txBody>
          <a:bodyPr wrap="square">
            <a:spAutoFit/>
          </a:bodyPr>
          <a:lstStyle/>
          <a:p>
            <a:r>
              <a:rPr lang="sl-SI" b="1" i="1" dirty="0">
                <a:solidFill>
                  <a:srgbClr val="0C4DA2"/>
                </a:solidFill>
                <a:effectLst/>
                <a:latin typeface="Helvetica" panose="020B0604020202020204" pitchFamily="34" charset="0"/>
                <a:hlinkClick r:id="rId3"/>
              </a:rPr>
              <a:t>Preverite ukrepe EU za zmanjšanje količine plastičnih odpadkov</a:t>
            </a:r>
            <a:endParaRPr lang="sl-SI" dirty="0"/>
          </a:p>
        </p:txBody>
      </p:sp>
      <p:pic>
        <p:nvPicPr>
          <p:cNvPr id="5124" name="Picture 4" descr="https://www.europarl.europa.eu/resources/library/images/20250610PHT28856/20250610PHT28856_origina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8956" y="918263"/>
            <a:ext cx="5693884" cy="5693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8396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127447" y="857279"/>
            <a:ext cx="10081121"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sl-SI" altLang="sl-SI" dirty="0"/>
              <a:t>Na podlagi evropske direktive in slovenske Uredbe je </a:t>
            </a:r>
          </a:p>
          <a:p>
            <a:pPr marL="0" marR="0" lvl="0" indent="0" algn="ctr" defTabSz="914400" rtl="0" eaLnBrk="0" fontAlgn="base" latinLnBrk="0" hangingPunct="0">
              <a:lnSpc>
                <a:spcPct val="100000"/>
              </a:lnSpc>
              <a:spcBef>
                <a:spcPct val="0"/>
              </a:spcBef>
              <a:spcAft>
                <a:spcPct val="0"/>
              </a:spcAft>
              <a:buClrTx/>
              <a:buSzTx/>
              <a:buFontTx/>
              <a:buNone/>
              <a:tabLst/>
            </a:pPr>
            <a:r>
              <a:rPr lang="sl-SI" altLang="sl-SI" dirty="0"/>
              <a:t>že od leta 2021 prepovedana prodaja naslednjih plastičnih izdelkov za enkratno uporabo: </a:t>
            </a:r>
          </a:p>
          <a:p>
            <a:pPr marL="0" marR="0" lvl="0" indent="0" algn="ctr" defTabSz="914400" rtl="0" eaLnBrk="0" fontAlgn="base" latinLnBrk="0" hangingPunct="0">
              <a:lnSpc>
                <a:spcPct val="100000"/>
              </a:lnSpc>
              <a:spcBef>
                <a:spcPct val="0"/>
              </a:spcBef>
              <a:spcAft>
                <a:spcPct val="0"/>
              </a:spcAft>
              <a:buClrTx/>
              <a:buSzTx/>
              <a:buFontTx/>
              <a:buNone/>
              <a:tabLst/>
            </a:pPr>
            <a:endParaRPr lang="sl-SI" altLang="sl-SI" dirty="0"/>
          </a:p>
          <a:p>
            <a:pPr marL="0" indent="0" eaLnBrk="0" fontAlgn="base" hangingPunct="0">
              <a:lnSpc>
                <a:spcPct val="100000"/>
              </a:lnSpc>
              <a:spcBef>
                <a:spcPct val="0"/>
              </a:spcBef>
              <a:spcAft>
                <a:spcPct val="0"/>
              </a:spcAft>
              <a:buFontTx/>
              <a:buChar char="•"/>
            </a:pPr>
            <a:r>
              <a:rPr lang="sl-SI" altLang="sl-SI" sz="2400" dirty="0"/>
              <a:t>Plastični krožniki in slamice</a:t>
            </a:r>
          </a:p>
          <a:p>
            <a:pPr marL="0" indent="0" eaLnBrk="0" fontAlgn="base" hangingPunct="0">
              <a:lnSpc>
                <a:spcPct val="100000"/>
              </a:lnSpc>
              <a:spcBef>
                <a:spcPct val="0"/>
              </a:spcBef>
              <a:spcAft>
                <a:spcPct val="0"/>
              </a:spcAft>
              <a:buFontTx/>
              <a:buChar char="•"/>
            </a:pPr>
            <a:r>
              <a:rPr lang="sl-SI" altLang="sl-SI" sz="2400" dirty="0"/>
              <a:t>Plastični jedilni pribor (vilice, noži, žlice, jedilne paličice)</a:t>
            </a:r>
          </a:p>
          <a:p>
            <a:pPr marL="0" marR="0" lvl="0" indent="0" defTabSz="914400" rtl="0" eaLnBrk="0" fontAlgn="base" latinLnBrk="0" hangingPunct="0">
              <a:lnSpc>
                <a:spcPct val="100000"/>
              </a:lnSpc>
              <a:spcBef>
                <a:spcPct val="0"/>
              </a:spcBef>
              <a:spcAft>
                <a:spcPct val="0"/>
              </a:spcAft>
              <a:buClrTx/>
              <a:buSzTx/>
              <a:buFontTx/>
              <a:buChar char="•"/>
              <a:tabLst/>
            </a:pPr>
            <a:r>
              <a:rPr lang="sl-SI" altLang="sl-SI" sz="2400" dirty="0"/>
              <a:t>Vatirane palčke za ušesa s plastičnimi palčkami (razen za medicinsko rabo)</a:t>
            </a:r>
          </a:p>
          <a:p>
            <a:pPr marL="0" marR="0" lvl="0" indent="0" defTabSz="914400" rtl="0" eaLnBrk="0" fontAlgn="base" latinLnBrk="0" hangingPunct="0">
              <a:lnSpc>
                <a:spcPct val="100000"/>
              </a:lnSpc>
              <a:spcBef>
                <a:spcPct val="0"/>
              </a:spcBef>
              <a:spcAft>
                <a:spcPct val="0"/>
              </a:spcAft>
              <a:buClrTx/>
              <a:buSzTx/>
              <a:buFontTx/>
              <a:buChar char="•"/>
              <a:tabLst/>
            </a:pPr>
            <a:r>
              <a:rPr lang="sl-SI" altLang="sl-SI" sz="2400" dirty="0"/>
              <a:t>Plastične mešalne palčke za pijače </a:t>
            </a:r>
          </a:p>
          <a:p>
            <a:pPr marL="0" marR="0" lvl="0" indent="0" defTabSz="914400" rtl="0" eaLnBrk="0" fontAlgn="base" latinLnBrk="0" hangingPunct="0">
              <a:lnSpc>
                <a:spcPct val="100000"/>
              </a:lnSpc>
              <a:spcBef>
                <a:spcPct val="0"/>
              </a:spcBef>
              <a:spcAft>
                <a:spcPct val="0"/>
              </a:spcAft>
              <a:buClrTx/>
              <a:buSzTx/>
              <a:buFontTx/>
              <a:buChar char="•"/>
              <a:tabLst/>
            </a:pPr>
            <a:r>
              <a:rPr lang="sl-SI" altLang="sl-SI" sz="2400" dirty="0"/>
              <a:t>Plastične palčke za balone</a:t>
            </a:r>
          </a:p>
          <a:p>
            <a:pPr marL="0" marR="0" lvl="0" indent="0" defTabSz="914400" rtl="0" eaLnBrk="0" fontAlgn="base" latinLnBrk="0" hangingPunct="0">
              <a:lnSpc>
                <a:spcPct val="100000"/>
              </a:lnSpc>
              <a:spcBef>
                <a:spcPct val="0"/>
              </a:spcBef>
              <a:spcAft>
                <a:spcPct val="0"/>
              </a:spcAft>
              <a:buClrTx/>
              <a:buSzTx/>
              <a:buFontTx/>
              <a:buChar char="•"/>
              <a:tabLst/>
            </a:pPr>
            <a:r>
              <a:rPr lang="sl-SI" altLang="sl-SI" sz="2400" dirty="0"/>
              <a:t>Posoda in lončki iz ekspandiranega polistirena (stiropora)</a:t>
            </a:r>
          </a:p>
          <a:p>
            <a:pPr marL="0" marR="0" lvl="0" indent="0" defTabSz="914400" rtl="0" eaLnBrk="0" fontAlgn="base" latinLnBrk="0" hangingPunct="0">
              <a:lnSpc>
                <a:spcPct val="100000"/>
              </a:lnSpc>
              <a:spcBef>
                <a:spcPct val="0"/>
              </a:spcBef>
              <a:spcAft>
                <a:spcPct val="0"/>
              </a:spcAft>
              <a:buClrTx/>
              <a:buSzTx/>
              <a:buFontTx/>
              <a:buChar char="•"/>
              <a:tabLst/>
            </a:pPr>
            <a:r>
              <a:rPr lang="sl-SI" altLang="sl-SI" sz="2400" dirty="0"/>
              <a:t>Vsi izdelki iz </a:t>
            </a:r>
            <a:r>
              <a:rPr lang="sl-SI" altLang="sl-SI" sz="2400" dirty="0" err="1"/>
              <a:t>oksorazgradljive</a:t>
            </a:r>
            <a:r>
              <a:rPr lang="sl-SI" altLang="sl-SI" sz="2400" dirty="0"/>
              <a:t> plastike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sl-SI" altLang="sl-SI"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999161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1055440" y="622881"/>
            <a:ext cx="10225136"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l-SI" altLang="sl-SI" sz="2400" i="0" u="none" strike="noStrike" cap="none" normalizeH="0" baseline="0" dirty="0">
                <a:ln>
                  <a:noFill/>
                </a:ln>
                <a:solidFill>
                  <a:schemeClr val="tx1"/>
                </a:solidFill>
                <a:effectLst/>
              </a:rPr>
              <a:t>Novi ukrepi in prihodnje prepovedi (Uredba PPWR) na podlagi nove evropske Uredbe o embalaži in odpadni embalaži (</a:t>
            </a:r>
            <a:r>
              <a:rPr kumimoji="0" lang="sl-SI" altLang="sl-SI" sz="2400" i="0" u="none" strike="noStrike" cap="none" normalizeH="0" baseline="0" dirty="0">
                <a:ln>
                  <a:noFill/>
                </a:ln>
                <a:solidFill>
                  <a:schemeClr val="tx1"/>
                </a:solidFill>
                <a:effectLst/>
                <a:hlinkClick r:id="rId2"/>
              </a:rPr>
              <a:t>Uredba EU 2025/40</a:t>
            </a:r>
            <a:r>
              <a:rPr kumimoji="0" lang="sl-SI" altLang="sl-SI" sz="2400" i="0" u="none" strike="noStrike" cap="none" normalizeH="0" dirty="0">
                <a:ln>
                  <a:noFill/>
                </a:ln>
                <a:solidFill>
                  <a:schemeClr val="tx1"/>
                </a:solidFill>
                <a:effectLst/>
              </a:rPr>
              <a:t> </a:t>
            </a:r>
            <a:r>
              <a:rPr kumimoji="0" lang="sl-SI" altLang="sl-SI" sz="2400" i="0" u="none" strike="noStrike" cap="none" normalizeH="0" baseline="0" dirty="0">
                <a:ln>
                  <a:noFill/>
                </a:ln>
                <a:solidFill>
                  <a:schemeClr val="tx1"/>
                </a:solidFill>
                <a:effectLst/>
              </a:rPr>
              <a:t>se ukrepi drastično zaostrujejo: </a:t>
            </a: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a:t>a</a:t>
            </a:r>
            <a:r>
              <a:rPr kumimoji="0" lang="sl-SI" altLang="sl-SI" sz="2400" i="0" u="none" strike="noStrike" cap="none" normalizeH="0" baseline="0" dirty="0">
                <a:ln>
                  <a:noFill/>
                </a:ln>
                <a:solidFill>
                  <a:schemeClr val="tx1"/>
                </a:solidFill>
                <a:effectLst/>
              </a:rPr>
              <a:t>vgust 2026: Začetek veljavnosti strožjih pravil glede zmanjševanja nepotrebne embalaže in prepovedi uporabe škodljivih "večnih kemikalij" (PFAS) v embalaži za živila. </a:t>
            </a: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a:t>f</a:t>
            </a:r>
            <a:r>
              <a:rPr kumimoji="0" lang="sl-SI" altLang="sl-SI" sz="2400" i="0" u="none" strike="noStrike" cap="none" normalizeH="0" baseline="0" dirty="0">
                <a:ln>
                  <a:noFill/>
                </a:ln>
                <a:solidFill>
                  <a:schemeClr val="tx1"/>
                </a:solidFill>
                <a:effectLst/>
              </a:rPr>
              <a:t>ebruar 2027: Gostinski obrati, ki ponujajo hrano in pijačo za s seboj, bodo morali kupcem omogočiti, da prinesejo svojo posodo ali lonček pod enakimi ali ugodnejšimi pogoji. </a:t>
            </a: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a:t>l</a:t>
            </a:r>
            <a:r>
              <a:rPr kumimoji="0" lang="sl-SI" altLang="sl-SI" sz="2400" i="0" u="none" strike="noStrike" cap="none" normalizeH="0" baseline="0" dirty="0">
                <a:ln>
                  <a:noFill/>
                </a:ln>
                <a:solidFill>
                  <a:schemeClr val="tx1"/>
                </a:solidFill>
                <a:effectLst/>
              </a:rPr>
              <a:t>eto 2028: Ponudniki bodo morali obvezno ponuditi možnosti embalaže za večkratno uporabo. </a:t>
            </a: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a:t>l</a:t>
            </a:r>
            <a:r>
              <a:rPr kumimoji="0" lang="sl-SI" altLang="sl-SI" sz="2400" i="0" u="none" strike="noStrike" cap="none" normalizeH="0" baseline="0" dirty="0">
                <a:ln>
                  <a:noFill/>
                </a:ln>
                <a:solidFill>
                  <a:schemeClr val="tx1"/>
                </a:solidFill>
                <a:effectLst/>
              </a:rPr>
              <a:t>eto 2030 (Popoln umik malih pakiranj): Prepovedana bo embalaža za enkratno uporabo v gostinstvu in hotelih, ki vsebuje več kot 5 % plastike</a:t>
            </a:r>
            <a:r>
              <a:rPr kumimoji="0" lang="sl-SI" altLang="sl-SI" sz="2400" i="0" u="none" strike="noStrike" cap="none" normalizeH="0" dirty="0">
                <a:ln>
                  <a:noFill/>
                </a:ln>
                <a:solidFill>
                  <a:schemeClr val="tx1"/>
                </a:solidFill>
                <a:effectLst/>
              </a:rPr>
              <a:t> npr. </a:t>
            </a:r>
            <a:r>
              <a:rPr lang="sl-SI" altLang="sl-SI" sz="2400" dirty="0"/>
              <a:t>m</a:t>
            </a:r>
            <a:r>
              <a:rPr kumimoji="0" lang="sl-SI" altLang="sl-SI" sz="2400" i="0" u="none" strike="noStrike" cap="none" normalizeH="0" baseline="0" dirty="0">
                <a:ln>
                  <a:noFill/>
                </a:ln>
                <a:solidFill>
                  <a:schemeClr val="tx1"/>
                </a:solidFill>
                <a:effectLst/>
              </a:rPr>
              <a:t>ini hotelski šamponi,</a:t>
            </a:r>
            <a:r>
              <a:rPr kumimoji="0" lang="sl-SI" altLang="sl-SI" sz="2400" i="0" u="none" strike="noStrike" cap="none" normalizeH="0" dirty="0">
                <a:ln>
                  <a:noFill/>
                </a:ln>
                <a:solidFill>
                  <a:schemeClr val="tx1"/>
                </a:solidFill>
                <a:effectLst/>
              </a:rPr>
              <a:t> p</a:t>
            </a:r>
            <a:r>
              <a:rPr kumimoji="0" lang="sl-SI" altLang="sl-SI" sz="2400" i="0" u="none" strike="noStrike" cap="none" normalizeH="0" baseline="0" dirty="0">
                <a:ln>
                  <a:noFill/>
                </a:ln>
                <a:solidFill>
                  <a:schemeClr val="tx1"/>
                </a:solidFill>
                <a:effectLst/>
              </a:rPr>
              <a:t>lastične vrečke za sladkor, smetano in sladila, </a:t>
            </a:r>
            <a:r>
              <a:rPr kumimoji="0" lang="sl-SI" altLang="sl-SI" sz="2400" i="0" u="none" strike="noStrike" cap="none" normalizeH="0" baseline="0" dirty="0" err="1">
                <a:ln>
                  <a:noFill/>
                </a:ln>
                <a:solidFill>
                  <a:schemeClr val="tx1"/>
                </a:solidFill>
                <a:effectLst/>
              </a:rPr>
              <a:t>porcijska</a:t>
            </a:r>
            <a:r>
              <a:rPr kumimoji="0" lang="sl-SI" altLang="sl-SI" sz="2400" i="0" u="none" strike="noStrike" cap="none" normalizeH="0" baseline="0" dirty="0">
                <a:ln>
                  <a:noFill/>
                </a:ln>
                <a:solidFill>
                  <a:schemeClr val="tx1"/>
                </a:solidFill>
                <a:effectLst/>
              </a:rPr>
              <a:t> pakiranja omak (kečap, majoneza), medu, marmelad in masla.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l-SI" altLang="sl-SI" sz="26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556313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829980" y="1268760"/>
            <a:ext cx="10450596"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kumimoji="0" lang="sl-SI" altLang="sl-SI" sz="2400" i="0" u="none" strike="noStrike" cap="none" normalizeH="0" baseline="0" dirty="0">
                <a:ln>
                  <a:noFill/>
                </a:ln>
                <a:solidFill>
                  <a:schemeClr val="tx1"/>
                </a:solidFill>
                <a:effectLst/>
              </a:rPr>
              <a:t>Trg se </a:t>
            </a:r>
            <a:r>
              <a:rPr kumimoji="0" lang="sl-SI" altLang="sl-SI" sz="2400" i="0" u="none" strike="noStrike" cap="none" normalizeH="0" baseline="0" dirty="0" err="1">
                <a:ln>
                  <a:noFill/>
                </a:ln>
                <a:solidFill>
                  <a:schemeClr val="tx1"/>
                </a:solidFill>
                <a:effectLst/>
              </a:rPr>
              <a:t>posprešeno</a:t>
            </a:r>
            <a:r>
              <a:rPr kumimoji="0" lang="sl-SI" altLang="sl-SI" sz="2400" i="0" u="none" strike="noStrike" cap="none" normalizeH="0" baseline="0" dirty="0">
                <a:ln>
                  <a:noFill/>
                </a:ln>
                <a:solidFill>
                  <a:schemeClr val="tx1"/>
                </a:solidFill>
                <a:effectLst/>
              </a:rPr>
              <a:t> usmerja k trajnostnim </a:t>
            </a:r>
          </a:p>
          <a:p>
            <a:pPr marL="0" lvl="0" indent="0" eaLnBrk="0" fontAlgn="base" hangingPunct="0">
              <a:lnSpc>
                <a:spcPct val="100000"/>
              </a:lnSpc>
              <a:spcBef>
                <a:spcPct val="0"/>
              </a:spcBef>
              <a:spcAft>
                <a:spcPct val="0"/>
              </a:spcAft>
              <a:buNone/>
            </a:pPr>
            <a:r>
              <a:rPr kumimoji="0" lang="sl-SI" altLang="sl-SI" sz="2400" i="0" u="none" strike="noStrike" cap="none" normalizeH="0" baseline="0" dirty="0">
                <a:ln>
                  <a:noFill/>
                </a:ln>
                <a:solidFill>
                  <a:schemeClr val="tx1"/>
                </a:solidFill>
                <a:effectLst/>
              </a:rPr>
              <a:t>rešitvam, ki nadomeščaj plastiko za </a:t>
            </a:r>
          </a:p>
          <a:p>
            <a:pPr marL="0" indent="0" eaLnBrk="0" fontAlgn="base" hangingPunct="0">
              <a:lnSpc>
                <a:spcPct val="100000"/>
              </a:lnSpc>
              <a:spcBef>
                <a:spcPct val="0"/>
              </a:spcBef>
              <a:spcAft>
                <a:spcPct val="0"/>
              </a:spcAft>
              <a:buNone/>
            </a:pPr>
            <a:r>
              <a:rPr kumimoji="0" lang="sl-SI" altLang="sl-SI" sz="2400" i="0" u="none" strike="noStrike" cap="none" normalizeH="0" baseline="0" dirty="0">
                <a:ln>
                  <a:noFill/>
                </a:ln>
                <a:solidFill>
                  <a:schemeClr val="tx1"/>
                </a:solidFill>
                <a:effectLst/>
              </a:rPr>
              <a:t>enkratno uporabo</a:t>
            </a:r>
            <a:r>
              <a:rPr kumimoji="0" lang="sl-SI" altLang="sl-SI" sz="2400" i="0" u="none" strike="noStrike" cap="none" normalizeH="0" dirty="0">
                <a:ln>
                  <a:noFill/>
                </a:ln>
                <a:solidFill>
                  <a:schemeClr val="tx1"/>
                </a:solidFill>
                <a:effectLst/>
              </a:rPr>
              <a:t> </a:t>
            </a:r>
            <a:r>
              <a:rPr kumimoji="0" lang="sl-SI" altLang="sl-SI" sz="2400" i="0" u="none" strike="noStrike" cap="none" normalizeH="0" dirty="0" err="1">
                <a:ln>
                  <a:noFill/>
                </a:ln>
                <a:solidFill>
                  <a:schemeClr val="tx1"/>
                </a:solidFill>
                <a:effectLst/>
              </a:rPr>
              <a:t>npr</a:t>
            </a:r>
            <a:r>
              <a:rPr kumimoji="0" lang="sl-SI" altLang="sl-SI" sz="2400" i="0" u="none" strike="noStrike" cap="none" normalizeH="0" dirty="0">
                <a:ln>
                  <a:noFill/>
                </a:ln>
                <a:solidFill>
                  <a:schemeClr val="tx1"/>
                </a:solidFill>
                <a:effectLst/>
              </a:rPr>
              <a:t>:</a:t>
            </a:r>
          </a:p>
          <a:p>
            <a:pPr marL="0" indent="0" eaLnBrk="0" fontAlgn="base" hangingPunct="0">
              <a:lnSpc>
                <a:spcPct val="100000"/>
              </a:lnSpc>
              <a:spcBef>
                <a:spcPct val="0"/>
              </a:spcBef>
              <a:spcAft>
                <a:spcPct val="0"/>
              </a:spcAft>
              <a:buNone/>
            </a:pPr>
            <a:r>
              <a:rPr lang="sl-SI" altLang="sl-SI" sz="2400" dirty="0"/>
              <a:t>G</a:t>
            </a:r>
            <a:r>
              <a:rPr kumimoji="0" lang="sl-SI" altLang="sl-SI" sz="2400" i="0" u="none" strike="noStrike" cap="none" normalizeH="0" baseline="0" dirty="0">
                <a:ln>
                  <a:noFill/>
                </a:ln>
                <a:solidFill>
                  <a:schemeClr val="tx1"/>
                </a:solidFill>
                <a:effectLst/>
              </a:rPr>
              <a:t>LAVNE ALTERNATIVE</a:t>
            </a:r>
            <a:r>
              <a:rPr kumimoji="0" lang="sl-SI" altLang="sl-SI" sz="2400" i="0" u="none" strike="noStrike" cap="none" normalizeH="0" dirty="0">
                <a:ln>
                  <a:noFill/>
                </a:ln>
                <a:solidFill>
                  <a:schemeClr val="tx1"/>
                </a:solidFill>
                <a:effectLst/>
              </a:rPr>
              <a:t> – AKCIJSKI NAČRT:</a:t>
            </a:r>
            <a:endParaRPr kumimoji="0" lang="sl-SI" altLang="sl-SI" sz="240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a:t>l</a:t>
            </a:r>
            <a:r>
              <a:rPr kumimoji="0" lang="sl-SI" altLang="sl-SI" sz="2400" i="0" u="none" strike="noStrike" cap="none" normalizeH="0" baseline="0" dirty="0">
                <a:ln>
                  <a:noFill/>
                </a:ln>
                <a:solidFill>
                  <a:schemeClr val="tx1"/>
                </a:solidFill>
                <a:effectLst/>
              </a:rPr>
              <a:t>es in bambus za (enkratni) jedilni pribor </a:t>
            </a:r>
          </a:p>
          <a:p>
            <a:pPr marL="0" marR="0" lvl="0" indent="0" algn="l" defTabSz="914400" rtl="0" eaLnBrk="0" fontAlgn="base" latinLnBrk="0" hangingPunct="0">
              <a:lnSpc>
                <a:spcPct val="100000"/>
              </a:lnSpc>
              <a:spcBef>
                <a:spcPct val="0"/>
              </a:spcBef>
              <a:spcAft>
                <a:spcPct val="0"/>
              </a:spcAft>
              <a:buClrTx/>
              <a:buSzTx/>
              <a:buNone/>
              <a:tabLst/>
            </a:pPr>
            <a:r>
              <a:rPr kumimoji="0" lang="sl-SI" altLang="sl-SI" sz="2400" i="0" u="none" strike="noStrike" cap="none" normalizeH="0" baseline="0" dirty="0">
                <a:ln>
                  <a:noFill/>
                </a:ln>
                <a:solidFill>
                  <a:schemeClr val="tx1"/>
                </a:solidFill>
                <a:effectLst/>
              </a:rPr>
              <a:t>in mešalne palčke</a:t>
            </a: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a:t>p</a:t>
            </a:r>
            <a:r>
              <a:rPr kumimoji="0" lang="sl-SI" altLang="sl-SI" sz="2400" i="0" u="none" strike="noStrike" cap="none" normalizeH="0" baseline="0" dirty="0">
                <a:ln>
                  <a:noFill/>
                </a:ln>
                <a:solidFill>
                  <a:schemeClr val="tx1"/>
                </a:solidFill>
                <a:effectLst/>
              </a:rPr>
              <a:t>apir in karton z biorazgradljivimi premazi </a:t>
            </a:r>
          </a:p>
          <a:p>
            <a:pPr marL="0" marR="0" lvl="0" indent="0" algn="l" defTabSz="914400" rtl="0" eaLnBrk="0" fontAlgn="base" latinLnBrk="0" hangingPunct="0">
              <a:lnSpc>
                <a:spcPct val="100000"/>
              </a:lnSpc>
              <a:spcBef>
                <a:spcPct val="0"/>
              </a:spcBef>
              <a:spcAft>
                <a:spcPct val="0"/>
              </a:spcAft>
              <a:buClrTx/>
              <a:buSzTx/>
              <a:buNone/>
              <a:tabLst/>
            </a:pPr>
            <a:r>
              <a:rPr kumimoji="0" lang="sl-SI" altLang="sl-SI" sz="2400" i="0" u="none" strike="noStrike" cap="none" normalizeH="0" baseline="0" dirty="0">
                <a:ln>
                  <a:noFill/>
                </a:ln>
                <a:solidFill>
                  <a:schemeClr val="tx1"/>
                </a:solidFill>
                <a:effectLst/>
              </a:rPr>
              <a:t>za krožnike in slamice</a:t>
            </a: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err="1"/>
              <a:t>d</a:t>
            </a:r>
            <a:r>
              <a:rPr kumimoji="0" lang="sl-SI" altLang="sl-SI" sz="2400" i="0" u="none" strike="noStrike" cap="none" normalizeH="0" baseline="0" dirty="0" err="1">
                <a:ln>
                  <a:noFill/>
                </a:ln>
                <a:solidFill>
                  <a:schemeClr val="tx1"/>
                </a:solidFill>
                <a:effectLst/>
              </a:rPr>
              <a:t>ozirniki</a:t>
            </a:r>
            <a:r>
              <a:rPr kumimoji="0" lang="sl-SI" altLang="sl-SI" sz="2400" i="0" u="none" strike="noStrike" cap="none" normalizeH="0" baseline="0" dirty="0">
                <a:ln>
                  <a:noFill/>
                </a:ln>
                <a:solidFill>
                  <a:schemeClr val="tx1"/>
                </a:solidFill>
                <a:effectLst/>
              </a:rPr>
              <a:t> in posode za večkratno polnjenje v hotelih in restavracijah (npr. veliki stenski </a:t>
            </a:r>
            <a:r>
              <a:rPr kumimoji="0" lang="sl-SI" altLang="sl-SI" sz="2400" i="0" u="none" strike="noStrike" cap="none" normalizeH="0" baseline="0" dirty="0" err="1">
                <a:ln>
                  <a:noFill/>
                </a:ln>
                <a:solidFill>
                  <a:schemeClr val="tx1"/>
                </a:solidFill>
                <a:effectLst/>
              </a:rPr>
              <a:t>dozirniki</a:t>
            </a:r>
            <a:r>
              <a:rPr kumimoji="0" lang="sl-SI" altLang="sl-SI" sz="2400" i="0" u="none" strike="noStrike" cap="none" normalizeH="0" baseline="0" dirty="0">
                <a:ln>
                  <a:noFill/>
                </a:ln>
                <a:solidFill>
                  <a:schemeClr val="tx1"/>
                </a:solidFill>
                <a:effectLst/>
              </a:rPr>
              <a:t> za milo namesto mini stekleničk)</a:t>
            </a:r>
          </a:p>
          <a:p>
            <a:pPr marL="0" lvl="0" indent="0" eaLnBrk="0" fontAlgn="base" hangingPunct="0">
              <a:lnSpc>
                <a:spcPct val="100000"/>
              </a:lnSpc>
              <a:spcBef>
                <a:spcPct val="0"/>
              </a:spcBef>
              <a:spcAft>
                <a:spcPct val="0"/>
              </a:spcAft>
              <a:buFontTx/>
              <a:buChar char="•"/>
            </a:pPr>
            <a:r>
              <a:rPr kumimoji="0" lang="sl-SI" altLang="sl-SI" sz="2400" i="0" u="none" strike="noStrike" cap="none" normalizeH="0" baseline="0" dirty="0">
                <a:ln>
                  <a:noFill/>
                </a:ln>
                <a:solidFill>
                  <a:schemeClr val="tx1"/>
                </a:solidFill>
                <a:effectLst/>
              </a:rPr>
              <a:t> </a:t>
            </a:r>
            <a:r>
              <a:rPr lang="sl-SI" altLang="sl-SI" sz="2400" dirty="0" err="1"/>
              <a:t>d</a:t>
            </a:r>
            <a:r>
              <a:rPr kumimoji="0" lang="sl-SI" altLang="sl-SI" sz="2400" i="0" u="none" strike="noStrike" cap="none" normalizeH="0" baseline="0" dirty="0" err="1">
                <a:ln>
                  <a:noFill/>
                </a:ln>
                <a:solidFill>
                  <a:schemeClr val="tx1"/>
                </a:solidFill>
                <a:effectLst/>
              </a:rPr>
              <a:t>ozirniki</a:t>
            </a:r>
            <a:r>
              <a:rPr kumimoji="0" lang="sl-SI" altLang="sl-SI" sz="2400" i="0" u="none" strike="noStrike" cap="none" normalizeH="0" dirty="0">
                <a:ln>
                  <a:noFill/>
                </a:ln>
                <a:solidFill>
                  <a:schemeClr val="tx1"/>
                </a:solidFill>
                <a:effectLst/>
              </a:rPr>
              <a:t> za med, marmelade, </a:t>
            </a:r>
            <a:r>
              <a:rPr lang="sl-SI" altLang="sl-SI" sz="2400" dirty="0"/>
              <a:t>kečap, majonezo, žitarice</a:t>
            </a:r>
            <a:endParaRPr kumimoji="0" lang="sl-SI" altLang="sl-SI" sz="240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lang="sl-SI" altLang="sl-SI" sz="2400" dirty="0"/>
              <a:t> s</a:t>
            </a:r>
            <a:r>
              <a:rPr kumimoji="0" lang="sl-SI" altLang="sl-SI" sz="2400" i="0" u="none" strike="noStrike" cap="none" normalizeH="0" baseline="0" dirty="0">
                <a:ln>
                  <a:noFill/>
                </a:ln>
                <a:solidFill>
                  <a:schemeClr val="tx1"/>
                </a:solidFill>
                <a:effectLst/>
              </a:rPr>
              <a:t>istemi kavcij in večkratne uporabe (npr. povratni lončki za kavo ali prenosne posode za hrano)</a:t>
            </a:r>
          </a:p>
          <a:p>
            <a:pPr eaLnBrk="0" fontAlgn="base" hangingPunct="0">
              <a:lnSpc>
                <a:spcPct val="100000"/>
              </a:lnSpc>
              <a:spcBef>
                <a:spcPct val="0"/>
              </a:spcBef>
              <a:spcAft>
                <a:spcPct val="0"/>
              </a:spcAft>
            </a:pPr>
            <a:endParaRPr kumimoji="0" lang="sl-SI" altLang="sl-SI"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None/>
              <a:tabLst/>
            </a:pPr>
            <a:endParaRPr kumimoji="0" lang="sl-SI" altLang="sl-SI"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l-SI" altLang="sl-SI" sz="1800" b="0" i="0" u="none" strike="noStrike" cap="none" normalizeH="0" baseline="0" dirty="0">
              <a:ln>
                <a:noFill/>
              </a:ln>
              <a:solidFill>
                <a:schemeClr val="tx1"/>
              </a:solidFill>
              <a:effectLst/>
              <a:latin typeface="Arial" panose="020B0604020202020204" pitchFamily="34" charset="0"/>
            </a:endParaRPr>
          </a:p>
        </p:txBody>
      </p:sp>
      <p:pic>
        <p:nvPicPr>
          <p:cNvPr id="5" name="Slika 4"/>
          <p:cNvPicPr>
            <a:picLocks noChangeAspect="1"/>
          </p:cNvPicPr>
          <p:nvPr/>
        </p:nvPicPr>
        <p:blipFill>
          <a:blip r:embed="rId2"/>
          <a:stretch>
            <a:fillRect/>
          </a:stretch>
        </p:blipFill>
        <p:spPr>
          <a:xfrm>
            <a:off x="7253018" y="353401"/>
            <a:ext cx="4342732" cy="3647895"/>
          </a:xfrm>
          <a:prstGeom prst="rect">
            <a:avLst/>
          </a:prstGeom>
        </p:spPr>
      </p:pic>
    </p:spTree>
    <p:extLst>
      <p:ext uri="{BB962C8B-B14F-4D97-AF65-F5344CB8AC3E}">
        <p14:creationId xmlns:p14="http://schemas.microsoft.com/office/powerpoint/2010/main" val="17602757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5934AA6-3362-BBCA-65A0-A3AB532CBA4B}"/>
              </a:ext>
            </a:extLst>
          </p:cNvPr>
          <p:cNvSpPr>
            <a:spLocks noGrp="1"/>
          </p:cNvSpPr>
          <p:nvPr>
            <p:ph type="title"/>
          </p:nvPr>
        </p:nvSpPr>
        <p:spPr/>
        <p:txBody>
          <a:bodyPr>
            <a:normAutofit fontScale="90000"/>
          </a:bodyPr>
          <a:lstStyle/>
          <a:p>
            <a:pPr algn="just"/>
            <a:r>
              <a:rPr lang="sl-SI" sz="3600" dirty="0">
                <a:solidFill>
                  <a:schemeClr val="accent6">
                    <a:lumMod val="75000"/>
                  </a:schemeClr>
                </a:solidFill>
              </a:rPr>
              <a:t>	</a:t>
            </a:r>
            <a:br>
              <a:rPr lang="sl-SI" sz="3600" dirty="0">
                <a:solidFill>
                  <a:schemeClr val="accent6">
                    <a:lumMod val="75000"/>
                  </a:schemeClr>
                </a:solidFill>
              </a:rPr>
            </a:br>
            <a:r>
              <a:rPr lang="sl-SI" sz="3600" dirty="0">
                <a:solidFill>
                  <a:schemeClr val="accent6">
                    <a:lumMod val="75000"/>
                  </a:schemeClr>
                </a:solidFill>
              </a:rPr>
              <a:t>	ODGOVORNO RAVNANJE S HRANO IN PIJAČO</a:t>
            </a:r>
          </a:p>
        </p:txBody>
      </p:sp>
      <p:pic>
        <p:nvPicPr>
          <p:cNvPr id="4" name="Slika 3">
            <a:extLst>
              <a:ext uri="{FF2B5EF4-FFF2-40B4-BE49-F238E27FC236}">
                <a16:creationId xmlns:a16="http://schemas.microsoft.com/office/drawing/2014/main" id="{A0A88E5B-D02F-7A69-FBDF-F3251CB0AC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40" y="2623703"/>
            <a:ext cx="2857500" cy="2857500"/>
          </a:xfrm>
          <a:prstGeom prst="rect">
            <a:avLst/>
          </a:prstGeom>
        </p:spPr>
      </p:pic>
      <p:sp>
        <p:nvSpPr>
          <p:cNvPr id="6" name="PoljeZBesedilom 5">
            <a:extLst>
              <a:ext uri="{FF2B5EF4-FFF2-40B4-BE49-F238E27FC236}">
                <a16:creationId xmlns:a16="http://schemas.microsoft.com/office/drawing/2014/main" id="{C151F1FE-264C-9C13-9BB4-653EBEF1B14F}"/>
              </a:ext>
            </a:extLst>
          </p:cNvPr>
          <p:cNvSpPr txBox="1"/>
          <p:nvPr/>
        </p:nvSpPr>
        <p:spPr>
          <a:xfrm>
            <a:off x="4863335" y="1790296"/>
            <a:ext cx="6490465" cy="4524315"/>
          </a:xfrm>
          <a:prstGeom prst="rect">
            <a:avLst/>
          </a:prstGeom>
          <a:noFill/>
        </p:spPr>
        <p:txBody>
          <a:bodyPr wrap="square">
            <a:spAutoFit/>
          </a:bodyPr>
          <a:lstStyle/>
          <a:p>
            <a:r>
              <a:rPr lang="sl-SI" sz="2400" dirty="0"/>
              <a:t>Kupujem/gostu ponujam, sezonsko ter ekološko pridelano in predelano hrano. </a:t>
            </a:r>
          </a:p>
          <a:p>
            <a:endParaRPr lang="sl-SI" sz="2400" dirty="0"/>
          </a:p>
          <a:p>
            <a:r>
              <a:rPr lang="sl-SI" sz="2400" dirty="0"/>
              <a:t>Izdelan imam načrt kako zmanjševati zavržke hrane in sprejemam konkretne ukrepe, da uresničim cilje na tem področju. </a:t>
            </a:r>
          </a:p>
          <a:p>
            <a:endParaRPr lang="sl-SI" sz="2400" dirty="0"/>
          </a:p>
          <a:p>
            <a:r>
              <a:rPr lang="sl-SI" sz="2400" dirty="0"/>
              <a:t>Primeri ukrepov: Odgovorno nakupujem surovine in premišljeno pripravljam obroke, da ne ustvarjam odvečne hrane, viške pa iznajdljivo uporabim v novih jedeh, podarim sosedom ali nahranim živali.</a:t>
            </a:r>
          </a:p>
          <a:p>
            <a:endParaRPr lang="sl-SI" sz="2400" dirty="0"/>
          </a:p>
        </p:txBody>
      </p:sp>
    </p:spTree>
    <p:extLst>
      <p:ext uri="{BB962C8B-B14F-4D97-AF65-F5344CB8AC3E}">
        <p14:creationId xmlns:p14="http://schemas.microsoft.com/office/powerpoint/2010/main" val="11965908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lika 6">
            <a:extLst>
              <a:ext uri="{FF2B5EF4-FFF2-40B4-BE49-F238E27FC236}">
                <a16:creationId xmlns:a16="http://schemas.microsoft.com/office/drawing/2014/main" id="{F8D934F1-983C-4592-B911-A108A1A62B7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537375" y="5063596"/>
            <a:ext cx="1237928" cy="1268760"/>
          </a:xfrm>
          <a:prstGeom prst="rect">
            <a:avLst/>
          </a:prstGeom>
        </p:spPr>
      </p:pic>
      <p:pic>
        <p:nvPicPr>
          <p:cNvPr id="9218" name="Picture 2" descr="Vseslovenska kampanja ozaveščanja - Ekološko + lokalno je idealno! - Zdrave  odločitve - Sensa.s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9376" y="885750"/>
            <a:ext cx="5855310" cy="490849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23 priporočil za zmanjševanje odpadne hrane | Odpadna hrana | Prehranski  nasveti"/>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56040" y="885750"/>
            <a:ext cx="5400600" cy="3544144"/>
          </a:xfrm>
          <a:prstGeom prst="rect">
            <a:avLst/>
          </a:prstGeom>
          <a:noFill/>
          <a:extLst>
            <a:ext uri="{909E8E84-426E-40DD-AFC4-6F175D3DCCD1}">
              <a14:hiddenFill xmlns:a14="http://schemas.microsoft.com/office/drawing/2010/main">
                <a:solidFill>
                  <a:srgbClr val="FFFFFF"/>
                </a:solidFill>
              </a14:hiddenFill>
            </a:ext>
          </a:extLst>
        </p:spPr>
      </p:pic>
      <p:sp>
        <p:nvSpPr>
          <p:cNvPr id="3" name="Pravokotnik 2"/>
          <p:cNvSpPr/>
          <p:nvPr/>
        </p:nvSpPr>
        <p:spPr>
          <a:xfrm>
            <a:off x="6551299" y="4618953"/>
            <a:ext cx="5210081" cy="369332"/>
          </a:xfrm>
          <a:prstGeom prst="rect">
            <a:avLst/>
          </a:prstGeom>
        </p:spPr>
        <p:txBody>
          <a:bodyPr wrap="none">
            <a:spAutoFit/>
          </a:bodyPr>
          <a:lstStyle/>
          <a:p>
            <a:r>
              <a:rPr lang="sl-SI" dirty="0">
                <a:hlinkClick r:id="rId5"/>
              </a:rPr>
              <a:t>https://www.stdaniel.si/ekolosko/</a:t>
            </a:r>
            <a:r>
              <a:rPr lang="sl-SI" dirty="0"/>
              <a:t> - </a:t>
            </a:r>
            <a:r>
              <a:rPr lang="sl-SI" dirty="0" err="1"/>
              <a:t>ST.DANIEL</a:t>
            </a:r>
            <a:r>
              <a:rPr lang="sl-SI" dirty="0"/>
              <a:t> - hrana</a:t>
            </a:r>
          </a:p>
        </p:txBody>
      </p:sp>
    </p:spTree>
    <p:extLst>
      <p:ext uri="{BB962C8B-B14F-4D97-AF65-F5344CB8AC3E}">
        <p14:creationId xmlns:p14="http://schemas.microsoft.com/office/powerpoint/2010/main" val="29800186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753314"/>
            <a:ext cx="10515600" cy="1325563"/>
          </a:xfrm>
        </p:spPr>
        <p:txBody>
          <a:bodyPr>
            <a:normAutofit/>
          </a:bodyPr>
          <a:lstStyle/>
          <a:p>
            <a:r>
              <a:rPr lang="sl-SI" sz="4000" b="1" dirty="0"/>
              <a:t>Zavržena hrana</a:t>
            </a:r>
            <a:br>
              <a:rPr lang="sl-SI" sz="4000" b="1" dirty="0"/>
            </a:br>
            <a:endParaRPr lang="sl-SI" sz="4000" dirty="0"/>
          </a:p>
        </p:txBody>
      </p:sp>
      <p:sp>
        <p:nvSpPr>
          <p:cNvPr id="3" name="Označba mesta vsebine 2"/>
          <p:cNvSpPr>
            <a:spLocks noGrp="1"/>
          </p:cNvSpPr>
          <p:nvPr>
            <p:ph idx="1"/>
          </p:nvPr>
        </p:nvSpPr>
        <p:spPr>
          <a:xfrm>
            <a:off x="838200" y="2282825"/>
            <a:ext cx="10515600" cy="2755001"/>
          </a:xfrm>
        </p:spPr>
        <p:txBody>
          <a:bodyPr>
            <a:normAutofit/>
          </a:bodyPr>
          <a:lstStyle/>
          <a:p>
            <a:r>
              <a:rPr lang="sl-SI" dirty="0"/>
              <a:t>Hrana se zavrže vzdolž celotne prehranske verige.</a:t>
            </a:r>
          </a:p>
          <a:p>
            <a:r>
              <a:rPr lang="sl-SI" dirty="0"/>
              <a:t>Ocenjuje se, da se po svetu vsako leto zavrže 1,3 milijarde ton hrane, kar predstavlja 1/3 vse proizvedene hrane. .</a:t>
            </a:r>
          </a:p>
          <a:p>
            <a:r>
              <a:rPr lang="sl-SI" dirty="0"/>
              <a:t>V Evropi se zavrže cca 89 milijonov ton hrane.</a:t>
            </a:r>
          </a:p>
          <a:p>
            <a:pPr marL="0" indent="0">
              <a:buNone/>
            </a:pPr>
            <a:endParaRPr lang="sl-SI" dirty="0"/>
          </a:p>
        </p:txBody>
      </p:sp>
    </p:spTree>
    <p:extLst>
      <p:ext uri="{BB962C8B-B14F-4D97-AF65-F5344CB8AC3E}">
        <p14:creationId xmlns:p14="http://schemas.microsoft.com/office/powerpoint/2010/main" val="18807673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813699"/>
            <a:ext cx="10515600" cy="1325563"/>
          </a:xfrm>
        </p:spPr>
        <p:txBody>
          <a:bodyPr>
            <a:normAutofit/>
          </a:bodyPr>
          <a:lstStyle/>
          <a:p>
            <a:r>
              <a:rPr lang="sl-SI" sz="4000" b="1" dirty="0"/>
              <a:t>Kdo je odgovoren za zavrženo hrano?</a:t>
            </a:r>
            <a:br>
              <a:rPr lang="sl-SI" sz="4000" b="1" dirty="0"/>
            </a:br>
            <a:endParaRPr lang="sl-SI" sz="4000" dirty="0"/>
          </a:p>
        </p:txBody>
      </p:sp>
      <p:sp>
        <p:nvSpPr>
          <p:cNvPr id="3" name="Označba mesta vsebine 2"/>
          <p:cNvSpPr>
            <a:spLocks noGrp="1"/>
          </p:cNvSpPr>
          <p:nvPr>
            <p:ph idx="1"/>
          </p:nvPr>
        </p:nvSpPr>
        <p:spPr>
          <a:xfrm>
            <a:off x="1166003" y="1980900"/>
            <a:ext cx="4303143" cy="4351338"/>
          </a:xfrm>
        </p:spPr>
        <p:txBody>
          <a:bodyPr/>
          <a:lstStyle/>
          <a:p>
            <a:r>
              <a:rPr lang="sl-SI" dirty="0"/>
              <a:t>potrošniki </a:t>
            </a:r>
          </a:p>
          <a:p>
            <a:r>
              <a:rPr lang="sl-SI" dirty="0"/>
              <a:t>predelovalci </a:t>
            </a:r>
          </a:p>
          <a:p>
            <a:r>
              <a:rPr lang="sl-SI" dirty="0"/>
              <a:t>proizvajalci </a:t>
            </a:r>
          </a:p>
          <a:p>
            <a:r>
              <a:rPr lang="sl-SI" dirty="0"/>
              <a:t>gostinstvo </a:t>
            </a:r>
          </a:p>
          <a:p>
            <a:r>
              <a:rPr lang="sl-SI" dirty="0"/>
              <a:t>trgovine</a:t>
            </a:r>
          </a:p>
          <a:p>
            <a:endParaRPr lang="sl-SI" dirty="0"/>
          </a:p>
        </p:txBody>
      </p:sp>
    </p:spTree>
    <p:extLst>
      <p:ext uri="{BB962C8B-B14F-4D97-AF65-F5344CB8AC3E}">
        <p14:creationId xmlns:p14="http://schemas.microsoft.com/office/powerpoint/2010/main" val="39371207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606665"/>
            <a:ext cx="10515600" cy="1325563"/>
          </a:xfrm>
        </p:spPr>
        <p:txBody>
          <a:bodyPr>
            <a:normAutofit fontScale="90000"/>
          </a:bodyPr>
          <a:lstStyle/>
          <a:p>
            <a:r>
              <a:rPr lang="sl-SI" sz="4000" b="1" dirty="0"/>
              <a:t>Zakaj potrošniki zavržejo hrano?</a:t>
            </a:r>
            <a:br>
              <a:rPr lang="sl-SI" b="1" dirty="0"/>
            </a:br>
            <a:endParaRPr lang="sl-SI" dirty="0"/>
          </a:p>
        </p:txBody>
      </p:sp>
      <p:sp>
        <p:nvSpPr>
          <p:cNvPr id="3" name="Označba mesta vsebine 2"/>
          <p:cNvSpPr>
            <a:spLocks noGrp="1"/>
          </p:cNvSpPr>
          <p:nvPr>
            <p:ph idx="1"/>
          </p:nvPr>
        </p:nvSpPr>
        <p:spPr>
          <a:xfrm>
            <a:off x="1055440" y="1600201"/>
            <a:ext cx="10526960" cy="4525963"/>
          </a:xfrm>
        </p:spPr>
        <p:txBody>
          <a:bodyPr/>
          <a:lstStyle/>
          <a:p>
            <a:r>
              <a:rPr lang="sl-SI" dirty="0"/>
              <a:t>ne opazijo / spregledajo roka uporabnosti </a:t>
            </a:r>
          </a:p>
          <a:p>
            <a:r>
              <a:rPr lang="sl-SI" dirty="0"/>
              <a:t>kupijo preveč izdelkov </a:t>
            </a:r>
          </a:p>
          <a:p>
            <a:r>
              <a:rPr lang="sl-SI" dirty="0"/>
              <a:t>ne vedo, kako uporabiti sestavine </a:t>
            </a:r>
          </a:p>
          <a:p>
            <a:r>
              <a:rPr lang="sl-SI" dirty="0"/>
              <a:t>kupijo izdelke slabe kakovosti </a:t>
            </a:r>
          </a:p>
          <a:p>
            <a:r>
              <a:rPr lang="sl-SI" dirty="0"/>
              <a:t>pripravijo prevelike porcije </a:t>
            </a:r>
          </a:p>
          <a:p>
            <a:r>
              <a:rPr lang="sl-SI" dirty="0"/>
              <a:t>neustrezno shranjujejo hrano</a:t>
            </a:r>
          </a:p>
          <a:p>
            <a:endParaRPr lang="sl-SI" dirty="0"/>
          </a:p>
        </p:txBody>
      </p:sp>
    </p:spTree>
    <p:extLst>
      <p:ext uri="{BB962C8B-B14F-4D97-AF65-F5344CB8AC3E}">
        <p14:creationId xmlns:p14="http://schemas.microsoft.com/office/powerpoint/2010/main" val="36186123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500062"/>
            <a:ext cx="10515600" cy="1325563"/>
          </a:xfrm>
        </p:spPr>
        <p:txBody>
          <a:bodyPr>
            <a:normAutofit/>
          </a:bodyPr>
          <a:lstStyle/>
          <a:p>
            <a:r>
              <a:rPr lang="sl-SI" sz="4000" b="1" dirty="0"/>
              <a:t>Najpogosteje zavržena živila</a:t>
            </a:r>
            <a:br>
              <a:rPr lang="sl-SI" sz="4000" b="1" dirty="0"/>
            </a:br>
            <a:endParaRPr lang="sl-SI" sz="4000" dirty="0"/>
          </a:p>
        </p:txBody>
      </p:sp>
      <p:sp>
        <p:nvSpPr>
          <p:cNvPr id="3" name="Označba mesta vsebine 2"/>
          <p:cNvSpPr>
            <a:spLocks noGrp="1"/>
          </p:cNvSpPr>
          <p:nvPr>
            <p:ph idx="1"/>
          </p:nvPr>
        </p:nvSpPr>
        <p:spPr/>
        <p:txBody>
          <a:bodyPr>
            <a:normAutofit fontScale="25000" lnSpcReduction="20000"/>
          </a:bodyPr>
          <a:lstStyle/>
          <a:p>
            <a:endParaRPr lang="sl-SI" dirty="0"/>
          </a:p>
        </p:txBody>
      </p:sp>
      <p:sp>
        <p:nvSpPr>
          <p:cNvPr id="5" name="PoljeZBesedilom 4">
            <a:extLst>
              <a:ext uri="{FF2B5EF4-FFF2-40B4-BE49-F238E27FC236}">
                <a16:creationId xmlns:a16="http://schemas.microsoft.com/office/drawing/2014/main" id="{26F0235A-5500-0C6B-A382-6CED32D1470C}"/>
              </a:ext>
            </a:extLst>
          </p:cNvPr>
          <p:cNvSpPr txBox="1"/>
          <p:nvPr/>
        </p:nvSpPr>
        <p:spPr>
          <a:xfrm>
            <a:off x="2789322" y="1740348"/>
            <a:ext cx="6124072" cy="4524315"/>
          </a:xfrm>
          <a:prstGeom prst="rect">
            <a:avLst/>
          </a:prstGeom>
          <a:noFill/>
        </p:spPr>
        <p:txBody>
          <a:bodyPr wrap="square">
            <a:spAutoFit/>
          </a:bodyPr>
          <a:lstStyle/>
          <a:p>
            <a:r>
              <a:rPr lang="sl-SI" sz="3200" dirty="0"/>
              <a:t>kruh – 62 % </a:t>
            </a:r>
          </a:p>
          <a:p>
            <a:r>
              <a:rPr lang="sl-SI" sz="3200" dirty="0"/>
              <a:t>sadje – 47 % </a:t>
            </a:r>
          </a:p>
          <a:p>
            <a:r>
              <a:rPr lang="sl-SI" sz="3200" dirty="0"/>
              <a:t>mesni izdelki – 46 % </a:t>
            </a:r>
          </a:p>
          <a:p>
            <a:r>
              <a:rPr lang="sl-SI" sz="3200" dirty="0"/>
              <a:t>zelenjava – 35 % </a:t>
            </a:r>
          </a:p>
          <a:p>
            <a:r>
              <a:rPr lang="sl-SI" sz="3200" dirty="0"/>
              <a:t>krompir – 24 % </a:t>
            </a:r>
          </a:p>
          <a:p>
            <a:r>
              <a:rPr lang="sl-SI" sz="3200" dirty="0"/>
              <a:t>jogurti – 21 % </a:t>
            </a:r>
          </a:p>
          <a:p>
            <a:r>
              <a:rPr lang="sl-SI" sz="3200" dirty="0"/>
              <a:t>sir – 16 % </a:t>
            </a:r>
          </a:p>
          <a:p>
            <a:r>
              <a:rPr lang="sl-SI" sz="3200" dirty="0"/>
              <a:t>meso – 10 % </a:t>
            </a:r>
          </a:p>
          <a:p>
            <a:r>
              <a:rPr lang="sl-SI" sz="3200" dirty="0"/>
              <a:t>mleko – 9 %</a:t>
            </a:r>
          </a:p>
        </p:txBody>
      </p:sp>
    </p:spTree>
    <p:extLst>
      <p:ext uri="{BB962C8B-B14F-4D97-AF65-F5344CB8AC3E}">
        <p14:creationId xmlns:p14="http://schemas.microsoft.com/office/powerpoint/2010/main" val="18528364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606665"/>
            <a:ext cx="10515600" cy="1325563"/>
          </a:xfrm>
        </p:spPr>
        <p:txBody>
          <a:bodyPr>
            <a:normAutofit/>
          </a:bodyPr>
          <a:lstStyle/>
          <a:p>
            <a:r>
              <a:rPr lang="sl-SI" sz="4000" b="1" dirty="0"/>
              <a:t>Posledice zavržene hrane</a:t>
            </a:r>
            <a:br>
              <a:rPr lang="sl-SI" sz="4000" b="1" dirty="0"/>
            </a:br>
            <a:endParaRPr lang="sl-SI" sz="4000" dirty="0"/>
          </a:p>
        </p:txBody>
      </p:sp>
      <p:sp>
        <p:nvSpPr>
          <p:cNvPr id="3" name="Označba mesta vsebine 2"/>
          <p:cNvSpPr>
            <a:spLocks noGrp="1"/>
          </p:cNvSpPr>
          <p:nvPr>
            <p:ph idx="1"/>
          </p:nvPr>
        </p:nvSpPr>
        <p:spPr>
          <a:xfrm>
            <a:off x="983432" y="1600201"/>
            <a:ext cx="10598968" cy="4525963"/>
          </a:xfrm>
        </p:spPr>
        <p:txBody>
          <a:bodyPr>
            <a:normAutofit fontScale="92500" lnSpcReduction="10000"/>
          </a:bodyPr>
          <a:lstStyle/>
          <a:p>
            <a:r>
              <a:rPr lang="sl-SI" b="1" dirty="0"/>
              <a:t>Ekonomski vpliv</a:t>
            </a:r>
          </a:p>
          <a:p>
            <a:pPr marL="0" indent="0">
              <a:buNone/>
            </a:pPr>
            <a:r>
              <a:rPr lang="sl-SI" dirty="0"/>
              <a:t>- konkretna vsota denarja, ki ga posameznik/družina izgubi na ta račun</a:t>
            </a:r>
          </a:p>
          <a:p>
            <a:r>
              <a:rPr lang="sl-SI" b="1" dirty="0"/>
              <a:t>Družbeni vpliv</a:t>
            </a:r>
          </a:p>
          <a:p>
            <a:pPr marL="0" indent="0">
              <a:buNone/>
            </a:pPr>
            <a:r>
              <a:rPr lang="sl-SI" dirty="0"/>
              <a:t>- povečana poraba vodi v višanje cen hrane.</a:t>
            </a:r>
          </a:p>
          <a:p>
            <a:r>
              <a:rPr lang="sl-SI" b="1" dirty="0" err="1"/>
              <a:t>Okoljski</a:t>
            </a:r>
            <a:r>
              <a:rPr lang="sl-SI" b="1" dirty="0"/>
              <a:t> vpliv</a:t>
            </a:r>
          </a:p>
          <a:p>
            <a:pPr marL="0" indent="0">
              <a:buNone/>
            </a:pPr>
            <a:r>
              <a:rPr lang="sl-SI" dirty="0"/>
              <a:t>- zmanjševanje zalog vode in energije </a:t>
            </a:r>
          </a:p>
          <a:p>
            <a:pPr marL="0" indent="0">
              <a:buNone/>
            </a:pPr>
            <a:r>
              <a:rPr lang="sl-SI" dirty="0"/>
              <a:t>- povečevanje količine odpadkov </a:t>
            </a:r>
          </a:p>
          <a:p>
            <a:pPr marL="0" indent="0">
              <a:buNone/>
            </a:pPr>
            <a:r>
              <a:rPr lang="sl-SI" dirty="0"/>
              <a:t>- povečevanje količine toplogrednih plinov</a:t>
            </a:r>
          </a:p>
          <a:p>
            <a:endParaRPr lang="sl-SI" dirty="0"/>
          </a:p>
        </p:txBody>
      </p:sp>
    </p:spTree>
    <p:extLst>
      <p:ext uri="{BB962C8B-B14F-4D97-AF65-F5344CB8AC3E}">
        <p14:creationId xmlns:p14="http://schemas.microsoft.com/office/powerpoint/2010/main" val="21277411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838200" y="589411"/>
            <a:ext cx="10515600" cy="1325563"/>
          </a:xfrm>
        </p:spPr>
        <p:txBody>
          <a:bodyPr>
            <a:normAutofit fontScale="90000"/>
          </a:bodyPr>
          <a:lstStyle/>
          <a:p>
            <a:r>
              <a:rPr lang="sl-SI" sz="4000" b="1" dirty="0"/>
              <a:t>Kako zmanjšati količino zavržene hrane?</a:t>
            </a:r>
            <a:br>
              <a:rPr lang="sl-SI" sz="4000" b="1" dirty="0"/>
            </a:br>
            <a:endParaRPr lang="sl-SI" sz="4000" dirty="0"/>
          </a:p>
        </p:txBody>
      </p:sp>
      <p:sp>
        <p:nvSpPr>
          <p:cNvPr id="3" name="Označba mesta vsebine 2"/>
          <p:cNvSpPr>
            <a:spLocks noGrp="1"/>
          </p:cNvSpPr>
          <p:nvPr>
            <p:ph idx="1"/>
          </p:nvPr>
        </p:nvSpPr>
        <p:spPr>
          <a:xfrm>
            <a:off x="1055440" y="1600201"/>
            <a:ext cx="10526960" cy="4525963"/>
          </a:xfrm>
        </p:spPr>
        <p:txBody>
          <a:bodyPr>
            <a:normAutofit fontScale="85000" lnSpcReduction="20000"/>
          </a:bodyPr>
          <a:lstStyle/>
          <a:p>
            <a:r>
              <a:rPr lang="sl-SI" dirty="0"/>
              <a:t>načrtujte obroke in pripravite nakupovalni seznam. </a:t>
            </a:r>
          </a:p>
          <a:p>
            <a:r>
              <a:rPr lang="sl-SI" dirty="0"/>
              <a:t>ne nakupujte lačni. </a:t>
            </a:r>
          </a:p>
          <a:p>
            <a:r>
              <a:rPr lang="sl-SI" dirty="0"/>
              <a:t>ne kupujte preveč in ne podlegajte promocijam ter razprodajam. </a:t>
            </a:r>
          </a:p>
          <a:p>
            <a:r>
              <a:rPr lang="sl-SI" dirty="0"/>
              <a:t>živila pravilno shranjujte. </a:t>
            </a:r>
          </a:p>
          <a:p>
            <a:r>
              <a:rPr lang="sl-SI" dirty="0"/>
              <a:t>spremljajte rok uporabnosti in upoštevajte pravilo FIFO (</a:t>
            </a:r>
            <a:r>
              <a:rPr lang="sl-SI" i="1" dirty="0" err="1"/>
              <a:t>first</a:t>
            </a:r>
            <a:r>
              <a:rPr lang="sl-SI" i="1" dirty="0"/>
              <a:t> in, </a:t>
            </a:r>
            <a:r>
              <a:rPr lang="sl-SI" i="1" dirty="0" err="1"/>
              <a:t>first</a:t>
            </a:r>
            <a:r>
              <a:rPr lang="sl-SI" i="1" dirty="0"/>
              <a:t> out</a:t>
            </a:r>
            <a:r>
              <a:rPr lang="sl-SI" dirty="0"/>
              <a:t> – prvi noter, prvi ven). </a:t>
            </a:r>
          </a:p>
          <a:p>
            <a:r>
              <a:rPr lang="sl-SI" dirty="0"/>
              <a:t>poskrbite, da sta hladilnik in kuhinjske police urejeni. </a:t>
            </a:r>
          </a:p>
          <a:p>
            <a:r>
              <a:rPr lang="sl-SI" dirty="0"/>
              <a:t>pripravljajte manjše porcije. </a:t>
            </a:r>
          </a:p>
          <a:p>
            <a:r>
              <a:rPr lang="sl-SI" dirty="0"/>
              <a:t>delite hrano z drugimi. </a:t>
            </a:r>
          </a:p>
          <a:p>
            <a:r>
              <a:rPr lang="sl-SI" dirty="0"/>
              <a:t>ostanke zamrznite, posušite ali konzervirajte. </a:t>
            </a:r>
          </a:p>
          <a:p>
            <a:r>
              <a:rPr lang="sl-SI" dirty="0"/>
              <a:t>ostanke uporabite za pripravo drugega obroka – bodite ustvarjalni!</a:t>
            </a:r>
          </a:p>
          <a:p>
            <a:endParaRPr lang="sl-SI" dirty="0"/>
          </a:p>
        </p:txBody>
      </p:sp>
    </p:spTree>
    <p:extLst>
      <p:ext uri="{BB962C8B-B14F-4D97-AF65-F5344CB8AC3E}">
        <p14:creationId xmlns:p14="http://schemas.microsoft.com/office/powerpoint/2010/main" val="6276028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77815" y="692928"/>
            <a:ext cx="10515600" cy="1325563"/>
          </a:xfrm>
        </p:spPr>
        <p:txBody>
          <a:bodyPr>
            <a:normAutofit fontScale="90000"/>
          </a:bodyPr>
          <a:lstStyle/>
          <a:p>
            <a:r>
              <a:rPr lang="sl-SI" sz="4000" b="1" dirty="0"/>
              <a:t>Ne zavrzite – spremenite v nekaj dobrega!</a:t>
            </a:r>
            <a:br>
              <a:rPr lang="sl-SI" sz="4000" b="1" dirty="0"/>
            </a:br>
            <a:endParaRPr lang="sl-SI" sz="4000" dirty="0"/>
          </a:p>
        </p:txBody>
      </p:sp>
      <p:sp>
        <p:nvSpPr>
          <p:cNvPr id="3" name="Označba mesta vsebine 2"/>
          <p:cNvSpPr>
            <a:spLocks noGrp="1"/>
          </p:cNvSpPr>
          <p:nvPr>
            <p:ph idx="1"/>
          </p:nvPr>
        </p:nvSpPr>
        <p:spPr>
          <a:xfrm>
            <a:off x="1055440" y="1600201"/>
            <a:ext cx="10526960" cy="4525963"/>
          </a:xfrm>
        </p:spPr>
        <p:txBody>
          <a:bodyPr/>
          <a:lstStyle/>
          <a:p>
            <a:r>
              <a:rPr lang="sl-SI" dirty="0"/>
              <a:t>Primeri:</a:t>
            </a:r>
          </a:p>
          <a:p>
            <a:pPr>
              <a:buFont typeface="Wingdings" panose="05000000000000000000" pitchFamily="2" charset="2"/>
              <a:buChar char="Ø"/>
            </a:pPr>
            <a:r>
              <a:rPr lang="sl-SI" dirty="0"/>
              <a:t>kruh → za živali, drobtine, </a:t>
            </a:r>
            <a:r>
              <a:rPr lang="sl-SI" dirty="0" err="1"/>
              <a:t>krutoni</a:t>
            </a:r>
            <a:r>
              <a:rPr lang="sl-SI" dirty="0"/>
              <a:t> za juho ali solato </a:t>
            </a:r>
          </a:p>
          <a:p>
            <a:pPr>
              <a:buFont typeface="Wingdings" panose="05000000000000000000" pitchFamily="2" charset="2"/>
              <a:buChar char="Ø"/>
            </a:pPr>
            <a:r>
              <a:rPr lang="sl-SI" dirty="0"/>
              <a:t>kuhan krompir → krompirjev narastek / krompirjevi cmoki </a:t>
            </a:r>
          </a:p>
          <a:p>
            <a:pPr>
              <a:buFont typeface="Wingdings" panose="05000000000000000000" pitchFamily="2" charset="2"/>
              <a:buChar char="Ø"/>
            </a:pPr>
            <a:r>
              <a:rPr lang="sl-SI" dirty="0"/>
              <a:t>meso iz kuhane juhe → v solati, namaz, pašteta </a:t>
            </a:r>
          </a:p>
          <a:p>
            <a:pPr>
              <a:buFont typeface="Wingdings" panose="05000000000000000000" pitchFamily="2" charset="2"/>
              <a:buChar char="Ø"/>
            </a:pPr>
            <a:r>
              <a:rPr lang="sl-SI" dirty="0"/>
              <a:t>kuhana zelenjava → zelenjavni </a:t>
            </a:r>
            <a:r>
              <a:rPr lang="sl-SI" dirty="0" err="1"/>
              <a:t>burgerji</a:t>
            </a:r>
            <a:r>
              <a:rPr lang="sl-SI" dirty="0"/>
              <a:t>, zelenjavna solata </a:t>
            </a:r>
          </a:p>
          <a:p>
            <a:pPr>
              <a:buFont typeface="Wingdings" panose="05000000000000000000" pitchFamily="2" charset="2"/>
              <a:buChar char="Ø"/>
            </a:pPr>
            <a:r>
              <a:rPr lang="sl-SI" dirty="0"/>
              <a:t>kuhana jajca → jajčni namaz, jajčna solata </a:t>
            </a:r>
          </a:p>
          <a:p>
            <a:endParaRPr lang="sl-SI" dirty="0"/>
          </a:p>
        </p:txBody>
      </p:sp>
    </p:spTree>
    <p:extLst>
      <p:ext uri="{BB962C8B-B14F-4D97-AF65-F5344CB8AC3E}">
        <p14:creationId xmlns:p14="http://schemas.microsoft.com/office/powerpoint/2010/main" val="32551525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09600" y="548680"/>
            <a:ext cx="10972800" cy="1143000"/>
          </a:xfrm>
        </p:spPr>
        <p:txBody>
          <a:bodyPr>
            <a:normAutofit fontScale="90000"/>
          </a:bodyPr>
          <a:lstStyle/>
          <a:p>
            <a:pPr algn="ctr"/>
            <a:r>
              <a:rPr lang="pl-PL" sz="4000" dirty="0"/>
              <a:t>Bodite ponosni, ker živite po načelu </a:t>
            </a:r>
            <a:r>
              <a:rPr lang="pl-PL" sz="4000" b="1" dirty="0"/>
              <a:t>»zero waste food« – brez odpadne hrane</a:t>
            </a:r>
            <a:r>
              <a:rPr lang="pl-PL" sz="4000" dirty="0"/>
              <a:t>.</a:t>
            </a:r>
            <a:endParaRPr lang="sl-SI" sz="4000" dirty="0"/>
          </a:p>
        </p:txBody>
      </p:sp>
      <p:sp>
        <p:nvSpPr>
          <p:cNvPr id="3" name="Označba mesta vsebine 2"/>
          <p:cNvSpPr>
            <a:spLocks noGrp="1"/>
          </p:cNvSpPr>
          <p:nvPr>
            <p:ph idx="1"/>
          </p:nvPr>
        </p:nvSpPr>
        <p:spPr>
          <a:xfrm>
            <a:off x="609600" y="1916832"/>
            <a:ext cx="10972800" cy="4525963"/>
          </a:xfrm>
        </p:spPr>
        <p:txBody>
          <a:bodyPr>
            <a:normAutofit lnSpcReduction="10000"/>
          </a:bodyPr>
          <a:lstStyle/>
          <a:p>
            <a:r>
              <a:rPr lang="sl-SI" dirty="0">
                <a:hlinkClick r:id="rId2"/>
              </a:rPr>
              <a:t>https://www.youtube.com/watch?v=KlFNp88T2cA</a:t>
            </a:r>
            <a:endParaRPr lang="sl-SI" dirty="0"/>
          </a:p>
          <a:p>
            <a:r>
              <a:rPr lang="sl-SI" dirty="0">
                <a:hlinkClick r:id="rId3"/>
              </a:rPr>
              <a:t>https://www.youtube.com/watch?v=ishA6kry8nc</a:t>
            </a:r>
            <a:endParaRPr lang="sl-SI" dirty="0"/>
          </a:p>
          <a:p>
            <a:r>
              <a:rPr lang="sl-SI" dirty="0">
                <a:hlinkClick r:id="rId4"/>
              </a:rPr>
              <a:t>https://www.eufic.org/en/food-safety/article/food-waste-in-europe-statistics-and-facts-about-the-problem</a:t>
            </a:r>
            <a:endParaRPr lang="sl-SI" dirty="0"/>
          </a:p>
          <a:p>
            <a:r>
              <a:rPr lang="sl-SI" dirty="0">
                <a:hlinkClick r:id="rId5"/>
              </a:rPr>
              <a:t>https://food.ec.europa.eu/food-safety/food-waste_en#:~:text=Related%20links-,About%20Food%20Waste,day%20(Eurostat%2C%202020)</a:t>
            </a:r>
            <a:endParaRPr lang="sl-SI" dirty="0"/>
          </a:p>
          <a:p>
            <a:r>
              <a:rPr lang="sl-SI" dirty="0">
                <a:hlinkClick r:id="rId6"/>
              </a:rPr>
              <a:t>https://www.gov.si/teme/zmanjsevanje-odpadne-hrane/</a:t>
            </a:r>
            <a:r>
              <a:rPr lang="sl-SI" dirty="0"/>
              <a:t> - strategija in akcijski načrti </a:t>
            </a:r>
          </a:p>
          <a:p>
            <a:endParaRPr lang="sl-SI" dirty="0"/>
          </a:p>
          <a:p>
            <a:endParaRPr lang="sl-SI" dirty="0"/>
          </a:p>
        </p:txBody>
      </p:sp>
    </p:spTree>
    <p:extLst>
      <p:ext uri="{BB962C8B-B14F-4D97-AF65-F5344CB8AC3E}">
        <p14:creationId xmlns:p14="http://schemas.microsoft.com/office/powerpoint/2010/main" val="28371937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0B23052-1A98-FA32-4E19-75B2672C5DB5}"/>
              </a:ext>
            </a:extLst>
          </p:cNvPr>
          <p:cNvSpPr>
            <a:spLocks noGrp="1"/>
          </p:cNvSpPr>
          <p:nvPr>
            <p:ph type="title"/>
          </p:nvPr>
        </p:nvSpPr>
        <p:spPr>
          <a:xfrm>
            <a:off x="551384" y="764704"/>
            <a:ext cx="10972800" cy="1143000"/>
          </a:xfrm>
        </p:spPr>
        <p:txBody>
          <a:bodyPr>
            <a:normAutofit/>
          </a:bodyPr>
          <a:lstStyle/>
          <a:p>
            <a:r>
              <a:rPr lang="sl-SI" sz="3200" dirty="0">
                <a:solidFill>
                  <a:schemeClr val="accent6">
                    <a:lumMod val="75000"/>
                  </a:schemeClr>
                </a:solidFill>
              </a:rPr>
              <a:t>OKOLJU PRIJAZNO PRANJE IN ČIŠČENJE</a:t>
            </a:r>
            <a:br>
              <a:rPr lang="sl-SI" sz="3200" dirty="0">
                <a:solidFill>
                  <a:schemeClr val="accent6">
                    <a:lumMod val="75000"/>
                  </a:schemeClr>
                </a:solidFill>
              </a:rPr>
            </a:br>
            <a:endParaRPr lang="sl-SI" sz="3200" dirty="0">
              <a:solidFill>
                <a:schemeClr val="accent6">
                  <a:lumMod val="75000"/>
                </a:schemeClr>
              </a:solidFill>
            </a:endParaRPr>
          </a:p>
        </p:txBody>
      </p:sp>
      <p:pic>
        <p:nvPicPr>
          <p:cNvPr id="4" name="Slika 3">
            <a:extLst>
              <a:ext uri="{FF2B5EF4-FFF2-40B4-BE49-F238E27FC236}">
                <a16:creationId xmlns:a16="http://schemas.microsoft.com/office/drawing/2014/main" id="{F826959D-4786-009F-D6BF-9BB7AC6B6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432" y="2636912"/>
            <a:ext cx="2857500" cy="2857500"/>
          </a:xfrm>
          <a:prstGeom prst="rect">
            <a:avLst/>
          </a:prstGeom>
        </p:spPr>
      </p:pic>
      <p:sp>
        <p:nvSpPr>
          <p:cNvPr id="6" name="PoljeZBesedilom 5">
            <a:extLst>
              <a:ext uri="{FF2B5EF4-FFF2-40B4-BE49-F238E27FC236}">
                <a16:creationId xmlns:a16="http://schemas.microsoft.com/office/drawing/2014/main" id="{98B9DD99-92CB-94B2-F3E0-310E448A1661}"/>
              </a:ext>
            </a:extLst>
          </p:cNvPr>
          <p:cNvSpPr txBox="1"/>
          <p:nvPr/>
        </p:nvSpPr>
        <p:spPr>
          <a:xfrm>
            <a:off x="4943872" y="3650163"/>
            <a:ext cx="5972355" cy="830997"/>
          </a:xfrm>
          <a:prstGeom prst="rect">
            <a:avLst/>
          </a:prstGeom>
          <a:noFill/>
        </p:spPr>
        <p:txBody>
          <a:bodyPr wrap="square">
            <a:spAutoFit/>
          </a:bodyPr>
          <a:lstStyle/>
          <a:p>
            <a:pPr algn="just"/>
            <a:r>
              <a:rPr lang="sl-SI" sz="2400" dirty="0"/>
              <a:t>Uporabljam izključno pralna, čistilna in pomivalna sredstva, ki imajo </a:t>
            </a:r>
            <a:r>
              <a:rPr lang="sl-SI" sz="2400" dirty="0" err="1"/>
              <a:t>okoljski</a:t>
            </a:r>
            <a:r>
              <a:rPr lang="sl-SI" sz="2400" dirty="0"/>
              <a:t> certifikat.</a:t>
            </a:r>
          </a:p>
        </p:txBody>
      </p:sp>
    </p:spTree>
    <p:extLst>
      <p:ext uri="{BB962C8B-B14F-4D97-AF65-F5344CB8AC3E}">
        <p14:creationId xmlns:p14="http://schemas.microsoft.com/office/powerpoint/2010/main" val="10734582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Okoljski certifikati: Ecolabel | BARJANS d.o.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63176" y="2445346"/>
            <a:ext cx="9713197" cy="429602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The proposed extension of the EU Ecolabel for retail funds needs a rethink  | EDHEC Risk Climate Impact Institut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67348" y="35275"/>
            <a:ext cx="7704855" cy="2431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04575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69591B2-BA58-4D0B-4438-4B1ECB7EB6BE}"/>
              </a:ext>
            </a:extLst>
          </p:cNvPr>
          <p:cNvSpPr>
            <a:spLocks noGrp="1"/>
          </p:cNvSpPr>
          <p:nvPr>
            <p:ph type="title"/>
          </p:nvPr>
        </p:nvSpPr>
        <p:spPr>
          <a:xfrm>
            <a:off x="623392" y="620688"/>
            <a:ext cx="10972800" cy="1143000"/>
          </a:xfrm>
        </p:spPr>
        <p:txBody>
          <a:bodyPr>
            <a:normAutofit/>
          </a:bodyPr>
          <a:lstStyle/>
          <a:p>
            <a:r>
              <a:rPr lang="sl-SI" sz="3200" dirty="0">
                <a:solidFill>
                  <a:schemeClr val="accent6">
                    <a:lumMod val="75000"/>
                  </a:schemeClr>
                </a:solidFill>
              </a:rPr>
              <a:t>TRAJNOSTNA GRADNJA IN OPREMA</a:t>
            </a:r>
            <a:br>
              <a:rPr lang="sl-SI" sz="3200" dirty="0">
                <a:solidFill>
                  <a:schemeClr val="accent6">
                    <a:lumMod val="75000"/>
                  </a:schemeClr>
                </a:solidFill>
              </a:rPr>
            </a:br>
            <a:endParaRPr lang="sl-SI" sz="3200" dirty="0">
              <a:solidFill>
                <a:schemeClr val="accent6">
                  <a:lumMod val="75000"/>
                </a:schemeClr>
              </a:solidFill>
            </a:endParaRPr>
          </a:p>
        </p:txBody>
      </p:sp>
      <p:sp>
        <p:nvSpPr>
          <p:cNvPr id="4" name="PoljeZBesedilom 3">
            <a:extLst>
              <a:ext uri="{FF2B5EF4-FFF2-40B4-BE49-F238E27FC236}">
                <a16:creationId xmlns:a16="http://schemas.microsoft.com/office/drawing/2014/main" id="{421AC84F-7FFB-3559-96B7-5C5A38FFE7A5}"/>
              </a:ext>
            </a:extLst>
          </p:cNvPr>
          <p:cNvSpPr txBox="1"/>
          <p:nvPr/>
        </p:nvSpPr>
        <p:spPr>
          <a:xfrm>
            <a:off x="5231904" y="3030344"/>
            <a:ext cx="5569527" cy="1938992"/>
          </a:xfrm>
          <a:prstGeom prst="rect">
            <a:avLst/>
          </a:prstGeom>
          <a:noFill/>
        </p:spPr>
        <p:txBody>
          <a:bodyPr wrap="square">
            <a:spAutoFit/>
          </a:bodyPr>
          <a:lstStyle/>
          <a:p>
            <a:r>
              <a:rPr lang="sl-SI" sz="2400" dirty="0"/>
              <a:t>Zavedam se pomembnosti uporabe trajnostnih materialov tako pri investicijah kot pri nabavi opreme. Kupujem izdelke, ki jih je mogoče obnoviti oz. popraviti in ponovno uporabiti.</a:t>
            </a:r>
          </a:p>
        </p:txBody>
      </p:sp>
      <p:pic>
        <p:nvPicPr>
          <p:cNvPr id="8" name="Slika 7">
            <a:extLst>
              <a:ext uri="{FF2B5EF4-FFF2-40B4-BE49-F238E27FC236}">
                <a16:creationId xmlns:a16="http://schemas.microsoft.com/office/drawing/2014/main" id="{75E5C812-E72A-ACB2-DCAF-1DE6CA31C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424" y="2571090"/>
            <a:ext cx="2857500" cy="2857500"/>
          </a:xfrm>
          <a:prstGeom prst="rect">
            <a:avLst/>
          </a:prstGeom>
        </p:spPr>
      </p:pic>
    </p:spTree>
    <p:extLst>
      <p:ext uri="{BB962C8B-B14F-4D97-AF65-F5344CB8AC3E}">
        <p14:creationId xmlns:p14="http://schemas.microsoft.com/office/powerpoint/2010/main" val="24087366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19336" y="274638"/>
            <a:ext cx="11809312" cy="1143000"/>
          </a:xfrm>
        </p:spPr>
        <p:txBody>
          <a:bodyPr>
            <a:noAutofit/>
          </a:bodyPr>
          <a:lstStyle/>
          <a:p>
            <a:r>
              <a:rPr lang="sl-SI" sz="3200" b="1" dirty="0">
                <a:effectLst>
                  <a:outerShdw blurRad="38100" dist="38100" dir="2700000" algn="tl">
                    <a:srgbClr val="000000">
                      <a:alpha val="43137"/>
                    </a:srgbClr>
                  </a:outerShdw>
                </a:effectLst>
              </a:rPr>
              <a:t>TRAJNOSTNA OPREMA / TRAJNOSTNA GRADNJA</a:t>
            </a:r>
          </a:p>
        </p:txBody>
      </p:sp>
      <p:sp>
        <p:nvSpPr>
          <p:cNvPr id="4" name="AutoShape 2" descr="Oglaševalska kampanja »Uporabimo les« | Podjetniški port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9416" y="1628800"/>
            <a:ext cx="5137288" cy="2676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12024" y="1628800"/>
            <a:ext cx="5037206" cy="2676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ravokotnik 4"/>
          <p:cNvSpPr/>
          <p:nvPr/>
        </p:nvSpPr>
        <p:spPr>
          <a:xfrm>
            <a:off x="505772" y="4797152"/>
            <a:ext cx="10941863" cy="1446550"/>
          </a:xfrm>
          <a:prstGeom prst="rect">
            <a:avLst/>
          </a:prstGeom>
        </p:spPr>
        <p:txBody>
          <a:bodyPr wrap="square">
            <a:spAutoFit/>
          </a:bodyPr>
          <a:lstStyle/>
          <a:p>
            <a:r>
              <a:rPr lang="sl-SI" sz="2400" b="1" dirty="0"/>
              <a:t>Trajnostna gradnja : standardi, certifikati kot so </a:t>
            </a:r>
          </a:p>
          <a:p>
            <a:r>
              <a:rPr lang="sl-SI" sz="2400" b="1" dirty="0"/>
              <a:t>LEED, BREEAM ali DGNB, omogočajo preglednost </a:t>
            </a:r>
          </a:p>
          <a:p>
            <a:r>
              <a:rPr lang="sl-SI" sz="2400" b="1" dirty="0"/>
              <a:t>trajnostne učinkovitosti stavb. </a:t>
            </a:r>
          </a:p>
          <a:p>
            <a:r>
              <a:rPr lang="sl-SI" sz="1600" dirty="0"/>
              <a:t>https://www.zelenaslovenija.si/esg/certificiranje-stavb-po-nacelih-trajnostne-gradnje-pri-nas-se-v-povojih-eol-117/</a:t>
            </a:r>
          </a:p>
        </p:txBody>
      </p:sp>
      <p:pic>
        <p:nvPicPr>
          <p:cNvPr id="15366" name="Picture 6" descr="BREEAM, LEED in DGNB predstavljajo tri najpomembnejše sisteme certificiranja za trajnostno gradnjo po vsem svetu."/>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30627" y="4304815"/>
            <a:ext cx="3355146" cy="1892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4167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DC5FE36-CE7A-2062-9029-76EB7D4496A5}"/>
              </a:ext>
            </a:extLst>
          </p:cNvPr>
          <p:cNvSpPr>
            <a:spLocks noGrp="1"/>
          </p:cNvSpPr>
          <p:nvPr>
            <p:ph type="title"/>
          </p:nvPr>
        </p:nvSpPr>
        <p:spPr>
          <a:xfrm>
            <a:off x="623392" y="620688"/>
            <a:ext cx="10972800" cy="1143000"/>
          </a:xfrm>
        </p:spPr>
        <p:txBody>
          <a:bodyPr>
            <a:normAutofit/>
          </a:bodyPr>
          <a:lstStyle/>
          <a:p>
            <a:r>
              <a:rPr lang="sl-SI" sz="3200" dirty="0">
                <a:solidFill>
                  <a:schemeClr val="accent6">
                    <a:lumMod val="75000"/>
                  </a:schemeClr>
                </a:solidFill>
              </a:rPr>
              <a:t>ODGOVORNO RAVNANJE Z ZELENIMI POVRŠINAMI</a:t>
            </a:r>
            <a:br>
              <a:rPr lang="sl-SI" sz="3200" dirty="0">
                <a:solidFill>
                  <a:schemeClr val="accent6">
                    <a:lumMod val="75000"/>
                  </a:schemeClr>
                </a:solidFill>
              </a:rPr>
            </a:br>
            <a:endParaRPr lang="sl-SI" sz="3200" dirty="0">
              <a:solidFill>
                <a:schemeClr val="accent6">
                  <a:lumMod val="75000"/>
                </a:schemeClr>
              </a:solidFill>
            </a:endParaRPr>
          </a:p>
        </p:txBody>
      </p:sp>
      <p:pic>
        <p:nvPicPr>
          <p:cNvPr id="4" name="Slika 3">
            <a:extLst>
              <a:ext uri="{FF2B5EF4-FFF2-40B4-BE49-F238E27FC236}">
                <a16:creationId xmlns:a16="http://schemas.microsoft.com/office/drawing/2014/main" id="{2A4D7B85-DC68-66E5-F51B-F3AC508DC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424" y="2679123"/>
            <a:ext cx="2857500" cy="2857500"/>
          </a:xfrm>
          <a:prstGeom prst="rect">
            <a:avLst/>
          </a:prstGeom>
        </p:spPr>
      </p:pic>
      <p:sp>
        <p:nvSpPr>
          <p:cNvPr id="6" name="PoljeZBesedilom 5">
            <a:extLst>
              <a:ext uri="{FF2B5EF4-FFF2-40B4-BE49-F238E27FC236}">
                <a16:creationId xmlns:a16="http://schemas.microsoft.com/office/drawing/2014/main" id="{102F4C22-20AF-6C03-8E18-81CD39C9B052}"/>
              </a:ext>
            </a:extLst>
          </p:cNvPr>
          <p:cNvSpPr txBox="1"/>
          <p:nvPr/>
        </p:nvSpPr>
        <p:spPr>
          <a:xfrm>
            <a:off x="4727849" y="3138377"/>
            <a:ext cx="6336704" cy="1938992"/>
          </a:xfrm>
          <a:prstGeom prst="rect">
            <a:avLst/>
          </a:prstGeom>
          <a:noFill/>
        </p:spPr>
        <p:txBody>
          <a:bodyPr wrap="square">
            <a:spAutoFit/>
          </a:bodyPr>
          <a:lstStyle/>
          <a:p>
            <a:r>
              <a:rPr lang="sl-SI" sz="2400" dirty="0"/>
              <a:t>Pri ravnanju z zelenimi površinami ne uporabljam kemičnih pesticidov in gnojil, ki niso organskega ali naravnega izvora. Uporabljam okolju prijazno vrtno kosilnico in trajnostno učinkovite načine zalivanja vrta in zelenice (zbiralnik vode ipd.).</a:t>
            </a:r>
          </a:p>
        </p:txBody>
      </p:sp>
    </p:spTree>
    <p:extLst>
      <p:ext uri="{BB962C8B-B14F-4D97-AF65-F5344CB8AC3E}">
        <p14:creationId xmlns:p14="http://schemas.microsoft.com/office/powerpoint/2010/main" val="33761210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3010A49-AE17-EC08-96D7-AF111CAB2914}"/>
              </a:ext>
            </a:extLst>
          </p:cNvPr>
          <p:cNvSpPr>
            <a:spLocks noGrp="1"/>
          </p:cNvSpPr>
          <p:nvPr>
            <p:ph type="title"/>
          </p:nvPr>
        </p:nvSpPr>
        <p:spPr>
          <a:xfrm>
            <a:off x="551384" y="620688"/>
            <a:ext cx="10972800" cy="1143000"/>
          </a:xfrm>
        </p:spPr>
        <p:txBody>
          <a:bodyPr>
            <a:normAutofit/>
          </a:bodyPr>
          <a:lstStyle/>
          <a:p>
            <a:r>
              <a:rPr lang="sl-SI" sz="3200" dirty="0">
                <a:solidFill>
                  <a:schemeClr val="accent6">
                    <a:lumMod val="75000"/>
                  </a:schemeClr>
                </a:solidFill>
              </a:rPr>
              <a:t>OKOLJU PRIJAZNA MOBILNOST</a:t>
            </a:r>
            <a:br>
              <a:rPr lang="sl-SI" sz="3200" dirty="0">
                <a:solidFill>
                  <a:schemeClr val="accent6">
                    <a:lumMod val="75000"/>
                  </a:schemeClr>
                </a:solidFill>
              </a:rPr>
            </a:br>
            <a:endParaRPr lang="sl-SI" sz="3200" dirty="0">
              <a:solidFill>
                <a:schemeClr val="accent6">
                  <a:lumMod val="75000"/>
                </a:schemeClr>
              </a:solidFill>
            </a:endParaRPr>
          </a:p>
        </p:txBody>
      </p:sp>
      <p:pic>
        <p:nvPicPr>
          <p:cNvPr id="4" name="Slika 3">
            <a:extLst>
              <a:ext uri="{FF2B5EF4-FFF2-40B4-BE49-F238E27FC236}">
                <a16:creationId xmlns:a16="http://schemas.microsoft.com/office/drawing/2014/main" id="{B4A79655-C167-82DC-A45E-FEBB9BB00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448" y="2492896"/>
            <a:ext cx="2857500" cy="2857500"/>
          </a:xfrm>
          <a:prstGeom prst="rect">
            <a:avLst/>
          </a:prstGeom>
        </p:spPr>
      </p:pic>
      <p:sp>
        <p:nvSpPr>
          <p:cNvPr id="6" name="PoljeZBesedilom 5">
            <a:extLst>
              <a:ext uri="{FF2B5EF4-FFF2-40B4-BE49-F238E27FC236}">
                <a16:creationId xmlns:a16="http://schemas.microsoft.com/office/drawing/2014/main" id="{05F18036-DAA9-670C-E164-3B0A25165604}"/>
              </a:ext>
            </a:extLst>
          </p:cNvPr>
          <p:cNvSpPr txBox="1"/>
          <p:nvPr/>
        </p:nvSpPr>
        <p:spPr>
          <a:xfrm>
            <a:off x="5087888" y="3136816"/>
            <a:ext cx="5976664" cy="1569660"/>
          </a:xfrm>
          <a:prstGeom prst="rect">
            <a:avLst/>
          </a:prstGeom>
          <a:noFill/>
        </p:spPr>
        <p:txBody>
          <a:bodyPr wrap="square">
            <a:spAutoFit/>
          </a:bodyPr>
          <a:lstStyle/>
          <a:p>
            <a:r>
              <a:rPr lang="sl-SI" sz="2400" dirty="0"/>
              <a:t>Potujem trajnostno - s kolesom, z javnim prevozom in pešačim. Spodbujam </a:t>
            </a:r>
            <a:r>
              <a:rPr lang="sl-SI" sz="2400" dirty="0" err="1"/>
              <a:t>sopotništvo</a:t>
            </a:r>
            <a:r>
              <a:rPr lang="sl-SI" sz="2400" dirty="0"/>
              <a:t>. Uporabljam prevozna sredstva s čim manjšim vplivom na okolje.</a:t>
            </a:r>
          </a:p>
        </p:txBody>
      </p:sp>
    </p:spTree>
    <p:extLst>
      <p:ext uri="{BB962C8B-B14F-4D97-AF65-F5344CB8AC3E}">
        <p14:creationId xmlns:p14="http://schemas.microsoft.com/office/powerpoint/2010/main" val="39748301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621248" y="430936"/>
            <a:ext cx="10972800" cy="1143000"/>
          </a:xfrm>
        </p:spPr>
        <p:txBody>
          <a:bodyPr>
            <a:normAutofit fontScale="90000"/>
          </a:bodyPr>
          <a:lstStyle/>
          <a:p>
            <a:r>
              <a:rPr lang="sl-SI" sz="3600" b="1" dirty="0">
                <a:effectLst>
                  <a:outerShdw blurRad="38100" dist="38100" dir="2700000" algn="tl">
                    <a:srgbClr val="000000">
                      <a:alpha val="43137"/>
                    </a:srgbClr>
                  </a:outerShdw>
                </a:effectLst>
              </a:rPr>
              <a:t> TRAJNOSTNA MOBILNOST - AKTIVNOSTI V NARAVI</a:t>
            </a:r>
            <a:br>
              <a:rPr lang="sl-SI" dirty="0"/>
            </a:br>
            <a:endParaRPr lang="sl-SI" b="1" dirty="0">
              <a:solidFill>
                <a:srgbClr val="78A22F"/>
              </a:solidFill>
              <a:effectLst>
                <a:outerShdw blurRad="38100" dist="38100" dir="2700000" algn="tl">
                  <a:srgbClr val="000000">
                    <a:alpha val="43137"/>
                  </a:srgbClr>
                </a:outerShdw>
              </a:effectLst>
            </a:endParaRPr>
          </a:p>
        </p:txBody>
      </p:sp>
      <p:sp>
        <p:nvSpPr>
          <p:cNvPr id="4" name="Označba mesta vsebine 3">
            <a:extLst>
              <a:ext uri="{FF2B5EF4-FFF2-40B4-BE49-F238E27FC236}">
                <a16:creationId xmlns:a16="http://schemas.microsoft.com/office/drawing/2014/main" id="{97FD7AFE-EB83-4FF3-ACE6-D50269F6060A}"/>
              </a:ext>
            </a:extLst>
          </p:cNvPr>
          <p:cNvSpPr>
            <a:spLocks noGrp="1"/>
          </p:cNvSpPr>
          <p:nvPr>
            <p:ph idx="1"/>
          </p:nvPr>
        </p:nvSpPr>
        <p:spPr>
          <a:xfrm>
            <a:off x="611556" y="1220852"/>
            <a:ext cx="10972800" cy="1584175"/>
          </a:xfrm>
          <a:ln w="3175">
            <a:solidFill>
              <a:schemeClr val="tx1"/>
            </a:solidFill>
          </a:ln>
        </p:spPr>
        <p:txBody>
          <a:bodyPr>
            <a:normAutofit/>
          </a:bodyPr>
          <a:lstStyle/>
          <a:p>
            <a:pPr marL="284480" indent="-285750" algn="just">
              <a:lnSpc>
                <a:spcPct val="115000"/>
              </a:lnSpc>
              <a:spcBef>
                <a:spcPts val="0"/>
              </a:spcBef>
            </a:pPr>
            <a:r>
              <a:rPr lang="sl-SI" sz="2400" dirty="0">
                <a:solidFill>
                  <a:srgbClr val="000000"/>
                </a:solidFill>
              </a:rPr>
              <a:t>gostom posredujemo informacije o možnostih najema ali izposojo koles v bližnji okolici</a:t>
            </a:r>
          </a:p>
          <a:p>
            <a:pPr marL="0" lvl="0" indent="0" algn="just">
              <a:lnSpc>
                <a:spcPct val="115000"/>
              </a:lnSpc>
              <a:spcBef>
                <a:spcPts val="0"/>
              </a:spcBef>
              <a:buNone/>
            </a:pPr>
            <a:endParaRPr lang="sl-SI" sz="2400" dirty="0">
              <a:solidFill>
                <a:srgbClr val="000000"/>
              </a:solidFill>
              <a:latin typeface="Arial" panose="020B0604020202020204" pitchFamily="34" charset="0"/>
              <a:ea typeface="Arial" panose="020B0604020202020204" pitchFamily="34" charset="0"/>
            </a:endParaRPr>
          </a:p>
          <a:p>
            <a:endParaRPr lang="sl-SI" sz="2400" dirty="0"/>
          </a:p>
          <a:p>
            <a:endParaRPr lang="sl-SI" sz="2400" dirty="0"/>
          </a:p>
        </p:txBody>
      </p:sp>
      <p:pic>
        <p:nvPicPr>
          <p:cNvPr id="6" name="Slika 5">
            <a:extLst>
              <a:ext uri="{FF2B5EF4-FFF2-40B4-BE49-F238E27FC236}">
                <a16:creationId xmlns:a16="http://schemas.microsoft.com/office/drawing/2014/main" id="{72CBA740-9EAD-479B-968E-DCBD96DC33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6200000">
            <a:off x="4749049" y="1228424"/>
            <a:ext cx="1831303" cy="3650394"/>
          </a:xfrm>
          <a:prstGeom prst="rect">
            <a:avLst/>
          </a:prstGeom>
        </p:spPr>
      </p:pic>
      <p:pic>
        <p:nvPicPr>
          <p:cNvPr id="8" name="Slika 7">
            <a:extLst>
              <a:ext uri="{FF2B5EF4-FFF2-40B4-BE49-F238E27FC236}">
                <a16:creationId xmlns:a16="http://schemas.microsoft.com/office/drawing/2014/main" id="{204022E6-E5DC-4290-86FD-43429DB5B0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5401" y="4221088"/>
            <a:ext cx="2232248" cy="2232248"/>
          </a:xfrm>
          <a:prstGeom prst="rect">
            <a:avLst/>
          </a:prstGeom>
        </p:spPr>
      </p:pic>
      <p:pic>
        <p:nvPicPr>
          <p:cNvPr id="10" name="Slika 9">
            <a:extLst>
              <a:ext uri="{FF2B5EF4-FFF2-40B4-BE49-F238E27FC236}">
                <a16:creationId xmlns:a16="http://schemas.microsoft.com/office/drawing/2014/main" id="{03CB0ECE-7629-4821-ADBD-65B0DE40F4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8048" y="3978595"/>
            <a:ext cx="4912424" cy="2764993"/>
          </a:xfrm>
          <a:prstGeom prst="rect">
            <a:avLst/>
          </a:prstGeom>
        </p:spPr>
      </p:pic>
      <p:sp>
        <p:nvSpPr>
          <p:cNvPr id="11" name="Pravokotnik 10"/>
          <p:cNvSpPr/>
          <p:nvPr/>
        </p:nvSpPr>
        <p:spPr>
          <a:xfrm>
            <a:off x="3431704" y="4196325"/>
            <a:ext cx="2316480" cy="223810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2" name="Slika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95657" y="4113210"/>
            <a:ext cx="1188569" cy="844901"/>
          </a:xfrm>
          <a:prstGeom prst="rect">
            <a:avLst/>
          </a:prstGeom>
        </p:spPr>
      </p:pic>
      <p:sp>
        <p:nvSpPr>
          <p:cNvPr id="13" name="PoljeZBesedilom 12"/>
          <p:cNvSpPr txBox="1"/>
          <p:nvPr/>
        </p:nvSpPr>
        <p:spPr>
          <a:xfrm>
            <a:off x="3734548" y="4760358"/>
            <a:ext cx="17639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0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inštitut za odgovorni turizem</a:t>
            </a:r>
          </a:p>
        </p:txBody>
      </p:sp>
      <p:sp>
        <p:nvSpPr>
          <p:cNvPr id="14" name="PoljeZBesedilom 13"/>
          <p:cNvSpPr txBox="1"/>
          <p:nvPr/>
        </p:nvSpPr>
        <p:spPr>
          <a:xfrm>
            <a:off x="3770107" y="6088296"/>
            <a:ext cx="1794081" cy="369332"/>
          </a:xfrm>
          <a:prstGeom prst="rect">
            <a:avLst/>
          </a:prstGeom>
          <a:noFill/>
        </p:spPr>
        <p:txBody>
          <a:bodyPr wrap="none" rtlCol="0">
            <a:spAutoFit/>
          </a:bodyPr>
          <a:lstStyle/>
          <a:p>
            <a:r>
              <a:rPr lang="sl-SI" dirty="0">
                <a:solidFill>
                  <a:srgbClr val="00863D"/>
                </a:solidFill>
              </a:rPr>
              <a:t>GREEN MOBILITY</a:t>
            </a:r>
          </a:p>
        </p:txBody>
      </p:sp>
      <p:pic>
        <p:nvPicPr>
          <p:cNvPr id="15"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52481" y="4927414"/>
            <a:ext cx="1946034" cy="1160369"/>
          </a:xfrm>
          <a:prstGeom prst="rect">
            <a:avLst/>
          </a:prstGeom>
        </p:spPr>
      </p:pic>
    </p:spTree>
    <p:extLst>
      <p:ext uri="{BB962C8B-B14F-4D97-AF65-F5344CB8AC3E}">
        <p14:creationId xmlns:p14="http://schemas.microsoft.com/office/powerpoint/2010/main" val="31409252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9D53EC5-BFE1-E8E8-D4D6-723C9957620A}"/>
              </a:ext>
            </a:extLst>
          </p:cNvPr>
          <p:cNvSpPr>
            <a:spLocks noGrp="1"/>
          </p:cNvSpPr>
          <p:nvPr>
            <p:ph type="title"/>
          </p:nvPr>
        </p:nvSpPr>
        <p:spPr>
          <a:xfrm>
            <a:off x="623392" y="548680"/>
            <a:ext cx="10972800" cy="1143000"/>
          </a:xfrm>
        </p:spPr>
        <p:txBody>
          <a:bodyPr>
            <a:normAutofit/>
          </a:bodyPr>
          <a:lstStyle/>
          <a:p>
            <a:r>
              <a:rPr lang="sl-SI" sz="3200" dirty="0">
                <a:solidFill>
                  <a:schemeClr val="accent6">
                    <a:lumMod val="75000"/>
                  </a:schemeClr>
                </a:solidFill>
              </a:rPr>
              <a:t>ZMANJŠEVANJE OGLJIČNEGA ODTISA</a:t>
            </a:r>
            <a:br>
              <a:rPr lang="sl-SI" sz="3200" dirty="0">
                <a:solidFill>
                  <a:schemeClr val="accent6">
                    <a:lumMod val="75000"/>
                  </a:schemeClr>
                </a:solidFill>
              </a:rPr>
            </a:br>
            <a:endParaRPr lang="sl-SI" sz="3200" dirty="0">
              <a:solidFill>
                <a:schemeClr val="accent6">
                  <a:lumMod val="75000"/>
                </a:schemeClr>
              </a:solidFill>
            </a:endParaRPr>
          </a:p>
        </p:txBody>
      </p:sp>
      <p:pic>
        <p:nvPicPr>
          <p:cNvPr id="4" name="Slika 3">
            <a:extLst>
              <a:ext uri="{FF2B5EF4-FFF2-40B4-BE49-F238E27FC236}">
                <a16:creationId xmlns:a16="http://schemas.microsoft.com/office/drawing/2014/main" id="{39CEDCBC-7140-0AF8-CFAB-DE26BA3D64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416" y="2805698"/>
            <a:ext cx="2857500" cy="2857500"/>
          </a:xfrm>
          <a:prstGeom prst="rect">
            <a:avLst/>
          </a:prstGeom>
        </p:spPr>
      </p:pic>
      <p:sp>
        <p:nvSpPr>
          <p:cNvPr id="6" name="PoljeZBesedilom 5">
            <a:extLst>
              <a:ext uri="{FF2B5EF4-FFF2-40B4-BE49-F238E27FC236}">
                <a16:creationId xmlns:a16="http://schemas.microsoft.com/office/drawing/2014/main" id="{A8D3A694-83C2-2994-A40B-C43DF3191ACF}"/>
              </a:ext>
            </a:extLst>
          </p:cNvPr>
          <p:cNvSpPr txBox="1"/>
          <p:nvPr/>
        </p:nvSpPr>
        <p:spPr>
          <a:xfrm>
            <a:off x="4583832" y="2895620"/>
            <a:ext cx="6768752" cy="2677656"/>
          </a:xfrm>
          <a:prstGeom prst="rect">
            <a:avLst/>
          </a:prstGeom>
          <a:noFill/>
        </p:spPr>
        <p:txBody>
          <a:bodyPr wrap="square">
            <a:spAutoFit/>
          </a:bodyPr>
          <a:lstStyle/>
          <a:p>
            <a:r>
              <a:rPr lang="sl-SI" sz="2400" dirty="0"/>
              <a:t>Zavedam se, da z vsemi svojimi aktivnostmi ustvarjam </a:t>
            </a:r>
            <a:r>
              <a:rPr lang="sl-SI" sz="2400" dirty="0" err="1"/>
              <a:t>ogljični</a:t>
            </a:r>
            <a:r>
              <a:rPr lang="sl-SI" sz="2400" dirty="0"/>
              <a:t> odtis. Izvajam ukrepe, s katerimi doma in pri delu (v moji organizaciji/podjetju) ustvarjam čim manjši </a:t>
            </a:r>
            <a:r>
              <a:rPr lang="sl-SI" sz="2400" dirty="0" err="1"/>
              <a:t>ogljični</a:t>
            </a:r>
            <a:r>
              <a:rPr lang="sl-SI" sz="2400" dirty="0"/>
              <a:t> odtis. Kupujem izdelke in storitve s čim manjšim </a:t>
            </a:r>
            <a:r>
              <a:rPr lang="sl-SI" sz="2400" dirty="0" err="1"/>
              <a:t>ogljičnim</a:t>
            </a:r>
            <a:r>
              <a:rPr lang="sl-SI" sz="2400" dirty="0"/>
              <a:t> odtisom, slednje velja tudi za moja potovanja in dogodke, katerih se</a:t>
            </a:r>
          </a:p>
          <a:p>
            <a:r>
              <a:rPr lang="sl-SI" sz="2400" dirty="0"/>
              <a:t>udeležujem.</a:t>
            </a:r>
          </a:p>
        </p:txBody>
      </p:sp>
    </p:spTree>
    <p:extLst>
      <p:ext uri="{BB962C8B-B14F-4D97-AF65-F5344CB8AC3E}">
        <p14:creationId xmlns:p14="http://schemas.microsoft.com/office/powerpoint/2010/main" val="16244660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s Carbon Neutrality the Next Big Sustainable Packaging Thing? |  plasticstoday.com"/>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55730">
            <a:off x="6867624" y="3261551"/>
            <a:ext cx="4225293" cy="2372142"/>
          </a:xfrm>
          <a:prstGeom prst="rect">
            <a:avLst/>
          </a:prstGeom>
          <a:noFill/>
          <a:extLst>
            <a:ext uri="{909E8E84-426E-40DD-AFC4-6F175D3DCCD1}">
              <a14:hiddenFill xmlns:a14="http://schemas.microsoft.com/office/drawing/2010/main">
                <a:solidFill>
                  <a:srgbClr val="FFFFFF"/>
                </a:solidFill>
              </a14:hiddenFill>
            </a:ext>
          </a:extLst>
        </p:spPr>
      </p:pic>
      <p:sp>
        <p:nvSpPr>
          <p:cNvPr id="2" name="Naslov 1"/>
          <p:cNvSpPr>
            <a:spLocks noGrp="1"/>
          </p:cNvSpPr>
          <p:nvPr>
            <p:ph type="title"/>
          </p:nvPr>
        </p:nvSpPr>
        <p:spPr/>
        <p:txBody>
          <a:bodyPr>
            <a:normAutofit fontScale="90000"/>
          </a:bodyPr>
          <a:lstStyle/>
          <a:p>
            <a:pPr algn="just"/>
            <a:r>
              <a:rPr lang="sl-SI" sz="3200" b="1" dirty="0">
                <a:effectLst>
                  <a:outerShdw blurRad="38100" dist="38100" dir="2700000" algn="tl">
                    <a:srgbClr val="000000">
                      <a:alpha val="43137"/>
                    </a:srgbClr>
                  </a:outerShdw>
                </a:effectLst>
              </a:rPr>
              <a:t>	 </a:t>
            </a:r>
            <a:br>
              <a:rPr lang="sl-SI" sz="3200" b="1" dirty="0">
                <a:effectLst>
                  <a:outerShdw blurRad="38100" dist="38100" dir="2700000" algn="tl">
                    <a:srgbClr val="000000">
                      <a:alpha val="43137"/>
                    </a:srgbClr>
                  </a:outerShdw>
                </a:effectLst>
              </a:rPr>
            </a:br>
            <a:r>
              <a:rPr lang="sl-SI" sz="3200" b="1" dirty="0">
                <a:effectLst>
                  <a:outerShdw blurRad="38100" dist="38100" dir="2700000" algn="tl">
                    <a:srgbClr val="000000">
                      <a:alpha val="43137"/>
                    </a:srgbClr>
                  </a:outerShdw>
                </a:effectLst>
              </a:rPr>
              <a:t>	IZRAČUN OGLJIČNEGA ODTISA</a:t>
            </a:r>
          </a:p>
        </p:txBody>
      </p:sp>
      <p:sp>
        <p:nvSpPr>
          <p:cNvPr id="3" name="Ograda vsebine 2"/>
          <p:cNvSpPr>
            <a:spLocks noGrp="1"/>
          </p:cNvSpPr>
          <p:nvPr>
            <p:ph idx="1"/>
          </p:nvPr>
        </p:nvSpPr>
        <p:spPr/>
        <p:txBody>
          <a:bodyPr>
            <a:normAutofit fontScale="25000" lnSpcReduction="20000"/>
          </a:bodyPr>
          <a:lstStyle/>
          <a:p>
            <a:endParaRPr lang="sl-SI" sz="2400" dirty="0"/>
          </a:p>
        </p:txBody>
      </p:sp>
      <p:sp>
        <p:nvSpPr>
          <p:cNvPr id="4" name="Pravokotnik 3"/>
          <p:cNvSpPr/>
          <p:nvPr/>
        </p:nvSpPr>
        <p:spPr>
          <a:xfrm>
            <a:off x="2994025" y="6008091"/>
            <a:ext cx="6096000" cy="646331"/>
          </a:xfrm>
          <a:prstGeom prst="rect">
            <a:avLst/>
          </a:prstGeom>
        </p:spPr>
        <p:txBody>
          <a:bodyPr>
            <a:spAutoFit/>
          </a:bodyPr>
          <a:lstStyle/>
          <a:p>
            <a:r>
              <a:rPr lang="sl-SI" dirty="0"/>
              <a:t>https://www.plasticstoday.com/sustainable-practices/carbon-neutrality-next-big-sustainable-packaging-thing</a:t>
            </a:r>
          </a:p>
        </p:txBody>
      </p:sp>
      <p:sp>
        <p:nvSpPr>
          <p:cNvPr id="5" name="AutoShape 6" descr="Council to be carbon neutral by 2030 – Slough Borough Counci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6" name="AutoShape 8" descr="Council to be carbon neutral by 2030 – Slough Borough Counci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7" name="AutoShape 10" descr="Council to be carbon neutral by 2030 – Slough Borough Counci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8" name="AutoShape 12" descr="Council to be carbon neutral by 2030 – Slough Borough Council"/>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9" name="AutoShape 14" descr="Council to be carbon neutral by 2030 – Slough Borough Council"/>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pic>
        <p:nvPicPr>
          <p:cNvPr id="10255" name="Picture 1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5175" y="4447622"/>
            <a:ext cx="222885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PoljeZBesedilom 10">
            <a:extLst>
              <a:ext uri="{FF2B5EF4-FFF2-40B4-BE49-F238E27FC236}">
                <a16:creationId xmlns:a16="http://schemas.microsoft.com/office/drawing/2014/main" id="{6C56E226-3AA0-544E-454B-EC916CED4E30}"/>
              </a:ext>
            </a:extLst>
          </p:cNvPr>
          <p:cNvSpPr txBox="1"/>
          <p:nvPr/>
        </p:nvSpPr>
        <p:spPr>
          <a:xfrm>
            <a:off x="917575" y="1454618"/>
            <a:ext cx="6120062" cy="2308324"/>
          </a:xfrm>
          <a:prstGeom prst="rect">
            <a:avLst/>
          </a:prstGeom>
          <a:noFill/>
        </p:spPr>
        <p:txBody>
          <a:bodyPr wrap="square">
            <a:spAutoFit/>
          </a:bodyPr>
          <a:lstStyle/>
          <a:p>
            <a:pPr marL="342900" indent="-342900">
              <a:buFont typeface="Arial" panose="020B0604020202020204" pitchFamily="34" charset="0"/>
              <a:buChar char="•"/>
            </a:pPr>
            <a:r>
              <a:rPr lang="sl-SI" sz="2400" dirty="0"/>
              <a:t>trenutno obvezen zgolj za večje namestitve – hotele</a:t>
            </a:r>
          </a:p>
          <a:p>
            <a:pPr marL="342900" indent="-342900">
              <a:buFont typeface="Arial" panose="020B0604020202020204" pitchFamily="34" charset="0"/>
              <a:buChar char="•"/>
            </a:pPr>
            <a:r>
              <a:rPr lang="sl-SI" sz="2400" dirty="0"/>
              <a:t>izračunava se avtomatsko - na podlagi vnosa konkretnih podatkov v platformo </a:t>
            </a:r>
          </a:p>
          <a:p>
            <a:pPr marL="342900" indent="-342900">
              <a:buFont typeface="Arial" panose="020B0604020202020204" pitchFamily="34" charset="0"/>
              <a:buChar char="•"/>
            </a:pPr>
            <a:r>
              <a:rPr lang="sl-SI" sz="2400" dirty="0"/>
              <a:t>spremljanje stanja </a:t>
            </a:r>
          </a:p>
          <a:p>
            <a:pPr marL="342900" indent="-342900">
              <a:buFont typeface="Arial" panose="020B0604020202020204" pitchFamily="34" charset="0"/>
              <a:buChar char="•"/>
            </a:pPr>
            <a:r>
              <a:rPr lang="sl-SI" sz="2400" dirty="0"/>
              <a:t>ukrepi za dosego cilja CO2 </a:t>
            </a:r>
            <a:r>
              <a:rPr lang="sl-SI" sz="2400" dirty="0" err="1"/>
              <a:t>neutral</a:t>
            </a:r>
            <a:r>
              <a:rPr lang="sl-SI" sz="2400" dirty="0"/>
              <a:t> </a:t>
            </a:r>
          </a:p>
        </p:txBody>
      </p:sp>
    </p:spTree>
    <p:extLst>
      <p:ext uri="{BB962C8B-B14F-4D97-AF65-F5344CB8AC3E}">
        <p14:creationId xmlns:p14="http://schemas.microsoft.com/office/powerpoint/2010/main" val="4161596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6806" y="3703974"/>
            <a:ext cx="5257798" cy="2398713"/>
          </a:xfrm>
        </p:spPr>
        <p:txBody>
          <a:bodyPr vert="horz" lIns="91440" tIns="45720" rIns="91440" bIns="45720" rtlCol="0" anchor="ctr">
            <a:normAutofit/>
          </a:bodyPr>
          <a:lstStyle/>
          <a:p>
            <a:pPr algn="ctr" defTabSz="914400"/>
            <a:r>
              <a:rPr lang="en-US" b="1" dirty="0" err="1"/>
              <a:t>Vrste</a:t>
            </a:r>
            <a:r>
              <a:rPr lang="en-US" b="1" dirty="0"/>
              <a:t> </a:t>
            </a:r>
            <a:r>
              <a:rPr lang="en-US" b="1" dirty="0" err="1"/>
              <a:t>izračuna</a:t>
            </a:r>
            <a:r>
              <a:rPr lang="en-US" b="1" dirty="0"/>
              <a:t> </a:t>
            </a:r>
            <a:r>
              <a:rPr lang="en-US" b="1" dirty="0" err="1"/>
              <a:t>ogljičnega</a:t>
            </a:r>
            <a:r>
              <a:rPr lang="en-US" b="1" dirty="0"/>
              <a:t> </a:t>
            </a:r>
            <a:r>
              <a:rPr lang="en-US" b="1" dirty="0" err="1"/>
              <a:t>odtisa</a:t>
            </a:r>
            <a:endParaRPr lang="en-US" b="1" dirty="0"/>
          </a:p>
        </p:txBody>
      </p:sp>
      <p:pic>
        <p:nvPicPr>
          <p:cNvPr id="7" name="Označba mesta vsebine 6" descr="Slika, ki vsebuje besede oseba, zaprt prostor&#10;&#10;Opis je samodejno ustvarjen">
            <a:extLst>
              <a:ext uri="{FF2B5EF4-FFF2-40B4-BE49-F238E27FC236}">
                <a16:creationId xmlns:a16="http://schemas.microsoft.com/office/drawing/2014/main" id="{174B9772-A906-0885-FF35-F72B99444047}"/>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 y="10"/>
            <a:ext cx="12191999" cy="3154014"/>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p:spPr>
      </p:pic>
      <p:graphicFrame>
        <p:nvGraphicFramePr>
          <p:cNvPr id="9" name="Diagram 8">
            <a:extLst>
              <a:ext uri="{FF2B5EF4-FFF2-40B4-BE49-F238E27FC236}">
                <a16:creationId xmlns:a16="http://schemas.microsoft.com/office/drawing/2014/main" id="{2BF3BDB1-E666-D729-44D9-88B0A812E5C8}"/>
              </a:ext>
            </a:extLst>
          </p:cNvPr>
          <p:cNvGraphicFramePr/>
          <p:nvPr/>
        </p:nvGraphicFramePr>
        <p:xfrm>
          <a:off x="4577723" y="2908028"/>
          <a:ext cx="7160134" cy="3949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grada številke diapozitiva 4"/>
          <p:cNvSpPr>
            <a:spLocks noGrp="1"/>
          </p:cNvSpPr>
          <p:nvPr>
            <p:ph type="sldNum" sz="quarter" idx="12"/>
          </p:nvPr>
        </p:nvSpPr>
        <p:spPr>
          <a:xfrm>
            <a:off x="8610599" y="6356350"/>
            <a:ext cx="2743200" cy="365124"/>
          </a:xfrm>
        </p:spPr>
        <p:txBody>
          <a:bodyPr vert="horz" lIns="91440" tIns="45720" rIns="91440" bIns="45720" rtlCol="0" anchor="ctr">
            <a:normAutofit/>
          </a:bodyPr>
          <a:lstStyle/>
          <a:p>
            <a:pPr algn="r" defTabSz="914400">
              <a:spcAft>
                <a:spcPts val="600"/>
              </a:spcAft>
              <a:defRPr/>
            </a:pPr>
            <a:fld id="{B1EEA229-0096-49BD-81C1-58B039421B74}" type="slidenum">
              <a:rPr lang="en-US">
                <a:solidFill>
                  <a:prstClr val="black">
                    <a:tint val="75000"/>
                  </a:prstClr>
                </a:solidFill>
                <a:latin typeface="Calibri" panose="020F0502020204030204"/>
              </a:rPr>
              <a:pPr algn="r" defTabSz="914400">
                <a:spcAft>
                  <a:spcPts val="600"/>
                </a:spcAft>
                <a:defRPr/>
              </a:pPr>
              <a:t>87</a:t>
            </a:fld>
            <a:endParaRPr lang="en-US">
              <a:solidFill>
                <a:prstClr val="black">
                  <a:tint val="75000"/>
                </a:prstClr>
              </a:solidFill>
              <a:latin typeface="Calibri" panose="020F0502020204030204"/>
            </a:endParaRPr>
          </a:p>
        </p:txBody>
      </p:sp>
      <p:pic>
        <p:nvPicPr>
          <p:cNvPr id="13" name="Slika 12">
            <a:extLst>
              <a:ext uri="{FF2B5EF4-FFF2-40B4-BE49-F238E27FC236}">
                <a16:creationId xmlns:a16="http://schemas.microsoft.com/office/drawing/2014/main" id="{A0C29E8C-2228-4AE9-B792-39D0D7C9D75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936182" y="4233669"/>
            <a:ext cx="1109851" cy="1109450"/>
          </a:xfrm>
          <a:prstGeom prst="rect">
            <a:avLst/>
          </a:prstGeom>
          <a:ln>
            <a:noFill/>
          </a:ln>
          <a:effectLst>
            <a:softEdge rad="112500"/>
          </a:effectLst>
        </p:spPr>
      </p:pic>
      <p:sp>
        <p:nvSpPr>
          <p:cNvPr id="26" name="Oblak 25">
            <a:extLst>
              <a:ext uri="{FF2B5EF4-FFF2-40B4-BE49-F238E27FC236}">
                <a16:creationId xmlns:a16="http://schemas.microsoft.com/office/drawing/2014/main" id="{80054918-3CC5-C467-16B5-2BE3F8049AF1}"/>
              </a:ext>
            </a:extLst>
          </p:cNvPr>
          <p:cNvSpPr/>
          <p:nvPr/>
        </p:nvSpPr>
        <p:spPr>
          <a:xfrm>
            <a:off x="11025898" y="4213079"/>
            <a:ext cx="1109297" cy="914167"/>
          </a:xfrm>
          <a:prstGeom prst="cloud">
            <a:avLst/>
          </a:prstGeom>
          <a:solidFill>
            <a:schemeClr val="accent3">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PoljeZBesedilom 22">
            <a:extLst>
              <a:ext uri="{FF2B5EF4-FFF2-40B4-BE49-F238E27FC236}">
                <a16:creationId xmlns:a16="http://schemas.microsoft.com/office/drawing/2014/main" id="{36917800-8EA0-F880-96F2-1956E77D025C}"/>
              </a:ext>
            </a:extLst>
          </p:cNvPr>
          <p:cNvSpPr txBox="1"/>
          <p:nvPr/>
        </p:nvSpPr>
        <p:spPr>
          <a:xfrm>
            <a:off x="11353799" y="4339014"/>
            <a:ext cx="639275" cy="584640"/>
          </a:xfrm>
          <a:prstGeom prst="rect">
            <a:avLst/>
          </a:prstGeom>
          <a:noFill/>
        </p:spPr>
        <p:txBody>
          <a:bodyPr wrap="square" rtlCol="0">
            <a:spAutoFit/>
          </a:bodyPr>
          <a:lstStyle/>
          <a:p>
            <a:r>
              <a:rPr lang="sl-SI" sz="1600" b="1" dirty="0">
                <a:solidFill>
                  <a:schemeClr val="tx1">
                    <a:lumMod val="50000"/>
                    <a:lumOff val="50000"/>
                  </a:schemeClr>
                </a:solidFill>
              </a:rPr>
              <a:t>LCA</a:t>
            </a:r>
          </a:p>
          <a:p>
            <a:r>
              <a:rPr lang="sl-SI" sz="1600" b="1" dirty="0">
                <a:solidFill>
                  <a:schemeClr val="tx1">
                    <a:lumMod val="50000"/>
                    <a:lumOff val="50000"/>
                  </a:schemeClr>
                </a:solidFill>
              </a:rPr>
              <a:t>EPD</a:t>
            </a:r>
            <a:endParaRPr lang="en-US" sz="1600" b="1" dirty="0">
              <a:solidFill>
                <a:schemeClr val="tx1">
                  <a:lumMod val="50000"/>
                  <a:lumOff val="50000"/>
                </a:schemeClr>
              </a:solidFill>
            </a:endParaRPr>
          </a:p>
        </p:txBody>
      </p:sp>
      <p:pic>
        <p:nvPicPr>
          <p:cNvPr id="28" name="Grafika 27" descr="Arrow Right with solid fill">
            <a:extLst>
              <a:ext uri="{FF2B5EF4-FFF2-40B4-BE49-F238E27FC236}">
                <a16:creationId xmlns:a16="http://schemas.microsoft.com/office/drawing/2014/main" id="{A64C5D1C-F356-686D-76DA-7088A8B4EF1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200456" y="4377842"/>
            <a:ext cx="584851" cy="584640"/>
          </a:xfrm>
          <a:prstGeom prst="rect">
            <a:avLst/>
          </a:prstGeom>
        </p:spPr>
      </p:pic>
    </p:spTree>
    <p:extLst>
      <p:ext uri="{BB962C8B-B14F-4D97-AF65-F5344CB8AC3E}">
        <p14:creationId xmlns:p14="http://schemas.microsoft.com/office/powerpoint/2010/main" val="32544093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AB43EEB-2AE0-2717-8A0E-E2A7DC7B27E7}"/>
              </a:ext>
            </a:extLst>
          </p:cNvPr>
          <p:cNvSpPr>
            <a:spLocks noGrp="1"/>
          </p:cNvSpPr>
          <p:nvPr>
            <p:ph type="title"/>
          </p:nvPr>
        </p:nvSpPr>
        <p:spPr>
          <a:xfrm>
            <a:off x="623392" y="404664"/>
            <a:ext cx="10972800" cy="1143000"/>
          </a:xfrm>
        </p:spPr>
        <p:txBody>
          <a:bodyPr>
            <a:noAutofit/>
          </a:bodyPr>
          <a:lstStyle/>
          <a:p>
            <a:r>
              <a:rPr lang="sl-SI" sz="3200" dirty="0">
                <a:solidFill>
                  <a:schemeClr val="accent6">
                    <a:lumMod val="75000"/>
                  </a:schemeClr>
                </a:solidFill>
              </a:rPr>
              <a:t>DRUŽBENA ODGOVORNOST IN SOCIALNO VKLJUČEVANJE</a:t>
            </a:r>
          </a:p>
        </p:txBody>
      </p:sp>
      <p:pic>
        <p:nvPicPr>
          <p:cNvPr id="4" name="Slika 3">
            <a:extLst>
              <a:ext uri="{FF2B5EF4-FFF2-40B4-BE49-F238E27FC236}">
                <a16:creationId xmlns:a16="http://schemas.microsoft.com/office/drawing/2014/main" id="{B036FECB-549A-9114-FE69-9541C26C2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416" y="2733530"/>
            <a:ext cx="2857500" cy="2857500"/>
          </a:xfrm>
          <a:prstGeom prst="rect">
            <a:avLst/>
          </a:prstGeom>
        </p:spPr>
      </p:pic>
      <p:sp>
        <p:nvSpPr>
          <p:cNvPr id="6" name="PoljeZBesedilom 5">
            <a:extLst>
              <a:ext uri="{FF2B5EF4-FFF2-40B4-BE49-F238E27FC236}">
                <a16:creationId xmlns:a16="http://schemas.microsoft.com/office/drawing/2014/main" id="{276D64BA-E7BF-40D3-B582-39499382AB68}"/>
              </a:ext>
            </a:extLst>
          </p:cNvPr>
          <p:cNvSpPr txBox="1"/>
          <p:nvPr/>
        </p:nvSpPr>
        <p:spPr>
          <a:xfrm>
            <a:off x="4439816" y="3008118"/>
            <a:ext cx="6912768" cy="2308324"/>
          </a:xfrm>
          <a:prstGeom prst="rect">
            <a:avLst/>
          </a:prstGeom>
          <a:noFill/>
        </p:spPr>
        <p:txBody>
          <a:bodyPr wrap="square">
            <a:spAutoFit/>
          </a:bodyPr>
          <a:lstStyle/>
          <a:p>
            <a:r>
              <a:rPr lang="sl-SI" sz="2400" dirty="0"/>
              <a:t>Spoštujem sočloveka, sem solidaren in socialno vključujoč, </a:t>
            </a:r>
            <a:r>
              <a:rPr lang="sl-SI" sz="2400" dirty="0" err="1"/>
              <a:t>doniram</a:t>
            </a:r>
            <a:r>
              <a:rPr lang="sl-SI" sz="2400" dirty="0"/>
              <a:t> pomoči potrebnim, sodelujem z deležniki v bližnji ali oddaljenejši okolici ter pomagam lokalnim društvom / iniciativam / podjetjem / kmetom pri njihovih aktivnostih. Ravnam v skladu s predpisi na področjih okolja, zdravja, varnosti in dela.</a:t>
            </a:r>
          </a:p>
        </p:txBody>
      </p:sp>
    </p:spTree>
    <p:extLst>
      <p:ext uri="{BB962C8B-B14F-4D97-AF65-F5344CB8AC3E}">
        <p14:creationId xmlns:p14="http://schemas.microsoft.com/office/powerpoint/2010/main" val="21525951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86A3F7B-3288-4A38-AB42-59030F6F47D7}"/>
              </a:ext>
            </a:extLst>
          </p:cNvPr>
          <p:cNvSpPr>
            <a:spLocks noGrp="1"/>
          </p:cNvSpPr>
          <p:nvPr>
            <p:ph type="title"/>
          </p:nvPr>
        </p:nvSpPr>
        <p:spPr/>
        <p:txBody>
          <a:bodyPr>
            <a:normAutofit fontScale="90000"/>
          </a:bodyPr>
          <a:lstStyle/>
          <a:p>
            <a:pPr algn="just"/>
            <a:br>
              <a:rPr lang="sl-SI" sz="3200" b="1" dirty="0">
                <a:effectLst>
                  <a:outerShdw blurRad="38100" dist="38100" dir="2700000" algn="tl">
                    <a:srgbClr val="000000">
                      <a:alpha val="43137"/>
                    </a:srgbClr>
                  </a:outerShdw>
                </a:effectLst>
              </a:rPr>
            </a:br>
            <a:r>
              <a:rPr lang="sl-SI" sz="3200" b="1" dirty="0">
                <a:effectLst>
                  <a:outerShdw blurRad="38100" dist="38100" dir="2700000" algn="tl">
                    <a:srgbClr val="000000">
                      <a:alpha val="43137"/>
                    </a:srgbClr>
                  </a:outerShdw>
                </a:effectLst>
              </a:rPr>
              <a:t>	KORPORATIVNA DRUŽBENA ODGOVORNOST</a:t>
            </a:r>
            <a:endParaRPr lang="sl-SI" sz="3200" dirty="0">
              <a:effectLst>
                <a:outerShdw blurRad="38100" dist="38100" dir="2700000" algn="tl">
                  <a:srgbClr val="000000">
                    <a:alpha val="43137"/>
                  </a:srgbClr>
                </a:outerShdw>
              </a:effectLst>
            </a:endParaRPr>
          </a:p>
        </p:txBody>
      </p:sp>
      <p:sp>
        <p:nvSpPr>
          <p:cNvPr id="3" name="Označba mesta vsebine 2">
            <a:extLst>
              <a:ext uri="{FF2B5EF4-FFF2-40B4-BE49-F238E27FC236}">
                <a16:creationId xmlns:a16="http://schemas.microsoft.com/office/drawing/2014/main" id="{9A355115-B842-4A67-ACFB-DADC9DC755FB}"/>
              </a:ext>
            </a:extLst>
          </p:cNvPr>
          <p:cNvSpPr>
            <a:spLocks noGrp="1"/>
          </p:cNvSpPr>
          <p:nvPr>
            <p:ph idx="1"/>
          </p:nvPr>
        </p:nvSpPr>
        <p:spPr>
          <a:xfrm>
            <a:off x="407368" y="1638530"/>
            <a:ext cx="6854552" cy="4525963"/>
          </a:xfrm>
        </p:spPr>
        <p:txBody>
          <a:bodyPr>
            <a:normAutofit/>
          </a:bodyPr>
          <a:lstStyle/>
          <a:p>
            <a:r>
              <a:rPr lang="sl-SI" sz="2400" dirty="0">
                <a:latin typeface="Calibri" panose="020F0502020204030204" pitchFamily="34" charset="0"/>
                <a:ea typeface="Calibri" panose="020F0502020204030204" pitchFamily="34" charset="0"/>
                <a:cs typeface="Times New Roman" panose="02020603050405020304" pitchFamily="18" charset="0"/>
              </a:rPr>
              <a:t>WTO – TZS : Etični kodeks v turizmu - </a:t>
            </a:r>
            <a:r>
              <a:rPr lang="en-US" sz="2400" dirty="0">
                <a:latin typeface="Calibri" panose="020F0502020204030204" pitchFamily="34" charset="0"/>
                <a:cs typeface="Times New Roman" panose="02020603050405020304" pitchFamily="18" charset="0"/>
              </a:rPr>
              <a:t>The Global Code of Ethics for Tourism</a:t>
            </a:r>
            <a:endParaRPr lang="sl-SI" sz="2400" dirty="0">
              <a:latin typeface="Calibri" panose="020F0502020204030204" pitchFamily="34" charset="0"/>
              <a:cs typeface="Times New Roman" panose="02020603050405020304" pitchFamily="18" charset="0"/>
            </a:endParaRPr>
          </a:p>
          <a:p>
            <a:r>
              <a:rPr lang="sl-SI" sz="2400" dirty="0">
                <a:latin typeface="Calibri" panose="020F0502020204030204" pitchFamily="34" charset="0"/>
                <a:ea typeface="Calibri" panose="020F0502020204030204" pitchFamily="34" charset="0"/>
                <a:cs typeface="Times New Roman" panose="02020603050405020304" pitchFamily="18" charset="0"/>
              </a:rPr>
              <a:t>Splošna deklaracija o človekovih pravicah</a:t>
            </a:r>
          </a:p>
          <a:p>
            <a:r>
              <a:rPr lang="sl-SI" sz="2400" dirty="0">
                <a:latin typeface="Calibri" panose="020F0502020204030204" pitchFamily="34" charset="0"/>
                <a:ea typeface="Calibri" panose="020F0502020204030204" pitchFamily="34" charset="0"/>
                <a:cs typeface="Times New Roman" panose="02020603050405020304" pitchFamily="18" charset="0"/>
              </a:rPr>
              <a:t>Deklaracija Mednarodne organizacije dela </a:t>
            </a:r>
          </a:p>
          <a:p>
            <a:pPr marL="0" indent="0">
              <a:buNone/>
            </a:pPr>
            <a:r>
              <a:rPr lang="sl-SI" sz="2400" dirty="0">
                <a:latin typeface="Calibri" panose="020F0502020204030204" pitchFamily="34" charset="0"/>
                <a:ea typeface="Calibri" panose="020F0502020204030204" pitchFamily="34" charset="0"/>
                <a:cs typeface="Times New Roman" panose="02020603050405020304" pitchFamily="18" charset="0"/>
              </a:rPr>
              <a:t>    o temeljnih načelih in pravicah pri delu</a:t>
            </a:r>
          </a:p>
          <a:p>
            <a:r>
              <a:rPr lang="sl-SI" sz="2400" dirty="0">
                <a:latin typeface="Calibri" panose="020F0502020204030204" pitchFamily="34" charset="0"/>
                <a:ea typeface="Calibri" panose="020F0502020204030204" pitchFamily="34" charset="0"/>
                <a:cs typeface="Times New Roman" panose="02020603050405020304" pitchFamily="18" charset="0"/>
              </a:rPr>
              <a:t>Deklaracija iz Ria o okolju in razvoju </a:t>
            </a:r>
          </a:p>
          <a:p>
            <a:r>
              <a:rPr lang="sl-SI" sz="2400" dirty="0">
                <a:latin typeface="Calibri" panose="020F0502020204030204" pitchFamily="34" charset="0"/>
                <a:ea typeface="Calibri" panose="020F0502020204030204" pitchFamily="34" charset="0"/>
                <a:cs typeface="Times New Roman" panose="02020603050405020304" pitchFamily="18" charset="0"/>
              </a:rPr>
              <a:t>Konvencijo ZN proti korupciji </a:t>
            </a:r>
          </a:p>
          <a:p>
            <a:r>
              <a:rPr lang="sl-SI" sz="2400" dirty="0">
                <a:latin typeface="Calibri" panose="020F0502020204030204" pitchFamily="34" charset="0"/>
                <a:ea typeface="Calibri" panose="020F0502020204030204" pitchFamily="34" charset="0"/>
                <a:cs typeface="Times New Roman" panose="02020603050405020304" pitchFamily="18" charset="0"/>
              </a:rPr>
              <a:t>Kodeks ravnanja za zaščito otrok pred spolnim izkoriščanjem v potovanjih in turizmu</a:t>
            </a:r>
          </a:p>
          <a:p>
            <a:r>
              <a:rPr lang="sl-SI" sz="2400" dirty="0">
                <a:latin typeface="Calibri" panose="020F0502020204030204" pitchFamily="34" charset="0"/>
                <a:cs typeface="Times New Roman" panose="02020603050405020304" pitchFamily="18" charset="0"/>
              </a:rPr>
              <a:t>Itd.</a:t>
            </a:r>
            <a:endParaRPr lang="sl-SI" sz="2400" dirty="0"/>
          </a:p>
        </p:txBody>
      </p:sp>
      <p:pic>
        <p:nvPicPr>
          <p:cNvPr id="5" name="Slika 4">
            <a:extLst>
              <a:ext uri="{FF2B5EF4-FFF2-40B4-BE49-F238E27FC236}">
                <a16:creationId xmlns:a16="http://schemas.microsoft.com/office/drawing/2014/main" id="{8D741D49-C333-4CF4-9F81-B6FD8C2675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16080" y="2492896"/>
            <a:ext cx="5138936" cy="3006277"/>
          </a:xfrm>
          <a:prstGeom prst="rect">
            <a:avLst/>
          </a:prstGeom>
        </p:spPr>
      </p:pic>
    </p:spTree>
    <p:extLst>
      <p:ext uri="{BB962C8B-B14F-4D97-AF65-F5344CB8AC3E}">
        <p14:creationId xmlns:p14="http://schemas.microsoft.com/office/powerpoint/2010/main" val="10053389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DFA1335-0067-105D-6D89-F02D206A14F0}"/>
              </a:ext>
            </a:extLst>
          </p:cNvPr>
          <p:cNvSpPr>
            <a:spLocks noGrp="1"/>
          </p:cNvSpPr>
          <p:nvPr>
            <p:ph type="title"/>
          </p:nvPr>
        </p:nvSpPr>
        <p:spPr>
          <a:xfrm>
            <a:off x="623392" y="692696"/>
            <a:ext cx="10972800" cy="1143000"/>
          </a:xfrm>
        </p:spPr>
        <p:txBody>
          <a:bodyPr>
            <a:normAutofit fontScale="90000"/>
          </a:bodyPr>
          <a:lstStyle/>
          <a:p>
            <a:r>
              <a:rPr lang="sl-SI" sz="3200" dirty="0">
                <a:solidFill>
                  <a:schemeClr val="accent6">
                    <a:lumMod val="75000"/>
                  </a:schemeClr>
                </a:solidFill>
              </a:rPr>
              <a:t>AMBASADORSTVO NARAVNE IN KULTURNE DEDIŠČINE</a:t>
            </a:r>
            <a:br>
              <a:rPr lang="sl-SI" sz="3200" dirty="0">
                <a:solidFill>
                  <a:schemeClr val="accent6">
                    <a:lumMod val="75000"/>
                  </a:schemeClr>
                </a:solidFill>
              </a:rPr>
            </a:br>
            <a:endParaRPr lang="sl-SI" sz="3200" dirty="0">
              <a:solidFill>
                <a:schemeClr val="accent6">
                  <a:lumMod val="75000"/>
                </a:schemeClr>
              </a:solidFill>
            </a:endParaRPr>
          </a:p>
        </p:txBody>
      </p:sp>
      <p:pic>
        <p:nvPicPr>
          <p:cNvPr id="4" name="Slika 3">
            <a:extLst>
              <a:ext uri="{FF2B5EF4-FFF2-40B4-BE49-F238E27FC236}">
                <a16:creationId xmlns:a16="http://schemas.microsoft.com/office/drawing/2014/main" id="{33640894-14CA-B777-50FF-CE4CDCC42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40" y="2290430"/>
            <a:ext cx="2857500" cy="2857500"/>
          </a:xfrm>
          <a:prstGeom prst="rect">
            <a:avLst/>
          </a:prstGeom>
        </p:spPr>
      </p:pic>
      <p:sp>
        <p:nvSpPr>
          <p:cNvPr id="6" name="PoljeZBesedilom 5">
            <a:extLst>
              <a:ext uri="{FF2B5EF4-FFF2-40B4-BE49-F238E27FC236}">
                <a16:creationId xmlns:a16="http://schemas.microsoft.com/office/drawing/2014/main" id="{BF5DE5BC-7152-4CCF-C1DB-04A47FA61944}"/>
              </a:ext>
            </a:extLst>
          </p:cNvPr>
          <p:cNvSpPr txBox="1"/>
          <p:nvPr/>
        </p:nvSpPr>
        <p:spPr>
          <a:xfrm>
            <a:off x="5159896" y="2934350"/>
            <a:ext cx="5832764" cy="1569660"/>
          </a:xfrm>
          <a:prstGeom prst="rect">
            <a:avLst/>
          </a:prstGeom>
          <a:noFill/>
        </p:spPr>
        <p:txBody>
          <a:bodyPr wrap="square">
            <a:spAutoFit/>
          </a:bodyPr>
          <a:lstStyle/>
          <a:p>
            <a:r>
              <a:rPr lang="sl-SI" sz="2400" dirty="0"/>
              <a:t>Sem ambasador naravne in kulturne (snovne in nesnovne) dediščine našega kraja, ju varujem in promoviram ter skrbim za biotsko raznovrstnost.</a:t>
            </a:r>
          </a:p>
        </p:txBody>
      </p:sp>
    </p:spTree>
    <p:extLst>
      <p:ext uri="{BB962C8B-B14F-4D97-AF65-F5344CB8AC3E}">
        <p14:creationId xmlns:p14="http://schemas.microsoft.com/office/powerpoint/2010/main" val="5573784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D85FDD-4B21-4067-9F2A-21B942251883}"/>
              </a:ext>
            </a:extLst>
          </p:cNvPr>
          <p:cNvSpPr>
            <a:spLocks noGrp="1"/>
          </p:cNvSpPr>
          <p:nvPr>
            <p:ph type="title"/>
          </p:nvPr>
        </p:nvSpPr>
        <p:spPr/>
        <p:txBody>
          <a:bodyPr>
            <a:noAutofit/>
          </a:bodyPr>
          <a:lstStyle/>
          <a:p>
            <a:pPr algn="just"/>
            <a:r>
              <a:rPr lang="sl-SI" sz="3200" b="1" dirty="0">
                <a:effectLst>
                  <a:outerShdw blurRad="38100" dist="38100" dir="2700000" algn="tl">
                    <a:srgbClr val="000000">
                      <a:alpha val="43137"/>
                    </a:srgbClr>
                  </a:outerShdw>
                </a:effectLst>
              </a:rPr>
              <a:t>	AMBASADORJI LOKALNE NARAVNE IN KULTURNE </a:t>
            </a:r>
            <a:br>
              <a:rPr lang="sl-SI" sz="3200" b="1" dirty="0">
                <a:effectLst>
                  <a:outerShdw blurRad="38100" dist="38100" dir="2700000" algn="tl">
                    <a:srgbClr val="000000">
                      <a:alpha val="43137"/>
                    </a:srgbClr>
                  </a:outerShdw>
                </a:effectLst>
              </a:rPr>
            </a:br>
            <a:r>
              <a:rPr lang="sl-SI" sz="3200" b="1" dirty="0">
                <a:effectLst>
                  <a:outerShdw blurRad="38100" dist="38100" dir="2700000" algn="tl">
                    <a:srgbClr val="000000">
                      <a:alpha val="43137"/>
                    </a:srgbClr>
                  </a:outerShdw>
                </a:effectLst>
              </a:rPr>
              <a:t>	DEDIŠČINE / INFO-INTERPRETACIJSKA TOČKA</a:t>
            </a:r>
          </a:p>
        </p:txBody>
      </p:sp>
      <p:sp>
        <p:nvSpPr>
          <p:cNvPr id="7" name="Označba mesta vsebine 3">
            <a:extLst>
              <a:ext uri="{FF2B5EF4-FFF2-40B4-BE49-F238E27FC236}">
                <a16:creationId xmlns:a16="http://schemas.microsoft.com/office/drawing/2014/main" id="{97FD7AFE-EB83-4FF3-ACE6-D50269F6060A}"/>
              </a:ext>
            </a:extLst>
          </p:cNvPr>
          <p:cNvSpPr>
            <a:spLocks noGrp="1"/>
          </p:cNvSpPr>
          <p:nvPr>
            <p:ph idx="1"/>
          </p:nvPr>
        </p:nvSpPr>
        <p:spPr>
          <a:ln w="3175">
            <a:solidFill>
              <a:schemeClr val="tx1"/>
            </a:solidFill>
          </a:ln>
        </p:spPr>
        <p:txBody>
          <a:bodyPr>
            <a:normAutofit fontScale="25000" lnSpcReduction="20000"/>
          </a:bodyPr>
          <a:lstStyle/>
          <a:p>
            <a:pPr marL="284480" indent="-285750" algn="just">
              <a:lnSpc>
                <a:spcPct val="115000"/>
              </a:lnSpc>
              <a:spcBef>
                <a:spcPts val="0"/>
              </a:spcBef>
            </a:pPr>
            <a:endParaRPr lang="sl-SI" sz="2400" dirty="0">
              <a:solidFill>
                <a:srgbClr val="000000"/>
              </a:solidFill>
            </a:endParaRPr>
          </a:p>
          <a:p>
            <a:pPr marL="0" indent="0" algn="just">
              <a:lnSpc>
                <a:spcPct val="115000"/>
              </a:lnSpc>
              <a:spcBef>
                <a:spcPts val="0"/>
              </a:spcBef>
              <a:buNone/>
            </a:pPr>
            <a:r>
              <a:rPr lang="sl-SI" sz="2400" dirty="0">
                <a:solidFill>
                  <a:srgbClr val="000000"/>
                </a:solidFill>
              </a:rPr>
              <a:t> </a:t>
            </a:r>
          </a:p>
          <a:p>
            <a:pPr marL="0" lvl="0" indent="0" algn="just">
              <a:lnSpc>
                <a:spcPct val="115000"/>
              </a:lnSpc>
              <a:spcBef>
                <a:spcPts val="0"/>
              </a:spcBef>
              <a:buNone/>
            </a:pPr>
            <a:endParaRPr lang="sl-SI" sz="2400" dirty="0">
              <a:solidFill>
                <a:srgbClr val="000000"/>
              </a:solidFill>
              <a:latin typeface="Arial" panose="020B0604020202020204" pitchFamily="34" charset="0"/>
              <a:ea typeface="Arial" panose="020B0604020202020204" pitchFamily="34" charset="0"/>
            </a:endParaRPr>
          </a:p>
          <a:p>
            <a:endParaRPr lang="sl-SI" sz="2400" dirty="0"/>
          </a:p>
          <a:p>
            <a:endParaRPr lang="sl-SI" sz="2400" dirty="0"/>
          </a:p>
        </p:txBody>
      </p:sp>
      <p:pic>
        <p:nvPicPr>
          <p:cNvPr id="5122" name="Picture 2" descr="Promocijska vodenja ob mednarodnem dnevu turističnih vodnikov | Visit Kr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3861048"/>
            <a:ext cx="4328246" cy="2265116"/>
          </a:xfrm>
          <a:prstGeom prst="rect">
            <a:avLst/>
          </a:prstGeom>
          <a:noFill/>
          <a:extLst>
            <a:ext uri="{909E8E84-426E-40DD-AFC4-6F175D3DCCD1}">
              <a14:hiddenFill xmlns:a14="http://schemas.microsoft.com/office/drawing/2010/main">
                <a:solidFill>
                  <a:srgbClr val="FFFFFF"/>
                </a:solidFill>
              </a14:hiddenFill>
            </a:ext>
          </a:extLst>
        </p:spPr>
      </p:pic>
      <p:pic>
        <p:nvPicPr>
          <p:cNvPr id="9" name="Slika 8"/>
          <p:cNvPicPr>
            <a:picLocks noChangeAspect="1"/>
          </p:cNvPicPr>
          <p:nvPr/>
        </p:nvPicPr>
        <p:blipFill>
          <a:blip r:embed="rId3"/>
          <a:stretch>
            <a:fillRect/>
          </a:stretch>
        </p:blipFill>
        <p:spPr>
          <a:xfrm>
            <a:off x="4796333" y="3667210"/>
            <a:ext cx="2599333" cy="2599333"/>
          </a:xfrm>
          <a:prstGeom prst="rect">
            <a:avLst/>
          </a:prstGeom>
        </p:spPr>
      </p:pic>
      <p:pic>
        <p:nvPicPr>
          <p:cNvPr id="5126" name="Picture 6" descr="https://www.visitljubljana.com/assets/1-Pisma-iz-Ljubljane/November-2020/Pisma-112020-uvodno-TIC__ScaleMaxWidthWzE5MDB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5666" y="3848130"/>
            <a:ext cx="4186734" cy="2278034"/>
          </a:xfrm>
          <a:prstGeom prst="rect">
            <a:avLst/>
          </a:prstGeom>
          <a:noFill/>
          <a:extLst>
            <a:ext uri="{909E8E84-426E-40DD-AFC4-6F175D3DCCD1}">
              <a14:hiddenFill xmlns:a14="http://schemas.microsoft.com/office/drawing/2010/main">
                <a:solidFill>
                  <a:srgbClr val="FFFFFF"/>
                </a:solidFill>
              </a14:hiddenFill>
            </a:ext>
          </a:extLst>
        </p:spPr>
      </p:pic>
      <p:sp>
        <p:nvSpPr>
          <p:cNvPr id="4" name="PoljeZBesedilom 3">
            <a:extLst>
              <a:ext uri="{FF2B5EF4-FFF2-40B4-BE49-F238E27FC236}">
                <a16:creationId xmlns:a16="http://schemas.microsoft.com/office/drawing/2014/main" id="{84A884B6-E2EE-5CAA-7D69-A67142BCE499}"/>
              </a:ext>
            </a:extLst>
          </p:cNvPr>
          <p:cNvSpPr txBox="1"/>
          <p:nvPr/>
        </p:nvSpPr>
        <p:spPr>
          <a:xfrm>
            <a:off x="1275347" y="1152778"/>
            <a:ext cx="9055768" cy="2195024"/>
          </a:xfrm>
          <a:prstGeom prst="rect">
            <a:avLst/>
          </a:prstGeom>
          <a:noFill/>
        </p:spPr>
        <p:txBody>
          <a:bodyPr wrap="square">
            <a:spAutoFit/>
          </a:bodyPr>
          <a:lstStyle/>
          <a:p>
            <a:pPr marL="341630" indent="-342900" algn="just">
              <a:lnSpc>
                <a:spcPct val="115000"/>
              </a:lnSpc>
              <a:spcBef>
                <a:spcPts val="0"/>
              </a:spcBef>
              <a:buFont typeface="Arial" panose="020B0604020202020204" pitchFamily="34" charset="0"/>
              <a:buChar char="•"/>
            </a:pPr>
            <a:r>
              <a:rPr lang="sl-SI" sz="2400" dirty="0">
                <a:solidFill>
                  <a:srgbClr val="000000"/>
                </a:solidFill>
              </a:rPr>
              <a:t>goste obveščamo o parkih, naravnih rezervatih in drugih naravnih znamenitostih v bližini obrata -  smo ambasadorji in varuhi naravne in kulturne dediščine našega kraja </a:t>
            </a:r>
          </a:p>
          <a:p>
            <a:pPr marL="341630" indent="-342900" algn="just">
              <a:lnSpc>
                <a:spcPct val="115000"/>
              </a:lnSpc>
              <a:spcBef>
                <a:spcPts val="0"/>
              </a:spcBef>
              <a:buFont typeface="Arial" panose="020B0604020202020204" pitchFamily="34" charset="0"/>
              <a:buChar char="•"/>
            </a:pPr>
            <a:r>
              <a:rPr lang="sl-SI" sz="2400" dirty="0">
                <a:solidFill>
                  <a:srgbClr val="000000"/>
                </a:solidFill>
              </a:rPr>
              <a:t>zavedamo se našega poslanstva glede trajnostnega turizma in ga odgovorno izvršujemo</a:t>
            </a:r>
          </a:p>
        </p:txBody>
      </p:sp>
    </p:spTree>
    <p:extLst>
      <p:ext uri="{BB962C8B-B14F-4D97-AF65-F5344CB8AC3E}">
        <p14:creationId xmlns:p14="http://schemas.microsoft.com/office/powerpoint/2010/main" val="28797579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67608" y="4725144"/>
            <a:ext cx="7381875" cy="923330"/>
          </a:xfrm>
          <a:prstGeom prst="rect">
            <a:avLst/>
          </a:prstGeom>
          <a:noFill/>
        </p:spPr>
        <p:txBody>
          <a:bodyPr wrap="square" rtlCol="0">
            <a:spAutoFit/>
          </a:bodyPr>
          <a:lstStyle/>
          <a:p>
            <a:pPr algn="ctr"/>
            <a:r>
              <a:rPr lang="sl-SI" sz="5400" b="1" dirty="0">
                <a:solidFill>
                  <a:srgbClr val="0070C0"/>
                </a:solidFill>
                <a:cs typeface="Arial" charset="0"/>
              </a:rPr>
              <a:t>MODRO</a:t>
            </a:r>
            <a:r>
              <a:rPr lang="sl-SI" sz="5400" b="1" dirty="0">
                <a:solidFill>
                  <a:srgbClr val="00B0F0"/>
                </a:solidFill>
                <a:cs typeface="Arial" charset="0"/>
              </a:rPr>
              <a:t> </a:t>
            </a:r>
            <a:r>
              <a:rPr lang="sl-SI" sz="5400" b="1" dirty="0">
                <a:solidFill>
                  <a:srgbClr val="00B050"/>
                </a:solidFill>
                <a:cs typeface="Arial" charset="0"/>
              </a:rPr>
              <a:t>ZELENE</a:t>
            </a:r>
            <a:r>
              <a:rPr lang="sl-SI" sz="5400" b="1" dirty="0">
                <a:solidFill>
                  <a:srgbClr val="92D050"/>
                </a:solidFill>
                <a:cs typeface="Arial" charset="0"/>
              </a:rPr>
              <a:t> </a:t>
            </a:r>
            <a:r>
              <a:rPr lang="sl-SI" sz="5400" b="1" dirty="0">
                <a:solidFill>
                  <a:schemeClr val="bg1">
                    <a:lumMod val="50000"/>
                  </a:schemeClr>
                </a:solidFill>
                <a:cs typeface="Arial" charset="0"/>
              </a:rPr>
              <a:t>ISKRICE</a:t>
            </a:r>
            <a:endParaRPr lang="sl-SI" sz="5400" dirty="0">
              <a:solidFill>
                <a:schemeClr val="bg1">
                  <a:lumMod val="50000"/>
                </a:schemeClr>
              </a:solidFill>
            </a:endParaRPr>
          </a:p>
        </p:txBody>
      </p:sp>
      <p:sp>
        <p:nvSpPr>
          <p:cNvPr id="6" name="Pravokotnik 5">
            <a:extLst>
              <a:ext uri="{FF2B5EF4-FFF2-40B4-BE49-F238E27FC236}">
                <a16:creationId xmlns:a16="http://schemas.microsoft.com/office/drawing/2014/main" id="{07279F0C-F98D-41CE-A49C-BE0C2E85AADB}"/>
              </a:ext>
            </a:extLst>
          </p:cNvPr>
          <p:cNvSpPr/>
          <p:nvPr/>
        </p:nvSpPr>
        <p:spPr>
          <a:xfrm>
            <a:off x="3133953" y="3931309"/>
            <a:ext cx="6249183" cy="523220"/>
          </a:xfrm>
          <a:prstGeom prst="rect">
            <a:avLst/>
          </a:prstGeom>
        </p:spPr>
        <p:txBody>
          <a:bodyPr wrap="square">
            <a:spAutoFit/>
          </a:bodyPr>
          <a:lstStyle/>
          <a:p>
            <a:pPr>
              <a:defRPr/>
            </a:pPr>
            <a:r>
              <a:rPr lang="sl-SI" sz="2800" b="1" dirty="0" err="1">
                <a:solidFill>
                  <a:srgbClr val="4F81BD">
                    <a:lumMod val="75000"/>
                  </a:srgbClr>
                </a:solidFill>
                <a:latin typeface="Calibri"/>
              </a:rPr>
              <a:t>R</a:t>
            </a:r>
            <a:r>
              <a:rPr lang="sl-SI" sz="2800" b="1" dirty="0" err="1">
                <a:solidFill>
                  <a:prstClr val="black"/>
                </a:solidFill>
                <a:latin typeface="Calibri"/>
              </a:rPr>
              <a:t>esponsibility</a:t>
            </a:r>
            <a:r>
              <a:rPr lang="sl-SI" sz="2800" b="1" dirty="0">
                <a:solidFill>
                  <a:prstClr val="black"/>
                </a:solidFill>
                <a:latin typeface="Calibri"/>
              </a:rPr>
              <a:t> </a:t>
            </a:r>
            <a:r>
              <a:rPr lang="sl-SI" sz="2800" b="1" dirty="0" err="1">
                <a:solidFill>
                  <a:srgbClr val="00CC99"/>
                </a:solidFill>
                <a:latin typeface="Calibri"/>
              </a:rPr>
              <a:t>O</a:t>
            </a:r>
            <a:r>
              <a:rPr lang="sl-SI" sz="2800" b="1" dirty="0" err="1">
                <a:solidFill>
                  <a:prstClr val="black"/>
                </a:solidFill>
                <a:latin typeface="Calibri"/>
              </a:rPr>
              <a:t>pportunity</a:t>
            </a:r>
            <a:r>
              <a:rPr lang="sl-SI" sz="2800" b="1" dirty="0">
                <a:solidFill>
                  <a:prstClr val="black"/>
                </a:solidFill>
                <a:latin typeface="Calibri"/>
              </a:rPr>
              <a:t> </a:t>
            </a:r>
            <a:r>
              <a:rPr lang="sl-SI" sz="2800" b="1" dirty="0" err="1">
                <a:solidFill>
                  <a:srgbClr val="33CC33"/>
                </a:solidFill>
                <a:latin typeface="Calibri"/>
              </a:rPr>
              <a:t>S</a:t>
            </a:r>
            <a:r>
              <a:rPr lang="sl-SI" sz="2800" b="1" dirty="0" err="1">
                <a:solidFill>
                  <a:prstClr val="black"/>
                </a:solidFill>
                <a:latin typeface="Calibri"/>
              </a:rPr>
              <a:t>ustainability</a:t>
            </a:r>
            <a:endParaRPr lang="sl-SI" sz="2800" b="1" dirty="0">
              <a:solidFill>
                <a:prstClr val="black"/>
              </a:solidFill>
              <a:latin typeface="Calibri"/>
            </a:endParaRPr>
          </a:p>
        </p:txBody>
      </p:sp>
      <p:grpSp>
        <p:nvGrpSpPr>
          <p:cNvPr id="7" name="Group 99"/>
          <p:cNvGrpSpPr>
            <a:grpSpLocks/>
          </p:cNvGrpSpPr>
          <p:nvPr/>
        </p:nvGrpSpPr>
        <p:grpSpPr>
          <a:xfrm>
            <a:off x="3262128" y="548680"/>
            <a:ext cx="5992831" cy="2930531"/>
            <a:chOff x="-2" y="-48444"/>
            <a:chExt cx="6738504" cy="3341076"/>
          </a:xfrm>
        </p:grpSpPr>
        <p:pic>
          <p:nvPicPr>
            <p:cNvPr id="8" name="Image 100"/>
            <p:cNvPicPr/>
            <p:nvPr/>
          </p:nvPicPr>
          <p:blipFill>
            <a:blip r:embed="rId2" cstate="email">
              <a:extLst>
                <a:ext uri="{28A0092B-C50C-407E-A947-70E740481C1C}">
                  <a14:useLocalDpi xmlns:a14="http://schemas.microsoft.com/office/drawing/2010/main"/>
                </a:ext>
              </a:extLst>
            </a:blip>
            <a:stretch>
              <a:fillRect/>
            </a:stretch>
          </p:blipFill>
          <p:spPr>
            <a:xfrm>
              <a:off x="-2" y="-48444"/>
              <a:ext cx="6363092" cy="3341076"/>
            </a:xfrm>
            <a:prstGeom prst="rect">
              <a:avLst/>
            </a:prstGeom>
          </p:spPr>
        </p:pic>
        <p:sp>
          <p:nvSpPr>
            <p:cNvPr id="9" name="Graphic 101"/>
            <p:cNvSpPr/>
            <p:nvPr/>
          </p:nvSpPr>
          <p:spPr>
            <a:xfrm>
              <a:off x="2617058" y="592446"/>
              <a:ext cx="4121444" cy="829425"/>
            </a:xfrm>
            <a:custGeom>
              <a:avLst/>
              <a:gdLst/>
              <a:ahLst/>
              <a:cxnLst/>
              <a:rect l="l" t="t" r="r" b="b"/>
              <a:pathLst>
                <a:path w="3618865" h="1018540">
                  <a:moveTo>
                    <a:pt x="3618760" y="1018125"/>
                  </a:moveTo>
                  <a:lnTo>
                    <a:pt x="0" y="1018125"/>
                  </a:lnTo>
                  <a:lnTo>
                    <a:pt x="0" y="0"/>
                  </a:lnTo>
                  <a:lnTo>
                    <a:pt x="3618760" y="0"/>
                  </a:lnTo>
                  <a:lnTo>
                    <a:pt x="3618760" y="1018125"/>
                  </a:lnTo>
                  <a:close/>
                </a:path>
              </a:pathLst>
            </a:custGeom>
            <a:solidFill>
              <a:srgbClr val="FFFFFF"/>
            </a:solidFill>
          </p:spPr>
          <p:txBody>
            <a:bodyPr wrap="square" lIns="0" tIns="0" rIns="0" bIns="0" rtlCol="0">
              <a:prstTxWarp prst="textNoShape">
                <a:avLst/>
              </a:prstTxWarp>
              <a:noAutofit/>
            </a:bodyPr>
            <a:lstStyle/>
            <a:p>
              <a:pPr algn="ctr">
                <a:defRPr/>
              </a:pPr>
              <a:r>
                <a:rPr lang="sl-SI" sz="3200" kern="0" dirty="0">
                  <a:solidFill>
                    <a:srgbClr val="00CC99">
                      <a:lumMod val="75000"/>
                    </a:srgbClr>
                  </a:solidFill>
                </a:rPr>
                <a:t>ROS</a:t>
              </a:r>
              <a:r>
                <a:rPr lang="sl-SI" sz="3200" kern="0" dirty="0">
                  <a:solidFill>
                    <a:srgbClr val="00B050"/>
                  </a:solidFill>
                </a:rPr>
                <a:t>4PLANET</a:t>
              </a:r>
            </a:p>
          </p:txBody>
        </p:sp>
      </p:grpSp>
    </p:spTree>
    <p:extLst>
      <p:ext uri="{BB962C8B-B14F-4D97-AF65-F5344CB8AC3E}">
        <p14:creationId xmlns:p14="http://schemas.microsoft.com/office/powerpoint/2010/main" val="21355954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62025" y="474345"/>
            <a:ext cx="10254706" cy="6152823"/>
          </a:xfrm>
          <a:prstGeom prst="rect">
            <a:avLst/>
          </a:prstGeom>
        </p:spPr>
      </p:pic>
      <p:sp>
        <p:nvSpPr>
          <p:cNvPr id="9" name="TextBox 8"/>
          <p:cNvSpPr txBox="1"/>
          <p:nvPr/>
        </p:nvSpPr>
        <p:spPr>
          <a:xfrm>
            <a:off x="19049" y="6627168"/>
            <a:ext cx="1219200" cy="230832"/>
          </a:xfrm>
          <a:prstGeom prst="rect">
            <a:avLst/>
          </a:prstGeom>
          <a:noFill/>
        </p:spPr>
        <p:txBody>
          <a:bodyPr wrap="square" rtlCol="0">
            <a:spAutoFit/>
          </a:bodyPr>
          <a:lstStyle/>
          <a:p>
            <a:r>
              <a:rPr lang="sl-SI" sz="900" dirty="0"/>
              <a:t>Vir: Dreamstime.com</a:t>
            </a:r>
            <a:endParaRPr lang="en-US" sz="900" dirty="0"/>
          </a:p>
        </p:txBody>
      </p:sp>
    </p:spTree>
    <p:extLst>
      <p:ext uri="{BB962C8B-B14F-4D97-AF65-F5344CB8AC3E}">
        <p14:creationId xmlns:p14="http://schemas.microsoft.com/office/powerpoint/2010/main" val="32824177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12220574" cy="1143000"/>
          </a:xfrm>
        </p:spPr>
        <p:txBody>
          <a:bodyPr>
            <a:normAutofit/>
          </a:bodyPr>
          <a:lstStyle/>
          <a:p>
            <a:r>
              <a:rPr lang="sl-SI" sz="3200" b="1" dirty="0"/>
              <a:t>SPODBUJANJE - </a:t>
            </a:r>
            <a:r>
              <a:rPr lang="sl-SI" sz="3200" b="1" dirty="0">
                <a:solidFill>
                  <a:srgbClr val="FFC000"/>
                </a:solidFill>
              </a:rPr>
              <a:t>OBČINA/DESTINACIJA</a:t>
            </a:r>
            <a:endParaRPr lang="en-US" sz="3200" b="1" dirty="0"/>
          </a:p>
        </p:txBody>
      </p:sp>
      <p:sp>
        <p:nvSpPr>
          <p:cNvPr id="3" name="Content Placeholder 2"/>
          <p:cNvSpPr>
            <a:spLocks noGrp="1"/>
          </p:cNvSpPr>
          <p:nvPr>
            <p:ph idx="1"/>
          </p:nvPr>
        </p:nvSpPr>
        <p:spPr>
          <a:xfrm>
            <a:off x="623392" y="2204864"/>
            <a:ext cx="6915150" cy="4257675"/>
          </a:xfrm>
        </p:spPr>
        <p:txBody>
          <a:bodyPr>
            <a:noAutofit/>
          </a:bodyPr>
          <a:lstStyle/>
          <a:p>
            <a:r>
              <a:rPr lang="sl-SI" sz="2400" b="1" dirty="0"/>
              <a:t>ZAPOSLENIH</a:t>
            </a:r>
          </a:p>
          <a:p>
            <a:r>
              <a:rPr lang="sl-SI" sz="2400" b="1" dirty="0"/>
              <a:t>PREBIVALCEV</a:t>
            </a:r>
          </a:p>
          <a:p>
            <a:r>
              <a:rPr lang="sl-SI" sz="2400" b="1" dirty="0"/>
              <a:t>TURISTIČNIH VODNIKOV</a:t>
            </a:r>
          </a:p>
          <a:p>
            <a:r>
              <a:rPr lang="sl-SI" sz="2400" b="1" dirty="0"/>
              <a:t>VRTCEV IN ŠOL</a:t>
            </a:r>
          </a:p>
          <a:p>
            <a:r>
              <a:rPr lang="sl-SI" sz="2400" b="1" dirty="0"/>
              <a:t>TURISTIČNIH PONUDNIKOV IN GOSTOV</a:t>
            </a:r>
          </a:p>
          <a:p>
            <a:r>
              <a:rPr lang="sl-SI" sz="2400" b="1" dirty="0"/>
              <a:t>KOMUNALNIH PODJETIJ</a:t>
            </a:r>
          </a:p>
          <a:p>
            <a:r>
              <a:rPr lang="sl-SI" sz="2400" b="1" dirty="0"/>
              <a:t>TURISTOV/OBISKOVALCEV</a:t>
            </a:r>
            <a:endParaRPr lang="en-US" sz="2400" b="1" dirty="0"/>
          </a:p>
        </p:txBody>
      </p:sp>
      <p:pic>
        <p:nvPicPr>
          <p:cNvPr id="4098" name="Picture 2" descr="Slovenija najboljša počitniška destinacija za leto 2021 | Prlekija-on.n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8008" y="1916832"/>
            <a:ext cx="5469801" cy="364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4851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11717463" cy="1143000"/>
          </a:xfrm>
        </p:spPr>
        <p:txBody>
          <a:bodyPr>
            <a:normAutofit/>
          </a:bodyPr>
          <a:lstStyle/>
          <a:p>
            <a:r>
              <a:rPr lang="sl-SI" sz="3600" b="1" dirty="0">
                <a:solidFill>
                  <a:srgbClr val="0070C0"/>
                </a:solidFill>
              </a:rPr>
              <a:t>MODRO </a:t>
            </a:r>
            <a:r>
              <a:rPr lang="sl-SI" sz="3600" b="1" dirty="0">
                <a:solidFill>
                  <a:srgbClr val="92D050"/>
                </a:solidFill>
              </a:rPr>
              <a:t>ZELENI </a:t>
            </a:r>
            <a:r>
              <a:rPr lang="sl-SI" sz="3600" b="1" dirty="0"/>
              <a:t>VRTCI IN ŠOLE</a:t>
            </a:r>
            <a:endParaRPr lang="en-US" sz="3600" b="1" dirty="0"/>
          </a:p>
        </p:txBody>
      </p:sp>
      <p:sp>
        <p:nvSpPr>
          <p:cNvPr id="11" name="TextBox 10"/>
          <p:cNvSpPr txBox="1"/>
          <p:nvPr/>
        </p:nvSpPr>
        <p:spPr>
          <a:xfrm>
            <a:off x="147637" y="6124537"/>
            <a:ext cx="3162300" cy="461665"/>
          </a:xfrm>
          <a:prstGeom prst="rect">
            <a:avLst/>
          </a:prstGeom>
          <a:noFill/>
        </p:spPr>
        <p:txBody>
          <a:bodyPr wrap="square" rtlCol="0">
            <a:spAutoFit/>
          </a:bodyPr>
          <a:lstStyle/>
          <a:p>
            <a:r>
              <a:rPr lang="sl-SI" sz="1200" dirty="0"/>
              <a:t>Viri: csod.si, brsljin.si, </a:t>
            </a:r>
            <a:r>
              <a:rPr lang="sl-SI" sz="1200" dirty="0" err="1"/>
              <a:t>Gimnaziija</a:t>
            </a:r>
            <a:r>
              <a:rPr lang="sl-SI" sz="1200" dirty="0"/>
              <a:t> </a:t>
            </a:r>
            <a:r>
              <a:rPr lang="sl-SI" sz="1200" dirty="0" err="1"/>
              <a:t>Rušem</a:t>
            </a:r>
            <a:r>
              <a:rPr lang="sl-SI" sz="1200" dirty="0"/>
              <a:t> </a:t>
            </a:r>
            <a:r>
              <a:rPr lang="sl-SI" sz="1200" dirty="0" err="1"/>
              <a:t>oshjh</a:t>
            </a:r>
            <a:r>
              <a:rPr lang="sl-SI" sz="1200" dirty="0"/>
              <a:t>, </a:t>
            </a:r>
          </a:p>
          <a:p>
            <a:r>
              <a:rPr lang="sl-SI" sz="1200" dirty="0"/>
              <a:t>OŠ Leskovec pri krškem, </a:t>
            </a:r>
            <a:r>
              <a:rPr lang="sl-SI" sz="1200" dirty="0" err="1"/>
              <a:t>EkoŠola</a:t>
            </a:r>
            <a:r>
              <a:rPr lang="sl-SI" sz="1200" dirty="0"/>
              <a:t> in Lidl</a:t>
            </a:r>
            <a:endParaRPr lang="en-US" sz="1200" dirty="0"/>
          </a:p>
        </p:txBody>
      </p:sp>
      <p:pic>
        <p:nvPicPr>
          <p:cNvPr id="12" name="Content Placeholder 11"/>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638130" y="1109176"/>
            <a:ext cx="5384800" cy="2644686"/>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09176"/>
            <a:ext cx="6217183" cy="2329349"/>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46357" y="4054495"/>
            <a:ext cx="6146373" cy="2803505"/>
          </a:xfrm>
          <a:prstGeom prst="rect">
            <a:avLst/>
          </a:prstGeom>
        </p:spPr>
      </p:pic>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637" y="4054495"/>
            <a:ext cx="2760715" cy="2062163"/>
          </a:xfrm>
          <a:prstGeom prst="rect">
            <a:avLst/>
          </a:prstGeom>
        </p:spPr>
      </p:pic>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17776" y="3505200"/>
            <a:ext cx="2371041" cy="3352800"/>
          </a:xfrm>
          <a:prstGeom prst="rect">
            <a:avLst/>
          </a:prstGeom>
        </p:spPr>
      </p:pic>
    </p:spTree>
    <p:extLst>
      <p:ext uri="{BB962C8B-B14F-4D97-AF65-F5344CB8AC3E}">
        <p14:creationId xmlns:p14="http://schemas.microsoft.com/office/powerpoint/2010/main" val="31697340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143000"/>
          </a:xfrm>
        </p:spPr>
        <p:txBody>
          <a:bodyPr>
            <a:normAutofit/>
          </a:bodyPr>
          <a:lstStyle/>
          <a:p>
            <a:r>
              <a:rPr lang="sl-SI" sz="3600" b="1" dirty="0">
                <a:solidFill>
                  <a:srgbClr val="0070C0"/>
                </a:solidFill>
              </a:rPr>
              <a:t>MODRO </a:t>
            </a:r>
            <a:r>
              <a:rPr lang="sl-SI" sz="3600" b="1" dirty="0">
                <a:solidFill>
                  <a:srgbClr val="92D050"/>
                </a:solidFill>
              </a:rPr>
              <a:t>ZELENA </a:t>
            </a:r>
            <a:r>
              <a:rPr lang="sl-SI" sz="3600" b="1" dirty="0"/>
              <a:t>KOMUNALNA PODJETJA</a:t>
            </a:r>
            <a:endParaRPr lang="en-US" sz="3600" b="1" dirty="0"/>
          </a:p>
        </p:txBody>
      </p:sp>
      <p:pic>
        <p:nvPicPr>
          <p:cNvPr id="6" name="Content Placeholder 5"/>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76213" y="962025"/>
            <a:ext cx="4182120" cy="3014067"/>
          </a:xfr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50016" y="3476602"/>
            <a:ext cx="3706286" cy="2600325"/>
          </a:xfrm>
          <a:prstGeom prst="rect">
            <a:avLst/>
          </a:prstGeom>
        </p:spPr>
      </p:pic>
      <p:sp>
        <p:nvSpPr>
          <p:cNvPr id="11" name="TextBox 10"/>
          <p:cNvSpPr txBox="1"/>
          <p:nvPr/>
        </p:nvSpPr>
        <p:spPr>
          <a:xfrm>
            <a:off x="3681651" y="6467479"/>
            <a:ext cx="4899288" cy="307777"/>
          </a:xfrm>
          <a:prstGeom prst="rect">
            <a:avLst/>
          </a:prstGeom>
          <a:noFill/>
        </p:spPr>
        <p:txBody>
          <a:bodyPr wrap="square" rtlCol="0">
            <a:spAutoFit/>
          </a:bodyPr>
          <a:lstStyle/>
          <a:p>
            <a:r>
              <a:rPr lang="sl-SI" sz="1400" dirty="0"/>
              <a:t>Viri: GZS, grosuplje.si, JPK Ilirska Bistrica, vrhnika.si</a:t>
            </a:r>
            <a:endParaRPr lang="en-US" sz="1400" dirty="0"/>
          </a:p>
        </p:txBody>
      </p:sp>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6300" y="1747837"/>
            <a:ext cx="3830763" cy="5110163"/>
          </a:xfrm>
          <a:prstGeom prst="rect">
            <a:avLst/>
          </a:prstGeom>
        </p:spPr>
      </p:pic>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899" y="4284066"/>
            <a:ext cx="3431911" cy="2573933"/>
          </a:xfrm>
          <a:prstGeom prst="rect">
            <a:avLst/>
          </a:prstGeom>
        </p:spPr>
      </p:pic>
      <p:pic>
        <p:nvPicPr>
          <p:cNvPr id="7" name="Slika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75749" y="1148091"/>
            <a:ext cx="2123885" cy="1685623"/>
          </a:xfrm>
          <a:prstGeom prst="rect">
            <a:avLst/>
          </a:prstGeom>
        </p:spPr>
      </p:pic>
      <p:pic>
        <p:nvPicPr>
          <p:cNvPr id="9" name="Slika 8"/>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707981" y="962025"/>
            <a:ext cx="1571625" cy="1962150"/>
          </a:xfrm>
          <a:prstGeom prst="rect">
            <a:avLst/>
          </a:prstGeom>
        </p:spPr>
      </p:pic>
    </p:spTree>
    <p:extLst>
      <p:ext uri="{BB962C8B-B14F-4D97-AF65-F5344CB8AC3E}">
        <p14:creationId xmlns:p14="http://schemas.microsoft.com/office/powerpoint/2010/main" val="14699280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937" y="42778"/>
            <a:ext cx="11717463" cy="1143000"/>
          </a:xfrm>
        </p:spPr>
        <p:txBody>
          <a:bodyPr>
            <a:normAutofit fontScale="90000"/>
          </a:bodyPr>
          <a:lstStyle/>
          <a:p>
            <a:r>
              <a:rPr lang="sl-SI" sz="3600" b="1" dirty="0">
                <a:solidFill>
                  <a:srgbClr val="0070C0"/>
                </a:solidFill>
              </a:rPr>
              <a:t>MODRO </a:t>
            </a:r>
            <a:r>
              <a:rPr lang="sl-SI" sz="3600" b="1" dirty="0">
                <a:solidFill>
                  <a:srgbClr val="92D050"/>
                </a:solidFill>
              </a:rPr>
              <a:t>ZELENI </a:t>
            </a:r>
            <a:r>
              <a:rPr lang="sl-SI" sz="3600" b="1" dirty="0"/>
              <a:t>TURISTIČNI PONUDNIKI IN GOSTI</a:t>
            </a:r>
            <a:endParaRPr lang="en-US" sz="3600" b="1" dirty="0"/>
          </a:p>
        </p:txBody>
      </p:sp>
      <p:sp>
        <p:nvSpPr>
          <p:cNvPr id="11" name="TextBox 10"/>
          <p:cNvSpPr txBox="1"/>
          <p:nvPr/>
        </p:nvSpPr>
        <p:spPr>
          <a:xfrm>
            <a:off x="0" y="6474757"/>
            <a:ext cx="4899288" cy="276999"/>
          </a:xfrm>
          <a:prstGeom prst="rect">
            <a:avLst/>
          </a:prstGeom>
          <a:noFill/>
        </p:spPr>
        <p:txBody>
          <a:bodyPr wrap="square" rtlCol="0">
            <a:spAutoFit/>
          </a:bodyPr>
          <a:lstStyle/>
          <a:p>
            <a:r>
              <a:rPr lang="sl-SI" sz="1200" dirty="0"/>
              <a:t>Viri: </a:t>
            </a:r>
            <a:r>
              <a:rPr lang="sl-SI" sz="1200" dirty="0" err="1"/>
              <a:t>Redbubble</a:t>
            </a:r>
            <a:r>
              <a:rPr lang="sl-SI" sz="1200" dirty="0"/>
              <a:t>, </a:t>
            </a:r>
            <a:r>
              <a:rPr lang="sl-SI" sz="1200" dirty="0" err="1"/>
              <a:t>Eko</a:t>
            </a:r>
            <a:r>
              <a:rPr lang="sl-SI" sz="1200" dirty="0"/>
              <a:t> Dežela, </a:t>
            </a:r>
            <a:r>
              <a:rPr lang="sl-SI" sz="1200" dirty="0" err="1"/>
              <a:t>gogreenoffice.tue-nl</a:t>
            </a:r>
            <a:r>
              <a:rPr lang="sl-SI" sz="1200" dirty="0"/>
              <a:t>, Alma Vista</a:t>
            </a:r>
            <a:endParaRPr lang="en-US" sz="12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320388"/>
            <a:ext cx="3182388" cy="3645724"/>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7783" y="1743076"/>
            <a:ext cx="2245675" cy="2994232"/>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89688" y="4658339"/>
            <a:ext cx="3577962" cy="2133443"/>
          </a:xfrm>
          <a:prstGeom prst="rect">
            <a:avLst/>
          </a:prstGeom>
        </p:spPr>
      </p:pic>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24900" y="890443"/>
            <a:ext cx="3467100" cy="2668042"/>
          </a:xfrm>
          <a:prstGeom prst="rect">
            <a:avLst/>
          </a:prstGeom>
        </p:spPr>
      </p:pic>
      <p:pic>
        <p:nvPicPr>
          <p:cNvPr id="15" name="Picture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63857" y="4737307"/>
            <a:ext cx="3828143" cy="1687830"/>
          </a:xfrm>
          <a:prstGeom prst="rect">
            <a:avLst/>
          </a:prstGeom>
        </p:spPr>
      </p:pic>
      <p:pic>
        <p:nvPicPr>
          <p:cNvPr id="16" name="Picture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79274" y="1185778"/>
            <a:ext cx="2448937" cy="3057955"/>
          </a:xfrm>
          <a:prstGeom prst="rect">
            <a:avLst/>
          </a:prstGeom>
        </p:spPr>
      </p:pic>
    </p:spTree>
    <p:extLst>
      <p:ext uri="{BB962C8B-B14F-4D97-AF65-F5344CB8AC3E}">
        <p14:creationId xmlns:p14="http://schemas.microsoft.com/office/powerpoint/2010/main" val="3946771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26395"/>
            <a:ext cx="8991600" cy="1143000"/>
          </a:xfrm>
        </p:spPr>
        <p:txBody>
          <a:bodyPr>
            <a:normAutofit fontScale="90000"/>
          </a:bodyPr>
          <a:lstStyle/>
          <a:p>
            <a:r>
              <a:rPr lang="sl-SI" sz="3600" b="1" dirty="0">
                <a:solidFill>
                  <a:srgbClr val="0070C0"/>
                </a:solidFill>
              </a:rPr>
              <a:t>MODRO </a:t>
            </a:r>
            <a:r>
              <a:rPr lang="sl-SI" sz="3600" b="1" dirty="0">
                <a:solidFill>
                  <a:srgbClr val="92D050"/>
                </a:solidFill>
              </a:rPr>
              <a:t>ZELENI </a:t>
            </a:r>
            <a:r>
              <a:rPr lang="sl-SI" sz="3600" b="1" dirty="0"/>
              <a:t>PREBIVALCI, TURISTIČNI VODNIKI, IN TURISTI/OBISKOVALCI</a:t>
            </a:r>
            <a:endParaRPr lang="en-US" sz="3600" b="1" dirty="0"/>
          </a:p>
        </p:txBody>
      </p:sp>
      <p:pic>
        <p:nvPicPr>
          <p:cNvPr id="5" name="Content Placeholder 4"/>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207464" y="1169395"/>
            <a:ext cx="4582461" cy="3059740"/>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3846" y="1169395"/>
            <a:ext cx="3751410" cy="1945315"/>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58546" y="1169395"/>
            <a:ext cx="2986868" cy="5210175"/>
          </a:xfrm>
          <a:prstGeom prst="rect">
            <a:avLst/>
          </a:prstGeom>
        </p:spPr>
      </p:pic>
      <p:sp>
        <p:nvSpPr>
          <p:cNvPr id="15" name="TextBox 14"/>
          <p:cNvSpPr txBox="1"/>
          <p:nvPr/>
        </p:nvSpPr>
        <p:spPr>
          <a:xfrm>
            <a:off x="4623" y="6549627"/>
            <a:ext cx="7924800" cy="276999"/>
          </a:xfrm>
          <a:prstGeom prst="rect">
            <a:avLst/>
          </a:prstGeom>
          <a:noFill/>
        </p:spPr>
        <p:txBody>
          <a:bodyPr wrap="square" rtlCol="0">
            <a:spAutoFit/>
          </a:bodyPr>
          <a:lstStyle/>
          <a:p>
            <a:r>
              <a:rPr lang="sl-SI" sz="1200" dirty="0"/>
              <a:t>Viri: </a:t>
            </a:r>
            <a:r>
              <a:rPr lang="sl-SI" sz="1200" dirty="0" err="1"/>
              <a:t>BodiEko</a:t>
            </a:r>
            <a:r>
              <a:rPr lang="sl-SI" sz="1200" dirty="0"/>
              <a:t>, domzalec.si, Smart </a:t>
            </a:r>
            <a:r>
              <a:rPr lang="sl-SI" sz="1200" dirty="0" err="1"/>
              <a:t>City</a:t>
            </a:r>
            <a:r>
              <a:rPr lang="sl-SI" sz="1200" dirty="0"/>
              <a:t> Maribor, pucicup.com, Mladi Zeleni Brezovica </a:t>
            </a:r>
            <a:endParaRPr lang="en-US" sz="1200" dirty="0"/>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00" y="4158988"/>
            <a:ext cx="3550107" cy="2218817"/>
          </a:xfrm>
          <a:prstGeom prst="rect">
            <a:avLst/>
          </a:prstGeom>
        </p:spPr>
      </p:pic>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22540" y="3053752"/>
            <a:ext cx="3762716" cy="3762716"/>
          </a:xfrm>
          <a:prstGeom prst="rect">
            <a:avLst/>
          </a:prstGeom>
        </p:spPr>
      </p:pic>
    </p:spTree>
    <p:extLst>
      <p:ext uri="{BB962C8B-B14F-4D97-AF65-F5344CB8AC3E}">
        <p14:creationId xmlns:p14="http://schemas.microsoft.com/office/powerpoint/2010/main" val="4058999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ljeZBesedilom 6"/>
          <p:cNvSpPr txBox="1"/>
          <p:nvPr/>
        </p:nvSpPr>
        <p:spPr>
          <a:xfrm>
            <a:off x="3882964" y="3429558"/>
            <a:ext cx="1935414" cy="369332"/>
          </a:xfrm>
          <a:prstGeom prst="rect">
            <a:avLst/>
          </a:prstGeom>
          <a:noFill/>
        </p:spPr>
        <p:txBody>
          <a:bodyPr wrap="square" rtlCol="0">
            <a:spAutoFit/>
          </a:bodyPr>
          <a:lstStyle/>
          <a:p>
            <a:r>
              <a:rPr lang="sl-SI" dirty="0">
                <a:solidFill>
                  <a:srgbClr val="00B050"/>
                </a:solidFill>
              </a:rPr>
              <a:t>DRINK TAP WATER</a:t>
            </a:r>
          </a:p>
        </p:txBody>
      </p:sp>
      <p:sp>
        <p:nvSpPr>
          <p:cNvPr id="8" name="Pravokotnik 7"/>
          <p:cNvSpPr/>
          <p:nvPr/>
        </p:nvSpPr>
        <p:spPr>
          <a:xfrm>
            <a:off x="3676289" y="1609149"/>
            <a:ext cx="2316480" cy="223810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9" name="Pravokotnik 8"/>
          <p:cNvSpPr/>
          <p:nvPr/>
        </p:nvSpPr>
        <p:spPr>
          <a:xfrm>
            <a:off x="901337" y="518159"/>
            <a:ext cx="2316480" cy="223810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0" name="Pravokotnik 9"/>
          <p:cNvSpPr/>
          <p:nvPr/>
        </p:nvSpPr>
        <p:spPr>
          <a:xfrm>
            <a:off x="901337" y="3975462"/>
            <a:ext cx="2316480" cy="223810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1" name="Pravokotnik 10"/>
          <p:cNvSpPr/>
          <p:nvPr/>
        </p:nvSpPr>
        <p:spPr>
          <a:xfrm>
            <a:off x="9109166" y="518159"/>
            <a:ext cx="2316480" cy="223810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2" name="Pravokotnik 11"/>
          <p:cNvSpPr/>
          <p:nvPr/>
        </p:nvSpPr>
        <p:spPr>
          <a:xfrm>
            <a:off x="9109166" y="3975462"/>
            <a:ext cx="2316480" cy="223810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3" name="Pravokotnik 12"/>
          <p:cNvSpPr/>
          <p:nvPr/>
        </p:nvSpPr>
        <p:spPr>
          <a:xfrm>
            <a:off x="6318069" y="2681327"/>
            <a:ext cx="2316480" cy="2238103"/>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4" name="Slika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65290" y="435044"/>
            <a:ext cx="1188569" cy="844901"/>
          </a:xfrm>
          <a:prstGeom prst="rect">
            <a:avLst/>
          </a:prstGeom>
        </p:spPr>
      </p:pic>
      <p:sp>
        <p:nvSpPr>
          <p:cNvPr id="19" name="PoljeZBesedilom 18"/>
          <p:cNvSpPr txBox="1"/>
          <p:nvPr/>
        </p:nvSpPr>
        <p:spPr>
          <a:xfrm>
            <a:off x="1204181" y="1082192"/>
            <a:ext cx="17639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0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inštitut za odgovorni turizem</a:t>
            </a:r>
          </a:p>
        </p:txBody>
      </p:sp>
      <p:sp>
        <p:nvSpPr>
          <p:cNvPr id="24" name="PoljeZBesedilom 23"/>
          <p:cNvSpPr txBox="1"/>
          <p:nvPr/>
        </p:nvSpPr>
        <p:spPr>
          <a:xfrm>
            <a:off x="1204178" y="5844233"/>
            <a:ext cx="1710789" cy="369332"/>
          </a:xfrm>
          <a:prstGeom prst="rect">
            <a:avLst/>
          </a:prstGeom>
          <a:noFill/>
        </p:spPr>
        <p:txBody>
          <a:bodyPr wrap="none" rtlCol="0">
            <a:spAutoFit/>
          </a:bodyPr>
          <a:lstStyle/>
          <a:p>
            <a:r>
              <a:rPr lang="sl-SI" dirty="0">
                <a:solidFill>
                  <a:srgbClr val="76921E"/>
                </a:solidFill>
              </a:rPr>
              <a:t>PLEASE RECYCLE</a:t>
            </a:r>
          </a:p>
        </p:txBody>
      </p:sp>
      <p:sp>
        <p:nvSpPr>
          <p:cNvPr id="25" name="PoljeZBesedilom 24"/>
          <p:cNvSpPr txBox="1"/>
          <p:nvPr/>
        </p:nvSpPr>
        <p:spPr>
          <a:xfrm>
            <a:off x="1239740" y="2410130"/>
            <a:ext cx="1794081" cy="369332"/>
          </a:xfrm>
          <a:prstGeom prst="rect">
            <a:avLst/>
          </a:prstGeom>
          <a:noFill/>
        </p:spPr>
        <p:txBody>
          <a:bodyPr wrap="none" rtlCol="0">
            <a:spAutoFit/>
          </a:bodyPr>
          <a:lstStyle/>
          <a:p>
            <a:r>
              <a:rPr lang="sl-SI" dirty="0">
                <a:solidFill>
                  <a:srgbClr val="00863D"/>
                </a:solidFill>
              </a:rPr>
              <a:t>GREEN MOBILITY</a:t>
            </a:r>
          </a:p>
        </p:txBody>
      </p:sp>
      <p:sp>
        <p:nvSpPr>
          <p:cNvPr id="26" name="PoljeZBesedilom 25"/>
          <p:cNvSpPr txBox="1"/>
          <p:nvPr/>
        </p:nvSpPr>
        <p:spPr>
          <a:xfrm>
            <a:off x="6583397" y="4344615"/>
            <a:ext cx="1918217" cy="646331"/>
          </a:xfrm>
          <a:prstGeom prst="rect">
            <a:avLst/>
          </a:prstGeom>
          <a:noFill/>
        </p:spPr>
        <p:txBody>
          <a:bodyPr wrap="none" rtlCol="0">
            <a:spAutoFit/>
          </a:bodyPr>
          <a:lstStyle/>
          <a:p>
            <a:pPr algn="ctr"/>
            <a:r>
              <a:rPr lang="sl-SI" dirty="0">
                <a:solidFill>
                  <a:srgbClr val="92D050"/>
                </a:solidFill>
              </a:rPr>
              <a:t>PLEASE TURN OFF </a:t>
            </a:r>
          </a:p>
          <a:p>
            <a:pPr algn="ctr"/>
            <a:r>
              <a:rPr lang="sl-SI" dirty="0">
                <a:solidFill>
                  <a:srgbClr val="92D050"/>
                </a:solidFill>
              </a:rPr>
              <a:t>LIGHTS</a:t>
            </a:r>
          </a:p>
        </p:txBody>
      </p:sp>
      <p:sp>
        <p:nvSpPr>
          <p:cNvPr id="27" name="PoljeZBesedilom 26"/>
          <p:cNvSpPr txBox="1"/>
          <p:nvPr/>
        </p:nvSpPr>
        <p:spPr>
          <a:xfrm>
            <a:off x="9534103" y="2389514"/>
            <a:ext cx="1488677" cy="369332"/>
          </a:xfrm>
          <a:prstGeom prst="rect">
            <a:avLst/>
          </a:prstGeom>
          <a:noFill/>
        </p:spPr>
        <p:txBody>
          <a:bodyPr wrap="none" rtlCol="0">
            <a:spAutoFit/>
          </a:bodyPr>
          <a:lstStyle/>
          <a:p>
            <a:r>
              <a:rPr lang="sl-SI" dirty="0">
                <a:solidFill>
                  <a:srgbClr val="D7C807"/>
                </a:solidFill>
              </a:rPr>
              <a:t>ECO NOT EGO</a:t>
            </a:r>
          </a:p>
        </p:txBody>
      </p:sp>
      <p:pic>
        <p:nvPicPr>
          <p:cNvPr id="28" name="Picture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76224" y="1363302"/>
            <a:ext cx="1382357" cy="1028128"/>
          </a:xfrm>
          <a:prstGeom prst="rect">
            <a:avLst/>
          </a:prstGeom>
        </p:spPr>
      </p:pic>
      <p:sp>
        <p:nvSpPr>
          <p:cNvPr id="29" name="PoljeZBesedilom 28"/>
          <p:cNvSpPr txBox="1"/>
          <p:nvPr/>
        </p:nvSpPr>
        <p:spPr>
          <a:xfrm>
            <a:off x="9534103" y="5870267"/>
            <a:ext cx="1532792" cy="369332"/>
          </a:xfrm>
          <a:prstGeom prst="rect">
            <a:avLst/>
          </a:prstGeom>
          <a:noFill/>
        </p:spPr>
        <p:txBody>
          <a:bodyPr wrap="none" rtlCol="0">
            <a:spAutoFit/>
          </a:bodyPr>
          <a:lstStyle/>
          <a:p>
            <a:r>
              <a:rPr lang="sl-SI" dirty="0">
                <a:solidFill>
                  <a:srgbClr val="0070C0"/>
                </a:solidFill>
              </a:rPr>
              <a:t>GOING GREEN</a:t>
            </a:r>
          </a:p>
        </p:txBody>
      </p:sp>
      <p:pic>
        <p:nvPicPr>
          <p:cNvPr id="30"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7393" y="1297867"/>
            <a:ext cx="1946034" cy="1160369"/>
          </a:xfrm>
          <a:prstGeom prst="rect">
            <a:avLst/>
          </a:prstGeom>
        </p:spPr>
      </p:pic>
      <p:pic>
        <p:nvPicPr>
          <p:cNvPr id="31" name="Slika 3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56388" y="1505908"/>
            <a:ext cx="1188569" cy="844901"/>
          </a:xfrm>
          <a:prstGeom prst="rect">
            <a:avLst/>
          </a:prstGeom>
        </p:spPr>
      </p:pic>
      <p:pic>
        <p:nvPicPr>
          <p:cNvPr id="32" name="Slika 3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73120" y="433785"/>
            <a:ext cx="1188569" cy="844901"/>
          </a:xfrm>
          <a:prstGeom prst="rect">
            <a:avLst/>
          </a:prstGeom>
        </p:spPr>
      </p:pic>
      <p:pic>
        <p:nvPicPr>
          <p:cNvPr id="33" name="Slika 3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76536" y="2638746"/>
            <a:ext cx="1188569" cy="844901"/>
          </a:xfrm>
          <a:prstGeom prst="rect">
            <a:avLst/>
          </a:prstGeom>
        </p:spPr>
      </p:pic>
      <p:pic>
        <p:nvPicPr>
          <p:cNvPr id="34" name="Slika 3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84155" y="3874493"/>
            <a:ext cx="1188569" cy="844901"/>
          </a:xfrm>
          <a:prstGeom prst="rect">
            <a:avLst/>
          </a:prstGeom>
        </p:spPr>
      </p:pic>
      <p:pic>
        <p:nvPicPr>
          <p:cNvPr id="35" name="Slika 3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65289" y="3900527"/>
            <a:ext cx="1188569" cy="844901"/>
          </a:xfrm>
          <a:prstGeom prst="rect">
            <a:avLst/>
          </a:prstGeom>
        </p:spPr>
      </p:pic>
      <p:sp>
        <p:nvSpPr>
          <p:cNvPr id="36" name="PoljeZBesedilom 35"/>
          <p:cNvSpPr txBox="1"/>
          <p:nvPr/>
        </p:nvSpPr>
        <p:spPr>
          <a:xfrm>
            <a:off x="1179241" y="4578390"/>
            <a:ext cx="17639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0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inštitut za odgovorni turizem</a:t>
            </a:r>
          </a:p>
        </p:txBody>
      </p:sp>
      <p:sp>
        <p:nvSpPr>
          <p:cNvPr id="37" name="PoljeZBesedilom 36"/>
          <p:cNvSpPr txBox="1"/>
          <p:nvPr/>
        </p:nvSpPr>
        <p:spPr>
          <a:xfrm>
            <a:off x="3968688" y="2147705"/>
            <a:ext cx="17639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0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inštitut za odgovorni turizem</a:t>
            </a:r>
          </a:p>
        </p:txBody>
      </p:sp>
      <p:sp>
        <p:nvSpPr>
          <p:cNvPr id="38" name="PoljeZBesedilom 37"/>
          <p:cNvSpPr txBox="1"/>
          <p:nvPr/>
        </p:nvSpPr>
        <p:spPr>
          <a:xfrm>
            <a:off x="6660523" y="3285973"/>
            <a:ext cx="17639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0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inštitut za odgovorni turizem</a:t>
            </a:r>
          </a:p>
        </p:txBody>
      </p:sp>
      <p:sp>
        <p:nvSpPr>
          <p:cNvPr id="39" name="PoljeZBesedilom 38"/>
          <p:cNvSpPr txBox="1"/>
          <p:nvPr/>
        </p:nvSpPr>
        <p:spPr>
          <a:xfrm>
            <a:off x="9396455" y="4508278"/>
            <a:ext cx="17639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0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inštitut za odgovorni turizem</a:t>
            </a:r>
          </a:p>
        </p:txBody>
      </p:sp>
      <p:sp>
        <p:nvSpPr>
          <p:cNvPr id="41" name="PoljeZBesedilom 40"/>
          <p:cNvSpPr txBox="1"/>
          <p:nvPr/>
        </p:nvSpPr>
        <p:spPr>
          <a:xfrm>
            <a:off x="9396455" y="1114497"/>
            <a:ext cx="17639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10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inštitut za odgovorni turizem</a:t>
            </a:r>
          </a:p>
        </p:txBody>
      </p:sp>
      <p:pic>
        <p:nvPicPr>
          <p:cNvPr id="44" name="Slika 4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942762" y="2389514"/>
            <a:ext cx="1815818" cy="1048956"/>
          </a:xfrm>
          <a:prstGeom prst="rect">
            <a:avLst/>
          </a:prstGeom>
        </p:spPr>
      </p:pic>
      <p:pic>
        <p:nvPicPr>
          <p:cNvPr id="45" name="Slika 4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414003" y="3574775"/>
            <a:ext cx="2131204" cy="775150"/>
          </a:xfrm>
          <a:prstGeom prst="rect">
            <a:avLst/>
          </a:prstGeom>
        </p:spPr>
      </p:pic>
      <p:pic>
        <p:nvPicPr>
          <p:cNvPr id="46" name="Slika 4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97441" y="4778575"/>
            <a:ext cx="1177445" cy="1124327"/>
          </a:xfrm>
          <a:prstGeom prst="rect">
            <a:avLst/>
          </a:prstGeom>
        </p:spPr>
      </p:pic>
      <p:pic>
        <p:nvPicPr>
          <p:cNvPr id="47" name="Slika 46"/>
          <p:cNvPicPr>
            <a:picLocks noChangeAspect="1"/>
          </p:cNvPicPr>
          <p:nvPr/>
        </p:nvPicPr>
        <p:blipFill rotWithShape="1">
          <a:blip r:embed="rId8" cstate="email">
            <a:extLst>
              <a:ext uri="{28A0092B-C50C-407E-A947-70E740481C1C}">
                <a14:useLocalDpi xmlns:a14="http://schemas.microsoft.com/office/drawing/2010/main"/>
              </a:ext>
            </a:extLst>
          </a:blip>
          <a:srcRect l="7868" r="5441"/>
          <a:stretch/>
        </p:blipFill>
        <p:spPr>
          <a:xfrm>
            <a:off x="9384094" y="4745428"/>
            <a:ext cx="1788688" cy="1157474"/>
          </a:xfrm>
          <a:prstGeom prst="rect">
            <a:avLst/>
          </a:prstGeom>
        </p:spPr>
      </p:pic>
    </p:spTree>
    <p:extLst>
      <p:ext uri="{BB962C8B-B14F-4D97-AF65-F5344CB8AC3E}">
        <p14:creationId xmlns:p14="http://schemas.microsoft.com/office/powerpoint/2010/main" val="2856070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335362" y="165492"/>
            <a:ext cx="4029319" cy="108012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sl-SI" sz="4000" dirty="0"/>
              <a:t>GREEN MOBILITY</a:t>
            </a:r>
          </a:p>
          <a:p>
            <a:pPr algn="ctr"/>
            <a:endParaRPr lang="sl-SI" dirty="0"/>
          </a:p>
        </p:txBody>
      </p:sp>
      <p:sp>
        <p:nvSpPr>
          <p:cNvPr id="5" name="Pravokotnik 4"/>
          <p:cNvSpPr/>
          <p:nvPr/>
        </p:nvSpPr>
        <p:spPr>
          <a:xfrm>
            <a:off x="340451" y="1338221"/>
            <a:ext cx="4031837" cy="108012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sl-SI" sz="4000" dirty="0"/>
              <a:t>PLEASE RECYCLE</a:t>
            </a:r>
          </a:p>
          <a:p>
            <a:pPr algn="ctr"/>
            <a:endParaRPr lang="sl-SI" dirty="0"/>
          </a:p>
        </p:txBody>
      </p:sp>
      <p:sp>
        <p:nvSpPr>
          <p:cNvPr id="6" name="Pravokotnik 5"/>
          <p:cNvSpPr/>
          <p:nvPr/>
        </p:nvSpPr>
        <p:spPr>
          <a:xfrm>
            <a:off x="342968" y="2514432"/>
            <a:ext cx="4031837" cy="1480726"/>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sl-SI" sz="4000" dirty="0"/>
              <a:t>DRINK TAP WATER</a:t>
            </a:r>
          </a:p>
          <a:p>
            <a:pPr algn="ctr"/>
            <a:endParaRPr lang="sl-SI" dirty="0"/>
          </a:p>
        </p:txBody>
      </p:sp>
      <p:sp>
        <p:nvSpPr>
          <p:cNvPr id="7" name="Pravokotnik 6"/>
          <p:cNvSpPr/>
          <p:nvPr/>
        </p:nvSpPr>
        <p:spPr>
          <a:xfrm>
            <a:off x="342970" y="5659820"/>
            <a:ext cx="4029319" cy="104390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sl-SI" sz="4000" dirty="0"/>
              <a:t>ENJOY</a:t>
            </a:r>
          </a:p>
        </p:txBody>
      </p:sp>
      <p:sp>
        <p:nvSpPr>
          <p:cNvPr id="17" name="Pravokotnik 16"/>
          <p:cNvSpPr/>
          <p:nvPr/>
        </p:nvSpPr>
        <p:spPr>
          <a:xfrm>
            <a:off x="4923375" y="195124"/>
            <a:ext cx="6881756" cy="517065"/>
          </a:xfrm>
          <a:prstGeom prst="rect">
            <a:avLst/>
          </a:prstGeom>
        </p:spPr>
        <p:txBody>
          <a:bodyPr wrap="none">
            <a:spAutoFit/>
          </a:bodyPr>
          <a:lstStyle/>
          <a:p>
            <a:pPr algn="ctr">
              <a:lnSpc>
                <a:spcPct val="115000"/>
              </a:lnSpc>
              <a:spcAft>
                <a:spcPts val="0"/>
              </a:spcAft>
            </a:pPr>
            <a:r>
              <a:rPr lang="sl-SI" sz="2400" dirty="0">
                <a:solidFill>
                  <a:srgbClr val="0D0D0D"/>
                </a:solidFill>
                <a:latin typeface="Verdana" panose="020B0604030504040204" pitchFamily="34" charset="0"/>
                <a:ea typeface="Times New Roman" panose="02020603050405020304" pitchFamily="18" charset="0"/>
                <a:cs typeface="Arial" panose="020B0604020202020204" pitchFamily="34" charset="0"/>
              </a:rPr>
              <a:t>EKOLOŠKI DOLG ČLOVEŠTVA ZANAMCEM!!</a:t>
            </a:r>
            <a:endParaRPr lang="sl-SI"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Pravokotnik 17"/>
          <p:cNvSpPr/>
          <p:nvPr/>
        </p:nvSpPr>
        <p:spPr>
          <a:xfrm>
            <a:off x="4655839" y="3792549"/>
            <a:ext cx="7416824" cy="2853089"/>
          </a:xfrm>
          <a:prstGeom prst="rect">
            <a:avLst/>
          </a:prstGeom>
        </p:spPr>
        <p:txBody>
          <a:bodyPr wrap="square">
            <a:spAutoFit/>
          </a:bodyPr>
          <a:lstStyle/>
          <a:p>
            <a:pPr algn="just">
              <a:lnSpc>
                <a:spcPct val="115000"/>
              </a:lnSpc>
            </a:pPr>
            <a:r>
              <a:rPr lang="sl-SI" sz="2000" dirty="0">
                <a:solidFill>
                  <a:srgbClr val="0D0D0D"/>
                </a:solidFill>
                <a:latin typeface="Verdana" panose="020B0604030504040204" pitchFamily="34" charset="0"/>
                <a:ea typeface="Times New Roman" panose="02020603050405020304" pitchFamily="18" charset="0"/>
                <a:cs typeface="Arial" panose="020B0604020202020204" pitchFamily="34" charset="0"/>
              </a:rPr>
              <a:t>V zadnjih 20 letih dva meseca prej dan ekološkega dolga – ko je človeštvo porabilo že vse naravne vire, ki so mu na Zemlji na voljo za tisto leto, in torej od takrat živi „na kredit“. Trenutno porabimo 80% več virov, kot jih je moč obnoviti – kot bi imeli na razpolago 1,8 planeta, v SI pa 3 SLOVENIJE</a:t>
            </a:r>
            <a:endParaRPr lang="sl-SI"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sl-SI" sz="1200" b="1" dirty="0">
                <a:solidFill>
                  <a:srgbClr val="0D0D0D"/>
                </a:solidFill>
                <a:latin typeface="Verdana" panose="020B0604030504040204" pitchFamily="34" charset="0"/>
                <a:ea typeface="Times New Roman" panose="02020603050405020304" pitchFamily="18" charset="0"/>
                <a:cs typeface="Arial" panose="020B0604020202020204" pitchFamily="34" charset="0"/>
              </a:rPr>
              <a:t>SVET: </a:t>
            </a:r>
            <a:r>
              <a:rPr lang="sl-SI" sz="1200" dirty="0">
                <a:solidFill>
                  <a:srgbClr val="0D0D0D"/>
                </a:solidFill>
                <a:latin typeface="Verdana" panose="020B0604030504040204" pitchFamily="34" charset="0"/>
                <a:ea typeface="Times New Roman" panose="02020603050405020304" pitchFamily="18" charset="0"/>
                <a:cs typeface="Arial" panose="020B0604020202020204" pitchFamily="34" charset="0"/>
              </a:rPr>
              <a:t>01.08.2018, 29.07.2019, 22.08.2020, 29.07.2021, 12.08.2022,  02.08.2023, 01.08.2024, 24.07.2025, 30.07.2026 / </a:t>
            </a:r>
            <a:r>
              <a:rPr lang="sl-SI" sz="1200" b="1" dirty="0">
                <a:solidFill>
                  <a:srgbClr val="0D0D0D"/>
                </a:solidFill>
                <a:latin typeface="Verdana" panose="020B0604030504040204" pitchFamily="34" charset="0"/>
                <a:ea typeface="Times New Roman" panose="02020603050405020304" pitchFamily="18" charset="0"/>
                <a:cs typeface="Arial" panose="020B0604020202020204" pitchFamily="34" charset="0"/>
              </a:rPr>
              <a:t>SI: </a:t>
            </a:r>
            <a:r>
              <a:rPr lang="sl-SI" sz="1200" dirty="0">
                <a:solidFill>
                  <a:srgbClr val="0D0D0D"/>
                </a:solidFill>
                <a:latin typeface="Verdana" panose="020B0604030504040204" pitchFamily="34" charset="0"/>
                <a:ea typeface="Times New Roman" panose="02020603050405020304" pitchFamily="18" charset="0"/>
                <a:cs typeface="Arial" panose="020B0604020202020204" pitchFamily="34" charset="0"/>
              </a:rPr>
              <a:t>12.05.2018, 27.04.2019, 26.04.2020, 26.04.2021, 20.04.2022, 18.04.2023, 25.04.2024, 08.04.2025, ni objavljen 2026</a:t>
            </a:r>
          </a:p>
        </p:txBody>
      </p:sp>
      <p:sp>
        <p:nvSpPr>
          <p:cNvPr id="19" name="Pravokotnik 18"/>
          <p:cNvSpPr/>
          <p:nvPr/>
        </p:nvSpPr>
        <p:spPr>
          <a:xfrm>
            <a:off x="335362" y="4088255"/>
            <a:ext cx="4029319" cy="1478468"/>
          </a:xfrm>
          <a:prstGeom prst="rect">
            <a:avLst/>
          </a:prstGeom>
          <a:solidFill>
            <a:schemeClr val="accent3">
              <a:lumMod val="75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sl-SI" sz="4000" dirty="0"/>
              <a:t>TURN OFF LIGHTS</a:t>
            </a:r>
          </a:p>
          <a:p>
            <a:pPr algn="ctr"/>
            <a:endParaRPr lang="sl-SI" dirty="0"/>
          </a:p>
        </p:txBody>
      </p:sp>
      <p:pic>
        <p:nvPicPr>
          <p:cNvPr id="2050" name="Picture 2" descr="https://overshoot.footprintnetwork.org/content/uploads/2025/12/GFN-Country-Overshoot-Day-2026_Smalles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8048" y="620688"/>
            <a:ext cx="3744416" cy="3020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7778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41863" y="1772816"/>
            <a:ext cx="3810432" cy="2540796"/>
          </a:xfrm>
          <a:prstGeom prst="rect">
            <a:avLst/>
          </a:prstGeom>
        </p:spPr>
      </p:pic>
      <p:pic>
        <p:nvPicPr>
          <p:cNvPr id="13317" name="Picture 5" descr="Svetovni dan zemlje (22. april 2021) – Osnovna šola Janka Padežnika Maribo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1344" y="188640"/>
            <a:ext cx="8064896" cy="5468664"/>
          </a:xfrm>
          <a:prstGeom prst="rect">
            <a:avLst/>
          </a:prstGeom>
          <a:noFill/>
          <a:extLst>
            <a:ext uri="{909E8E84-426E-40DD-AFC4-6F175D3DCCD1}">
              <a14:hiddenFill xmlns:a14="http://schemas.microsoft.com/office/drawing/2010/main">
                <a:solidFill>
                  <a:srgbClr val="FFFFFF"/>
                </a:solidFill>
              </a14:hiddenFill>
            </a:ext>
          </a:extLst>
        </p:spPr>
      </p:pic>
      <p:sp>
        <p:nvSpPr>
          <p:cNvPr id="3" name="Pravokotnik 2"/>
          <p:cNvSpPr/>
          <p:nvPr/>
        </p:nvSpPr>
        <p:spPr>
          <a:xfrm>
            <a:off x="80159" y="5657304"/>
            <a:ext cx="10166920" cy="1200329"/>
          </a:xfrm>
          <a:prstGeom prst="rect">
            <a:avLst/>
          </a:prstGeom>
        </p:spPr>
        <p:txBody>
          <a:bodyPr wrap="square">
            <a:spAutoFit/>
          </a:bodyPr>
          <a:lstStyle/>
          <a:p>
            <a:pPr algn="ctr" fontAlgn="base"/>
            <a:r>
              <a:rPr lang="sl-SI" sz="3600" b="1" dirty="0">
                <a:solidFill>
                  <a:schemeClr val="tx1">
                    <a:lumMod val="50000"/>
                    <a:lumOff val="50000"/>
                  </a:schemeClr>
                </a:solidFill>
              </a:rPr>
              <a:t>Svetovni dan zemlje - 22. april</a:t>
            </a:r>
          </a:p>
          <a:p>
            <a:pPr algn="ctr" fontAlgn="base"/>
            <a:r>
              <a:rPr lang="sl-SI" sz="3600" b="1" dirty="0">
                <a:solidFill>
                  <a:schemeClr val="tx1">
                    <a:lumMod val="50000"/>
                    <a:lumOff val="50000"/>
                  </a:schemeClr>
                </a:solidFill>
              </a:rPr>
              <a:t>      </a:t>
            </a:r>
            <a:r>
              <a:rPr lang="sl-SI" sz="1600" b="1" dirty="0">
                <a:solidFill>
                  <a:schemeClr val="tx1">
                    <a:lumMod val="50000"/>
                    <a:lumOff val="50000"/>
                  </a:schemeClr>
                </a:solidFill>
              </a:rPr>
              <a:t>https://ekosola.si/dan-zemlje-kako-resiti-nas-planet-globalna-akcija-v-sodelovanju-s-casorisom/</a:t>
            </a:r>
          </a:p>
        </p:txBody>
      </p:sp>
    </p:spTree>
    <p:extLst>
      <p:ext uri="{BB962C8B-B14F-4D97-AF65-F5344CB8AC3E}">
        <p14:creationId xmlns:p14="http://schemas.microsoft.com/office/powerpoint/2010/main" val="41209388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vsebine 2"/>
          <p:cNvSpPr>
            <a:spLocks noGrp="1"/>
          </p:cNvSpPr>
          <p:nvPr>
            <p:ph idx="1"/>
          </p:nvPr>
        </p:nvSpPr>
        <p:spPr>
          <a:xfrm>
            <a:off x="911422" y="5177508"/>
            <a:ext cx="10441159" cy="1512168"/>
          </a:xfrm>
        </p:spPr>
        <p:txBody>
          <a:bodyPr>
            <a:normAutofit fontScale="55000" lnSpcReduction="20000"/>
          </a:bodyPr>
          <a:lstStyle/>
          <a:p>
            <a:pPr marL="0" indent="0" algn="ctr">
              <a:buNone/>
            </a:pPr>
            <a:endParaRPr lang="sl-SI" dirty="0"/>
          </a:p>
          <a:p>
            <a:pPr marL="0" indent="0" algn="ctr">
              <a:buNone/>
            </a:pPr>
            <a:endParaRPr lang="sl-SI" dirty="0"/>
          </a:p>
          <a:p>
            <a:pPr marL="0" indent="0" algn="ctr">
              <a:buNone/>
            </a:pPr>
            <a:r>
              <a:rPr lang="sl-SI" b="1" dirty="0">
                <a:solidFill>
                  <a:schemeClr val="accent3">
                    <a:lumMod val="75000"/>
                  </a:schemeClr>
                </a:solidFill>
              </a:rPr>
              <a:t>HVALA ZA POZORNOST</a:t>
            </a:r>
            <a:endParaRPr lang="sl-SI" dirty="0">
              <a:solidFill>
                <a:srgbClr val="FF0000"/>
              </a:solidFill>
            </a:endParaRPr>
          </a:p>
          <a:p>
            <a:pPr marL="0" indent="0" algn="ctr">
              <a:buNone/>
            </a:pPr>
            <a:r>
              <a:rPr lang="sl-SI" b="1" dirty="0">
                <a:solidFill>
                  <a:schemeClr val="accent3">
                    <a:lumMod val="75000"/>
                  </a:schemeClr>
                </a:solidFill>
              </a:rPr>
              <a:t>Astrid Prašnikar, ROS4PLANET – Inštitut za trajnostno prihodnost</a:t>
            </a:r>
          </a:p>
          <a:p>
            <a:pPr marL="0" indent="0" algn="ctr">
              <a:buNone/>
            </a:pPr>
            <a:r>
              <a:rPr lang="sl-SI" b="1" dirty="0">
                <a:solidFill>
                  <a:schemeClr val="accent3">
                    <a:lumMod val="75000"/>
                  </a:schemeClr>
                </a:solidFill>
              </a:rPr>
              <a:t> </a:t>
            </a:r>
            <a:r>
              <a:rPr lang="sl-SI" b="1" dirty="0">
                <a:solidFill>
                  <a:schemeClr val="accent3">
                    <a:lumMod val="75000"/>
                  </a:schemeClr>
                </a:solidFill>
                <a:hlinkClick r:id="rId2"/>
              </a:rPr>
              <a:t>info@ros4planet.com</a:t>
            </a:r>
            <a:r>
              <a:rPr lang="sl-SI" b="1" dirty="0">
                <a:solidFill>
                  <a:schemeClr val="accent3">
                    <a:lumMod val="75000"/>
                  </a:schemeClr>
                </a:solidFill>
              </a:rPr>
              <a:t>| </a:t>
            </a:r>
            <a:r>
              <a:rPr lang="sl-SI" b="1" dirty="0">
                <a:solidFill>
                  <a:schemeClr val="accent3">
                    <a:lumMod val="75000"/>
                  </a:schemeClr>
                </a:solidFill>
                <a:hlinkClick r:id="rId3"/>
              </a:rPr>
              <a:t>prasnikar.astrid@gmail.com</a:t>
            </a:r>
            <a:r>
              <a:rPr lang="sl-SI" b="1" dirty="0">
                <a:solidFill>
                  <a:schemeClr val="accent3">
                    <a:lumMod val="75000"/>
                  </a:schemeClr>
                </a:solidFill>
              </a:rPr>
              <a:t> | 00386 41 638 527</a:t>
            </a:r>
          </a:p>
          <a:p>
            <a:pPr marL="0" indent="0" algn="ctr">
              <a:buNone/>
            </a:pPr>
            <a:endParaRPr lang="sl-SI" b="1" dirty="0">
              <a:solidFill>
                <a:schemeClr val="accent3">
                  <a:lumMod val="75000"/>
                </a:schemeClr>
              </a:solidFill>
            </a:endParaRPr>
          </a:p>
          <a:p>
            <a:pPr marL="0" indent="0">
              <a:buNone/>
            </a:pPr>
            <a:endParaRPr lang="sl-SI" dirty="0"/>
          </a:p>
          <a:p>
            <a:pPr marL="0" indent="0">
              <a:buNone/>
            </a:pPr>
            <a:endParaRPr lang="sl-SI" dirty="0"/>
          </a:p>
        </p:txBody>
      </p:sp>
      <p:pic>
        <p:nvPicPr>
          <p:cNvPr id="2" name="Slika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9840" y="0"/>
            <a:ext cx="4124325" cy="5495925"/>
          </a:xfrm>
          <a:prstGeom prst="rect">
            <a:avLst/>
          </a:prstGeom>
        </p:spPr>
      </p:pic>
      <p:sp>
        <p:nvSpPr>
          <p:cNvPr id="5" name="PoljeZBesedilom 4"/>
          <p:cNvSpPr txBox="1"/>
          <p:nvPr/>
        </p:nvSpPr>
        <p:spPr>
          <a:xfrm>
            <a:off x="7661737" y="5006601"/>
            <a:ext cx="1407758" cy="338554"/>
          </a:xfrm>
          <a:prstGeom prst="rect">
            <a:avLst/>
          </a:prstGeom>
          <a:noFill/>
        </p:spPr>
        <p:txBody>
          <a:bodyPr wrap="none" rtlCol="0">
            <a:spAutoFit/>
          </a:bodyPr>
          <a:lstStyle/>
          <a:p>
            <a:r>
              <a:rPr lang="sl-SI" sz="1600" dirty="0"/>
              <a:t>MADRE TERRA</a:t>
            </a:r>
          </a:p>
        </p:txBody>
      </p:sp>
    </p:spTree>
    <p:extLst>
      <p:ext uri="{BB962C8B-B14F-4D97-AF65-F5344CB8AC3E}">
        <p14:creationId xmlns:p14="http://schemas.microsoft.com/office/powerpoint/2010/main" val="8404514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4">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529735" cy="722375"/>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14</a:t>
            </a:r>
            <a:endParaRPr lang="en-US" sz="820" dirty="0"/>
          </a:p>
        </p:txBody>
      </p:sp>
      <p:sp>
        <p:nvSpPr>
          <p:cNvPr id="9" name="Text 6"/>
          <p:cNvSpPr/>
          <p:nvPr/>
        </p:nvSpPr>
        <p:spPr>
          <a:xfrm>
            <a:off x="685800" y="1280160"/>
            <a:ext cx="1508760" cy="201168"/>
          </a:xfrm>
          <a:prstGeom prst="rect">
            <a:avLst/>
          </a:prstGeom>
          <a:noFill/>
          <a:ln/>
        </p:spPr>
        <p:txBody>
          <a:bodyPr wrap="square" lIns="0" tIns="0" rIns="0" bIns="0" rtlCol="0" anchor="ctr"/>
          <a:lstStyle/>
          <a:p>
            <a:pPr marL="0" indent="0">
              <a:buNone/>
            </a:pPr>
            <a:r>
              <a:rPr lang="en-US" sz="1450" b="1" dirty="0">
                <a:solidFill>
                  <a:srgbClr val="5C8643"/>
                </a:solidFill>
                <a:latin typeface="Aptos" pitchFamily="34" charset="0"/>
                <a:ea typeface="Aptos" pitchFamily="34" charset="-122"/>
                <a:cs typeface="Aptos" pitchFamily="34" charset="-120"/>
              </a:rPr>
              <a:t>17.50–18.20</a:t>
            </a:r>
            <a:endParaRPr lang="en-US" sz="1450" dirty="0"/>
          </a:p>
        </p:txBody>
      </p:sp>
      <p:sp>
        <p:nvSpPr>
          <p:cNvPr id="10" name="Text 7"/>
          <p:cNvSpPr/>
          <p:nvPr/>
        </p:nvSpPr>
        <p:spPr>
          <a:xfrm>
            <a:off x="2286000" y="1307592"/>
            <a:ext cx="822960" cy="164592"/>
          </a:xfrm>
          <a:prstGeom prst="rect">
            <a:avLst/>
          </a:prstGeom>
          <a:noFill/>
          <a:ln/>
        </p:spPr>
        <p:txBody>
          <a:bodyPr wrap="square" lIns="0" tIns="0" rIns="0" bIns="0" rtlCol="0" anchor="ctr"/>
          <a:lstStyle/>
          <a:p>
            <a:pPr marL="0" indent="0">
              <a:buNone/>
            </a:pPr>
            <a:r>
              <a:rPr lang="en-US" sz="1000" dirty="0">
                <a:solidFill>
                  <a:srgbClr val="667066"/>
                </a:solidFill>
                <a:latin typeface="Aptos" pitchFamily="34" charset="0"/>
                <a:ea typeface="Aptos" pitchFamily="34" charset="-122"/>
                <a:cs typeface="Aptos" pitchFamily="34" charset="-120"/>
              </a:rPr>
              <a:t>Sklop 4</a:t>
            </a:r>
            <a:endParaRPr lang="en-US" sz="1000" dirty="0"/>
          </a:p>
        </p:txBody>
      </p:sp>
      <p:sp>
        <p:nvSpPr>
          <p:cNvPr id="11" name="Shape 8"/>
          <p:cNvSpPr/>
          <p:nvPr/>
        </p:nvSpPr>
        <p:spPr>
          <a:xfrm>
            <a:off x="685800" y="1627632"/>
            <a:ext cx="2057400" cy="0"/>
          </a:xfrm>
          <a:prstGeom prst="line">
            <a:avLst/>
          </a:prstGeom>
          <a:noFill/>
          <a:ln w="20320">
            <a:solidFill>
              <a:srgbClr val="5C8643"/>
            </a:solidFill>
            <a:prstDash val="solid"/>
          </a:ln>
        </p:spPr>
        <p:txBody>
          <a:bodyPr/>
          <a:lstStyle/>
          <a:p>
            <a:endParaRPr lang="sl-SI"/>
          </a:p>
        </p:txBody>
      </p:sp>
      <p:sp>
        <p:nvSpPr>
          <p:cNvPr id="12" name="Text 9"/>
          <p:cNvSpPr/>
          <p:nvPr/>
        </p:nvSpPr>
        <p:spPr>
          <a:xfrm>
            <a:off x="685800" y="2029968"/>
            <a:ext cx="7498080" cy="1143000"/>
          </a:xfrm>
          <a:prstGeom prst="rect">
            <a:avLst/>
          </a:prstGeom>
          <a:noFill/>
          <a:ln/>
        </p:spPr>
        <p:txBody>
          <a:bodyPr wrap="square" lIns="0" tIns="0" rIns="0" bIns="0" rtlCol="0" anchor="ctr">
            <a:normAutofit/>
          </a:bodyPr>
          <a:lstStyle/>
          <a:p>
            <a:pPr marL="0" indent="0">
              <a:buNone/>
            </a:pPr>
            <a:r>
              <a:rPr lang="en-US" sz="2450" b="1" dirty="0">
                <a:solidFill>
                  <a:srgbClr val="354C34"/>
                </a:solidFill>
                <a:latin typeface="Georgia" pitchFamily="34" charset="0"/>
                <a:ea typeface="Georgia" pitchFamily="34" charset="-122"/>
                <a:cs typeface="Georgia" pitchFamily="34" charset="-120"/>
              </a:rPr>
              <a:t>Trajnost v praksi – kako zmanjšati porabo vode in količino odpadkov</a:t>
            </a:r>
            <a:endParaRPr lang="en-US" sz="2450" dirty="0"/>
          </a:p>
        </p:txBody>
      </p:sp>
      <p:sp>
        <p:nvSpPr>
          <p:cNvPr id="13" name="Text 10"/>
          <p:cNvSpPr/>
          <p:nvPr/>
        </p:nvSpPr>
        <p:spPr>
          <a:xfrm>
            <a:off x="685800" y="4096512"/>
            <a:ext cx="5120640" cy="274320"/>
          </a:xfrm>
          <a:prstGeom prst="rect">
            <a:avLst/>
          </a:prstGeom>
          <a:noFill/>
          <a:ln/>
        </p:spPr>
        <p:txBody>
          <a:bodyPr wrap="square" lIns="0" tIns="0" rIns="0" bIns="0" rtlCol="0" anchor="ctr"/>
          <a:lstStyle/>
          <a:p>
            <a:pPr marL="0" indent="0">
              <a:buNone/>
            </a:pPr>
            <a:r>
              <a:rPr lang="en-US" sz="1700" b="1" dirty="0">
                <a:solidFill>
                  <a:srgbClr val="202720"/>
                </a:solidFill>
                <a:latin typeface="Aptos" pitchFamily="34" charset="0"/>
                <a:ea typeface="Aptos" pitchFamily="34" charset="-122"/>
                <a:cs typeface="Aptos" pitchFamily="34" charset="-120"/>
              </a:rPr>
              <a:t>GOLEA in GoodPlace</a:t>
            </a:r>
            <a:endParaRPr lang="en-US" sz="1700" dirty="0"/>
          </a:p>
        </p:txBody>
      </p:sp>
      <p:sp>
        <p:nvSpPr>
          <p:cNvPr id="14" name="Text 11"/>
          <p:cNvSpPr/>
          <p:nvPr/>
        </p:nvSpPr>
        <p:spPr>
          <a:xfrm>
            <a:off x="685800" y="4480560"/>
            <a:ext cx="6583680" cy="530352"/>
          </a:xfrm>
          <a:prstGeom prst="rect">
            <a:avLst/>
          </a:prstGeom>
          <a:noFill/>
          <a:ln/>
        </p:spPr>
        <p:txBody>
          <a:bodyPr wrap="square" lIns="0" tIns="0" rIns="0" bIns="0" rtlCol="0" anchor="ctr">
            <a:normAutofit/>
          </a:bodyPr>
          <a:lstStyle/>
          <a:p>
            <a:pPr marL="0" indent="0">
              <a:buNone/>
            </a:pPr>
            <a:r>
              <a:rPr lang="en-US" sz="1230" dirty="0">
                <a:solidFill>
                  <a:srgbClr val="667066"/>
                </a:solidFill>
                <a:latin typeface="Aptos" pitchFamily="34" charset="0"/>
                <a:ea typeface="Aptos" pitchFamily="34" charset="-122"/>
                <a:cs typeface="Aptos" pitchFamily="34" charset="-120"/>
              </a:rPr>
              <a:t>Goriška lokalna energetska agencija in Zavod Tovarna trajnostnega turizma GoodPlace</a:t>
            </a:r>
            <a:endParaRPr lang="en-US" sz="1230" dirty="0"/>
          </a:p>
        </p:txBody>
      </p:sp>
      <p:sp>
        <p:nvSpPr>
          <p:cNvPr id="15" name="Shape 12"/>
          <p:cNvSpPr/>
          <p:nvPr/>
        </p:nvSpPr>
        <p:spPr>
          <a:xfrm>
            <a:off x="8412480" y="1234440"/>
            <a:ext cx="3154680" cy="4434840"/>
          </a:xfrm>
          <a:prstGeom prst="roundRect">
            <a:avLst>
              <a:gd name="adj" fmla="val 1739"/>
            </a:avLst>
          </a:prstGeom>
          <a:solidFill>
            <a:srgbClr val="F0F4EC"/>
          </a:solidFill>
          <a:ln w="10160">
            <a:solidFill>
              <a:srgbClr val="CFD9C9"/>
            </a:solidFill>
            <a:prstDash val="solid"/>
          </a:ln>
        </p:spPr>
        <p:txBody>
          <a:bodyPr/>
          <a:lstStyle/>
          <a:p>
            <a:endParaRPr lang="sl-SI"/>
          </a:p>
        </p:txBody>
      </p:sp>
      <p:pic>
        <p:nvPicPr>
          <p:cNvPr id="16" name="Image 1" descr="/mnt/data/banner_nologo_tree3.png"/>
          <p:cNvPicPr>
            <a:picLocks noChangeAspect="1"/>
          </p:cNvPicPr>
          <p:nvPr/>
        </p:nvPicPr>
        <p:blipFill>
          <a:blip r:embed="rId4"/>
          <a:srcRect l="4966" r="4966"/>
          <a:stretch/>
        </p:blipFill>
        <p:spPr>
          <a:xfrm>
            <a:off x="8567928" y="1389888"/>
            <a:ext cx="2843784" cy="4123944"/>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0"/>
          <p:cNvPicPr>
            <a:picLocks noChangeAspect="1"/>
          </p:cNvPicPr>
          <p:nvPr/>
        </p:nvPicPr>
        <p:blipFill>
          <a:blip r:embed="rId3"/>
          <a:srcRect t="25" b="25"/>
          <a:stretch/>
        </p:blipFill>
        <p:spPr>
          <a:xfrm>
            <a:off x="100584" y="0"/>
            <a:ext cx="12191695" cy="6858000"/>
          </a:xfrm>
          <a:prstGeom prst="rect">
            <a:avLst/>
          </a:prstGeom>
        </p:spPr>
      </p:pic>
      <p:sp>
        <p:nvSpPr>
          <p:cNvPr id="3" name="Shape 0">
            <a:extLst>
              <a:ext uri="{FF2B5EF4-FFF2-40B4-BE49-F238E27FC236}">
                <a16:creationId xmlns:a16="http://schemas.microsoft.com/office/drawing/2014/main" id="{489D8ABD-70F8-4DAB-B286-0F3ACA3C26B6}"/>
              </a:ext>
            </a:extLst>
          </p:cNvPr>
          <p:cNvSpPr>
            <a:spLocks noGrp="1"/>
          </p:cNvSpPr>
          <p:nvPr/>
        </p:nvSpPr>
        <p:spPr>
          <a:xfrm>
            <a:off x="324612" y="1236345"/>
            <a:ext cx="5771388" cy="3228268"/>
          </a:xfrm>
          <a:prstGeom prst="roundRect">
            <a:avLst>
              <a:gd name="adj" fmla="val 2330"/>
            </a:avLst>
          </a:prstGeom>
          <a:solidFill>
            <a:srgbClr val="FFC000">
              <a:alpha val="92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4" name="Text 1">
            <a:extLst>
              <a:ext uri="{FF2B5EF4-FFF2-40B4-BE49-F238E27FC236}">
                <a16:creationId xmlns:a16="http://schemas.microsoft.com/office/drawing/2014/main" id="{8FA5C4E6-8BA9-40DC-A3C2-40E3037A45C8}"/>
              </a:ext>
            </a:extLst>
          </p:cNvPr>
          <p:cNvSpPr>
            <a:spLocks noGrp="1"/>
          </p:cNvSpPr>
          <p:nvPr/>
        </p:nvSpPr>
        <p:spPr>
          <a:xfrm>
            <a:off x="620063" y="1316736"/>
            <a:ext cx="4663440" cy="566928"/>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4800" b="1" i="0" u="none" strike="noStrike" kern="1200" cap="none" spc="0" normalizeH="0" baseline="0" noProof="0" dirty="0" err="1">
                <a:ln>
                  <a:noFill/>
                </a:ln>
                <a:solidFill>
                  <a:prstClr val="white"/>
                </a:solidFill>
                <a:effectLst/>
                <a:uLnTx/>
                <a:uFillTx/>
                <a:latin typeface="Lato"/>
                <a:ea typeface="Lato"/>
                <a:cs typeface="Lato"/>
              </a:rPr>
              <a:t>Trajnost</a:t>
            </a:r>
            <a:r>
              <a:rPr kumimoji="0" sz="4800" b="1" i="0" u="none" strike="noStrike" kern="1200" cap="none" spc="0" normalizeH="0" baseline="0" noProof="0" dirty="0">
                <a:ln>
                  <a:noFill/>
                </a:ln>
                <a:solidFill>
                  <a:prstClr val="white"/>
                </a:solidFill>
                <a:effectLst/>
                <a:uLnTx/>
                <a:uFillTx/>
                <a:latin typeface="Lato"/>
                <a:ea typeface="Lato"/>
                <a:cs typeface="Lato"/>
              </a:rPr>
              <a:t> v </a:t>
            </a:r>
            <a:r>
              <a:rPr kumimoji="0" sz="4800" b="1" i="0" u="none" strike="noStrike" kern="1200" cap="none" spc="0" normalizeH="0" baseline="0" noProof="0" dirty="0" err="1">
                <a:ln>
                  <a:noFill/>
                </a:ln>
                <a:solidFill>
                  <a:prstClr val="white"/>
                </a:solidFill>
                <a:effectLst/>
                <a:uLnTx/>
                <a:uFillTx/>
                <a:latin typeface="Lato"/>
                <a:ea typeface="Lato"/>
                <a:cs typeface="Lato"/>
              </a:rPr>
              <a:t>praksi</a:t>
            </a:r>
            <a:endParaRPr kumimoji="0" sz="4800" b="1" i="0" u="none" strike="noStrike" kern="1200" cap="none" spc="0" normalizeH="0" baseline="0" noProof="0" dirty="0">
              <a:ln>
                <a:noFill/>
              </a:ln>
              <a:solidFill>
                <a:prstClr val="white"/>
              </a:solidFill>
              <a:effectLst/>
              <a:uLnTx/>
              <a:uFillTx/>
              <a:latin typeface="Lato"/>
              <a:ea typeface="Lato"/>
              <a:cs typeface="Lato"/>
            </a:endParaRPr>
          </a:p>
        </p:txBody>
      </p:sp>
      <p:sp>
        <p:nvSpPr>
          <p:cNvPr id="5" name="Text 2">
            <a:extLst>
              <a:ext uri="{FF2B5EF4-FFF2-40B4-BE49-F238E27FC236}">
                <a16:creationId xmlns:a16="http://schemas.microsoft.com/office/drawing/2014/main" id="{D564FB28-FED0-4030-8328-D423C02D3A6B}"/>
              </a:ext>
            </a:extLst>
          </p:cNvPr>
          <p:cNvSpPr>
            <a:spLocks noGrp="1"/>
          </p:cNvSpPr>
          <p:nvPr/>
        </p:nvSpPr>
        <p:spPr>
          <a:xfrm>
            <a:off x="688695" y="2080506"/>
            <a:ext cx="5507736" cy="1234440"/>
          </a:xfrm>
          <a:prstGeom prst="rect">
            <a:avLst/>
          </a:prstGeom>
          <a:noFill/>
        </p:spPr>
        <p:txBody>
          <a:bodyPr wrap="square" lIns="254" tIns="254" rIns="254" bIns="254"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dirty="0" err="1">
                <a:ln>
                  <a:noFill/>
                </a:ln>
                <a:solidFill>
                  <a:srgbClr val="233A46"/>
                </a:solidFill>
                <a:effectLst/>
                <a:uLnTx/>
                <a:uFillTx/>
                <a:latin typeface="Lato"/>
                <a:ea typeface="Lato"/>
                <a:cs typeface="Lato"/>
              </a:rPr>
              <a:t>energija</a:t>
            </a:r>
            <a:r>
              <a:rPr kumimoji="0" sz="2000" b="0" i="0" u="none" strike="noStrike" kern="1200" cap="none" spc="0" normalizeH="0" baseline="0" noProof="0" dirty="0">
                <a:ln>
                  <a:noFill/>
                </a:ln>
                <a:solidFill>
                  <a:srgbClr val="233A46"/>
                </a:solidFill>
                <a:effectLst/>
                <a:uLnTx/>
                <a:uFillTx/>
                <a:latin typeface="Lato"/>
                <a:ea typeface="Lato"/>
                <a:cs typeface="Lato"/>
              </a:rPr>
              <a:t>, </a:t>
            </a:r>
            <a:r>
              <a:rPr kumimoji="0" sz="2000" b="0" i="0" u="none" strike="noStrike" kern="1200" cap="none" spc="0" normalizeH="0" baseline="0" noProof="0" dirty="0" err="1">
                <a:ln>
                  <a:noFill/>
                </a:ln>
                <a:solidFill>
                  <a:srgbClr val="233A46"/>
                </a:solidFill>
                <a:effectLst/>
                <a:uLnTx/>
                <a:uFillTx/>
                <a:latin typeface="Lato"/>
                <a:ea typeface="Lato"/>
                <a:cs typeface="Lato"/>
              </a:rPr>
              <a:t>podnebje</a:t>
            </a:r>
            <a:r>
              <a:rPr kumimoji="0" sz="2000" b="0" i="0" u="none" strike="noStrike" kern="1200" cap="none" spc="0" normalizeH="0" baseline="0" noProof="0" dirty="0">
                <a:ln>
                  <a:noFill/>
                </a:ln>
                <a:solidFill>
                  <a:srgbClr val="233A46"/>
                </a:solidFill>
                <a:effectLst/>
                <a:uLnTx/>
                <a:uFillTx/>
                <a:latin typeface="Lato"/>
                <a:ea typeface="Lato"/>
                <a:cs typeface="Lato"/>
              </a:rPr>
              <a:t> in </a:t>
            </a:r>
            <a:r>
              <a:rPr kumimoji="0" sz="2000" b="0" i="0" u="none" strike="noStrike" kern="1200" cap="none" spc="0" normalizeH="0" baseline="0" noProof="0" dirty="0" err="1">
                <a:ln>
                  <a:noFill/>
                </a:ln>
                <a:solidFill>
                  <a:srgbClr val="233A46"/>
                </a:solidFill>
                <a:effectLst/>
                <a:uLnTx/>
                <a:uFillTx/>
                <a:latin typeface="Lato"/>
                <a:ea typeface="Lato"/>
                <a:cs typeface="Lato"/>
              </a:rPr>
              <a:t>učinkovita</a:t>
            </a:r>
            <a:r>
              <a:rPr kumimoji="0" sz="2000" b="0" i="0" u="none" strike="noStrike" kern="1200" cap="none" spc="0" normalizeH="0" baseline="0" noProof="0" dirty="0">
                <a:ln>
                  <a:noFill/>
                </a:ln>
                <a:solidFill>
                  <a:srgbClr val="233A46"/>
                </a:solidFill>
                <a:effectLst/>
                <a:uLnTx/>
                <a:uFillTx/>
                <a:latin typeface="Lato"/>
                <a:ea typeface="Lato"/>
                <a:cs typeface="Lato"/>
              </a:rPr>
              <a:t> </a:t>
            </a:r>
            <a:r>
              <a:rPr kumimoji="0" sz="2000" b="0" i="0" u="none" strike="noStrike" kern="1200" cap="none" spc="0" normalizeH="0" baseline="0" noProof="0" dirty="0" err="1">
                <a:ln>
                  <a:noFill/>
                </a:ln>
                <a:solidFill>
                  <a:srgbClr val="233A46"/>
                </a:solidFill>
                <a:effectLst/>
                <a:uLnTx/>
                <a:uFillTx/>
                <a:latin typeface="Lato"/>
                <a:ea typeface="Lato"/>
                <a:cs typeface="Lato"/>
              </a:rPr>
              <a:t>raba</a:t>
            </a:r>
            <a:r>
              <a:rPr kumimoji="0" sz="2000" b="0" i="0" u="none" strike="noStrike" kern="1200" cap="none" spc="0" normalizeH="0" baseline="0" noProof="0" dirty="0">
                <a:ln>
                  <a:noFill/>
                </a:ln>
                <a:solidFill>
                  <a:srgbClr val="233A46"/>
                </a:solidFill>
                <a:effectLst/>
                <a:uLnTx/>
                <a:uFillTx/>
                <a:latin typeface="Lato"/>
                <a:ea typeface="Lato"/>
                <a:cs typeface="Lato"/>
              </a:rPr>
              <a:t> </a:t>
            </a:r>
            <a:r>
              <a:rPr kumimoji="0" sz="2000" b="0" i="0" u="none" strike="noStrike" kern="1200" cap="none" spc="0" normalizeH="0" baseline="0" noProof="0" dirty="0" err="1">
                <a:ln>
                  <a:noFill/>
                </a:ln>
                <a:solidFill>
                  <a:srgbClr val="233A46"/>
                </a:solidFill>
                <a:effectLst/>
                <a:uLnTx/>
                <a:uFillTx/>
                <a:latin typeface="Lato"/>
                <a:ea typeface="Lato"/>
                <a:cs typeface="Lato"/>
              </a:rPr>
              <a:t>virov</a:t>
            </a:r>
            <a:r>
              <a:rPr kumimoji="0" sz="2000" b="0" i="0" u="none" strike="noStrike" kern="1200" cap="none" spc="0" normalizeH="0" baseline="0" noProof="0" dirty="0">
                <a:ln>
                  <a:noFill/>
                </a:ln>
                <a:solidFill>
                  <a:srgbClr val="233A46"/>
                </a:solidFill>
                <a:effectLst/>
                <a:uLnTx/>
                <a:uFillTx/>
                <a:latin typeface="Lato"/>
                <a:ea typeface="Lato"/>
                <a:cs typeface="Lato"/>
              </a:rPr>
              <a:t> v </a:t>
            </a:r>
            <a:r>
              <a:rPr kumimoji="0" sz="2000" b="0" i="0" u="none" strike="noStrike" kern="1200" cap="none" spc="0" normalizeH="0" baseline="0" noProof="0" dirty="0" err="1">
                <a:ln>
                  <a:noFill/>
                </a:ln>
                <a:solidFill>
                  <a:srgbClr val="233A46"/>
                </a:solidFill>
                <a:effectLst/>
                <a:uLnTx/>
                <a:uFillTx/>
                <a:latin typeface="Lato"/>
                <a:ea typeface="Lato"/>
                <a:cs typeface="Lato"/>
              </a:rPr>
              <a:t>turizmu</a:t>
            </a:r>
            <a:endParaRPr kumimoji="0" sz="2000" b="0" i="0" u="none" strike="noStrike" kern="1200" cap="none" spc="0" normalizeH="0" baseline="0" noProof="0" dirty="0">
              <a:ln>
                <a:noFill/>
              </a:ln>
              <a:solidFill>
                <a:srgbClr val="233A46"/>
              </a:solidFill>
              <a:effectLst/>
              <a:uLnTx/>
              <a:uFillTx/>
              <a:latin typeface="Lato"/>
              <a:ea typeface="Lato"/>
              <a:cs typeface="Lato"/>
            </a:endParaRPr>
          </a:p>
        </p:txBody>
      </p:sp>
      <p:sp>
        <p:nvSpPr>
          <p:cNvPr id="7" name="Shape 4">
            <a:extLst>
              <a:ext uri="{FF2B5EF4-FFF2-40B4-BE49-F238E27FC236}">
                <a16:creationId xmlns:a16="http://schemas.microsoft.com/office/drawing/2014/main" id="{6A9AD74A-AF0A-4AD6-912F-E913DFE54CBA}"/>
              </a:ext>
            </a:extLst>
          </p:cNvPr>
          <p:cNvSpPr>
            <a:spLocks noGrp="1"/>
          </p:cNvSpPr>
          <p:nvPr/>
        </p:nvSpPr>
        <p:spPr>
          <a:xfrm>
            <a:off x="1336636" y="3227293"/>
            <a:ext cx="3794762" cy="1079055"/>
          </a:xfrm>
          <a:prstGeom prst="roundRect">
            <a:avLst>
              <a:gd name="adj" fmla="val 28846"/>
            </a:avLst>
          </a:prstGeom>
          <a:solidFill>
            <a:srgbClr val="00B0F0"/>
          </a:solidFill>
          <a:ln w="12700">
            <a:solidFill>
              <a:srgbClr val="1F4E3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8" name="Text 5">
            <a:extLst>
              <a:ext uri="{FF2B5EF4-FFF2-40B4-BE49-F238E27FC236}">
                <a16:creationId xmlns:a16="http://schemas.microsoft.com/office/drawing/2014/main" id="{79805DBE-E2AB-4EED-8EDF-19CE2490EB1C}"/>
              </a:ext>
            </a:extLst>
          </p:cNvPr>
          <p:cNvSpPr>
            <a:spLocks noGrp="1"/>
          </p:cNvSpPr>
          <p:nvPr/>
        </p:nvSpPr>
        <p:spPr>
          <a:xfrm>
            <a:off x="1512606" y="3447083"/>
            <a:ext cx="3314627" cy="859266"/>
          </a:xfrm>
          <a:prstGeom prst="rect">
            <a:avLst/>
          </a:prstGeom>
          <a:noFill/>
        </p:spPr>
        <p:txBody>
          <a:bodyPr wrap="square" lIns="0" tIns="0" rIns="0" bIns="0" anchor="ctr">
            <a:normAutofit fontScale="77500" lnSpcReduction="2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2000" b="1" i="0" u="none" strike="noStrike" kern="1200" cap="none" spc="0" normalizeH="0" baseline="0" noProof="0" dirty="0">
                <a:ln>
                  <a:noFill/>
                </a:ln>
                <a:solidFill>
                  <a:prstClr val="white"/>
                </a:solidFill>
                <a:effectLst/>
                <a:uLnTx/>
                <a:uFillTx/>
                <a:latin typeface="Lato"/>
                <a:ea typeface="Lato"/>
                <a:cs typeface="Lato"/>
              </a:rPr>
              <a:t>Goriška lokalna energetska agencija</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sl-SI" sz="2000" b="1" i="0" u="none" strike="noStrike" kern="1200" cap="none" spc="0" normalizeH="0" baseline="0" noProof="0" dirty="0">
              <a:ln>
                <a:noFill/>
              </a:ln>
              <a:solidFill>
                <a:prstClr val="white"/>
              </a:solidFill>
              <a:effectLst/>
              <a:uLnTx/>
              <a:uFillTx/>
              <a:latin typeface="Lato"/>
              <a:ea typeface="Lato"/>
              <a:cs typeface="Lato"/>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prstClr val="white"/>
                </a:solidFill>
                <a:effectLst/>
                <a:uLnTx/>
                <a:uFillTx/>
                <a:latin typeface="Lato"/>
                <a:ea typeface="Lato"/>
                <a:cs typeface="Lato"/>
              </a:rPr>
              <a:t>GOLEA</a:t>
            </a:r>
            <a:r>
              <a:rPr kumimoji="0" lang="sl-SI" sz="2000" b="1" i="0" u="none" strike="noStrike" kern="1200" cap="none" spc="0" normalizeH="0" baseline="0" noProof="0" dirty="0">
                <a:ln>
                  <a:noFill/>
                </a:ln>
                <a:solidFill>
                  <a:prstClr val="white"/>
                </a:solidFill>
                <a:effectLst/>
                <a:uLnTx/>
                <a:uFillTx/>
                <a:latin typeface="Lato"/>
                <a:ea typeface="Lato"/>
                <a:cs typeface="Lato"/>
              </a:rPr>
              <a:t>, Nova Gorica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2000" b="1" i="0" u="none" strike="noStrike" kern="1200" cap="none" spc="0" normalizeH="0" baseline="0" noProof="0" dirty="0">
                <a:ln>
                  <a:noFill/>
                </a:ln>
                <a:solidFill>
                  <a:prstClr val="white"/>
                </a:solidFill>
                <a:effectLst/>
                <a:uLnTx/>
                <a:uFillTx/>
                <a:latin typeface="Lato"/>
                <a:ea typeface="Lato"/>
                <a:cs typeface="Lato"/>
              </a:rPr>
              <a:t>www. golea.si</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sz="1300" b="0" i="0" u="none" strike="noStrike" kern="1200" cap="none" spc="0" normalizeH="0" baseline="0" noProof="0" dirty="0">
              <a:ln>
                <a:noFill/>
              </a:ln>
              <a:solidFill>
                <a:prstClr val="white"/>
              </a:solidFill>
              <a:effectLst/>
              <a:uLnTx/>
              <a:uFillTx/>
              <a:latin typeface="Aptos"/>
            </a:endParaRPr>
          </a:p>
        </p:txBody>
      </p:sp>
      <p:sp>
        <p:nvSpPr>
          <p:cNvPr id="25" name="Slide Number Placeholder 0">
            <a:extLst>
              <a:ext uri="{FF2B5EF4-FFF2-40B4-BE49-F238E27FC236}">
                <a16:creationId xmlns:a16="http://schemas.microsoft.com/office/drawing/2014/main" id="{5249A686-6A16-451B-ABC6-1D0788A49274}"/>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1</a:t>
            </a:r>
          </a:p>
        </p:txBody>
      </p:sp>
      <p:sp>
        <p:nvSpPr>
          <p:cNvPr id="28" name="Rectangle 27">
            <a:extLst>
              <a:ext uri="{FF2B5EF4-FFF2-40B4-BE49-F238E27FC236}">
                <a16:creationId xmlns:a16="http://schemas.microsoft.com/office/drawing/2014/main" id="{529824DA-C2B5-4C8F-8ABD-FE5F3532B686}"/>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a:extLst>
              <a:ext uri="{FF2B5EF4-FFF2-40B4-BE49-F238E27FC236}">
                <a16:creationId xmlns:a16="http://schemas.microsoft.com/office/drawing/2014/main" id="{0B4BF7A6-65F5-4C91-A1AA-51776CA69644}"/>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0" name="Rectangle 29">
            <a:extLst>
              <a:ext uri="{FF2B5EF4-FFF2-40B4-BE49-F238E27FC236}">
                <a16:creationId xmlns:a16="http://schemas.microsoft.com/office/drawing/2014/main" id="{3F08FB3A-D188-4272-865B-1BE70EE89364}"/>
              </a:ext>
            </a:extLst>
          </p:cNvPr>
          <p:cNvSpPr>
            <a:spLocks noGrp="1"/>
          </p:cNvSpPr>
          <p:nvPr/>
        </p:nvSpPr>
        <p:spPr>
          <a:xfrm>
            <a:off x="0" y="0"/>
            <a:ext cx="100584" cy="6858000"/>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1" name="Rectangle 30">
            <a:extLst>
              <a:ext uri="{FF2B5EF4-FFF2-40B4-BE49-F238E27FC236}">
                <a16:creationId xmlns:a16="http://schemas.microsoft.com/office/drawing/2014/main" id="{2EAE2664-8B01-4339-9A66-2CA8C1E2E4E3}"/>
              </a:ext>
            </a:extLst>
          </p:cNvPr>
          <p:cNvSpPr>
            <a:spLocks noGrp="1"/>
          </p:cNvSpPr>
          <p:nvPr/>
        </p:nvSpPr>
        <p:spPr>
          <a:xfrm>
            <a:off x="0" y="6757416"/>
            <a:ext cx="12192000" cy="100584"/>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45" name="Picture 31"/>
          <p:cNvPicPr>
            <a:picLocks noChangeAspect="1"/>
          </p:cNvPicPr>
          <p:nvPr/>
        </p:nvPicPr>
        <p:blipFill>
          <a:blip r:embed="rId4"/>
          <a:srcRect l="5" r="5"/>
          <a:stretch>
            <a:fillRect/>
          </a:stretch>
        </p:blipFill>
        <p:spPr>
          <a:xfrm>
            <a:off x="10706100" y="171450"/>
            <a:ext cx="1219200" cy="1064895"/>
          </a:xfrm>
          <a:prstGeom prst="rect">
            <a:avLst/>
          </a:prstGeom>
        </p:spPr>
      </p:pic>
      <p:sp>
        <p:nvSpPr>
          <p:cNvPr id="6" name="Shape 4">
            <a:extLst>
              <a:ext uri="{FF2B5EF4-FFF2-40B4-BE49-F238E27FC236}">
                <a16:creationId xmlns:a16="http://schemas.microsoft.com/office/drawing/2014/main" id="{AADF2A7D-54DC-5910-F5F6-19D92C2A5B7E}"/>
              </a:ext>
            </a:extLst>
          </p:cNvPr>
          <p:cNvSpPr>
            <a:spLocks noGrp="1"/>
          </p:cNvSpPr>
          <p:nvPr/>
        </p:nvSpPr>
        <p:spPr>
          <a:xfrm>
            <a:off x="8867276" y="5618391"/>
            <a:ext cx="3035876" cy="1093305"/>
          </a:xfrm>
          <a:prstGeom prst="roundRect">
            <a:avLst>
              <a:gd name="adj" fmla="val 28846"/>
            </a:avLst>
          </a:prstGeom>
          <a:solidFill>
            <a:srgbClr val="00B0F0"/>
          </a:solidFill>
          <a:ln w="12700">
            <a:solidFill>
              <a:srgbClr val="1F4E3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9" name="PoljeZBesedilom 8">
            <a:extLst>
              <a:ext uri="{FF2B5EF4-FFF2-40B4-BE49-F238E27FC236}">
                <a16:creationId xmlns:a16="http://schemas.microsoft.com/office/drawing/2014/main" id="{A74F0648-66D4-C9B0-FA87-195FD511ED4A}"/>
              </a:ext>
            </a:extLst>
          </p:cNvPr>
          <p:cNvSpPr txBox="1"/>
          <p:nvPr/>
        </p:nvSpPr>
        <p:spPr>
          <a:xfrm>
            <a:off x="9214373" y="5873341"/>
            <a:ext cx="2492188"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1800" b="0" i="0" u="none" strike="noStrike" kern="1200" cap="none" spc="0" normalizeH="0" baseline="0" noProof="0" dirty="0">
                <a:ln>
                  <a:noFill/>
                </a:ln>
                <a:solidFill>
                  <a:prstClr val="black"/>
                </a:solidFill>
                <a:effectLst/>
                <a:uLnTx/>
                <a:uFillTx/>
                <a:latin typeface="Aptos"/>
              </a:rPr>
              <a:t>Marta Stopar, GOLEA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1800" b="0" i="0" u="none" strike="noStrike" kern="1200" cap="none" spc="0" normalizeH="0" baseline="0" noProof="0" dirty="0">
                <a:ln>
                  <a:noFill/>
                </a:ln>
                <a:solidFill>
                  <a:prstClr val="black"/>
                </a:solidFill>
                <a:effectLst/>
                <a:uLnTx/>
                <a:uFillTx/>
                <a:latin typeface="Aptos"/>
              </a:rPr>
              <a:t>Lijak, 13.10.2026</a:t>
            </a:r>
          </a:p>
        </p:txBody>
      </p:sp>
    </p:spTree>
    <p:extLst>
      <p:ext uri="{BB962C8B-B14F-4D97-AF65-F5344CB8AC3E}">
        <p14:creationId xmlns:p14="http://schemas.microsoft.com/office/powerpoint/2010/main" val="9928420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E4B472F-7725-4BBE-AF29-17CB4697CBF4}"/>
              </a:ext>
            </a:extLst>
          </p:cNvPr>
          <p:cNvSpPr>
            <a:spLocks noGrp="1"/>
          </p:cNvSpPr>
          <p:nvPr/>
        </p:nvSpPr>
        <p:spPr>
          <a:xfrm>
            <a:off x="594360" y="384048"/>
            <a:ext cx="7955280" cy="502920"/>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a:ln>
                  <a:noFill/>
                </a:ln>
                <a:solidFill>
                  <a:srgbClr val="019ED5"/>
                </a:solidFill>
                <a:effectLst/>
                <a:uLnTx/>
                <a:uFillTx/>
                <a:latin typeface="Lato"/>
                <a:ea typeface="Lato"/>
                <a:cs typeface="Lato"/>
              </a:rPr>
              <a:t>GOLEA – partner za trajnostni turizem</a:t>
            </a:r>
          </a:p>
        </p:txBody>
      </p:sp>
      <p:sp>
        <p:nvSpPr>
          <p:cNvPr id="3" name="Text 1">
            <a:extLst>
              <a:ext uri="{FF2B5EF4-FFF2-40B4-BE49-F238E27FC236}">
                <a16:creationId xmlns:a16="http://schemas.microsoft.com/office/drawing/2014/main" id="{E26CE796-064F-4B60-942C-F31E4205D26E}"/>
              </a:ext>
            </a:extLst>
          </p:cNvPr>
          <p:cNvSpPr>
            <a:spLocks noGrp="1"/>
          </p:cNvSpPr>
          <p:nvPr/>
        </p:nvSpPr>
        <p:spPr>
          <a:xfrm>
            <a:off x="621792" y="960120"/>
            <a:ext cx="7680960" cy="292608"/>
          </a:xfrm>
          <a:prstGeom prst="rect">
            <a:avLst/>
          </a:prstGeom>
          <a:noFill/>
        </p:spPr>
        <p:txBody>
          <a:bodyPr wrap="square" lIns="0" tIns="0" rIns="0" bIns="0" anchor="ctr">
            <a:normAutofit fontScale="63010" lnSpcReduction="2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233A46"/>
                </a:solidFill>
                <a:effectLst/>
                <a:uLnTx/>
                <a:uFillTx/>
                <a:latin typeface="Lato"/>
                <a:ea typeface="Lato"/>
                <a:cs typeface="Lato"/>
              </a:rPr>
              <a:t>Turističnim ponudnikom pomagamo povezati manjšo porabo, odpornejše poslovanje in premišljene naložbe.</a:t>
            </a:r>
          </a:p>
        </p:txBody>
      </p:sp>
      <p:pic>
        <p:nvPicPr>
          <p:cNvPr id="44" name="Image 0"/>
          <p:cNvPicPr>
            <a:picLocks noChangeAspect="1"/>
          </p:cNvPicPr>
          <p:nvPr/>
        </p:nvPicPr>
        <p:blipFill>
          <a:blip r:embed="rId3"/>
          <a:srcRect l="19465" r="19465"/>
          <a:stretch/>
        </p:blipFill>
        <p:spPr>
          <a:xfrm>
            <a:off x="594360" y="1481328"/>
            <a:ext cx="4663440" cy="4297680"/>
          </a:xfrm>
          <a:prstGeom prst="rect">
            <a:avLst/>
          </a:prstGeom>
        </p:spPr>
      </p:pic>
      <p:sp>
        <p:nvSpPr>
          <p:cNvPr id="5" name="Shape 2">
            <a:extLst>
              <a:ext uri="{FF2B5EF4-FFF2-40B4-BE49-F238E27FC236}">
                <a16:creationId xmlns:a16="http://schemas.microsoft.com/office/drawing/2014/main" id="{CB544DA9-A3A3-4C14-91A1-BBB71144DDAC}"/>
              </a:ext>
            </a:extLst>
          </p:cNvPr>
          <p:cNvSpPr>
            <a:spLocks noGrp="1"/>
          </p:cNvSpPr>
          <p:nvPr/>
        </p:nvSpPr>
        <p:spPr>
          <a:xfrm>
            <a:off x="5715000" y="1481328"/>
            <a:ext cx="2514600" cy="1572768"/>
          </a:xfrm>
          <a:prstGeom prst="roundRect">
            <a:avLst>
              <a:gd name="adj" fmla="val 6977"/>
            </a:avLst>
          </a:prstGeom>
          <a:solidFill>
            <a:srgbClr val="FFC000"/>
          </a:solidFill>
          <a:ln w="12700">
            <a:solidFill>
              <a:srgbClr val="E5F0D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6" name="Text 3">
            <a:extLst>
              <a:ext uri="{FF2B5EF4-FFF2-40B4-BE49-F238E27FC236}">
                <a16:creationId xmlns:a16="http://schemas.microsoft.com/office/drawing/2014/main" id="{81ACCE49-B3B7-416D-AC53-ACCC6AD15E7C}"/>
              </a:ext>
            </a:extLst>
          </p:cNvPr>
          <p:cNvSpPr>
            <a:spLocks noGrp="1"/>
          </p:cNvSpPr>
          <p:nvPr/>
        </p:nvSpPr>
        <p:spPr>
          <a:xfrm>
            <a:off x="5879592" y="1556668"/>
            <a:ext cx="2157984" cy="34747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19ED5"/>
                </a:solidFill>
                <a:effectLst/>
                <a:uLnTx/>
                <a:uFillTx/>
                <a:latin typeface="Lato"/>
                <a:ea typeface="Lato"/>
                <a:cs typeface="Lato"/>
              </a:rPr>
              <a:t>ENERGIJA</a:t>
            </a:r>
          </a:p>
        </p:txBody>
      </p:sp>
      <p:sp>
        <p:nvSpPr>
          <p:cNvPr id="7" name="Text 4">
            <a:extLst>
              <a:ext uri="{FF2B5EF4-FFF2-40B4-BE49-F238E27FC236}">
                <a16:creationId xmlns:a16="http://schemas.microsoft.com/office/drawing/2014/main" id="{50BF5DDF-452C-4370-A962-70BB441EF867}"/>
              </a:ext>
            </a:extLst>
          </p:cNvPr>
          <p:cNvSpPr>
            <a:spLocks noGrp="1"/>
          </p:cNvSpPr>
          <p:nvPr/>
        </p:nvSpPr>
        <p:spPr>
          <a:xfrm>
            <a:off x="5879592" y="2240280"/>
            <a:ext cx="2157984" cy="4114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33A46"/>
                </a:solidFill>
                <a:effectLst/>
                <a:uLnTx/>
                <a:uFillTx/>
                <a:latin typeface="Lato"/>
                <a:ea typeface="Lato"/>
                <a:cs typeface="Lato"/>
              </a:rPr>
              <a:t>pregled</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porabe</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učinkovita</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raba</a:t>
            </a:r>
            <a:r>
              <a:rPr kumimoji="0" sz="1600" b="0" i="0" u="none" strike="noStrike" kern="1200" cap="none" spc="0" normalizeH="0" baseline="0" noProof="0" dirty="0">
                <a:ln>
                  <a:noFill/>
                </a:ln>
                <a:solidFill>
                  <a:srgbClr val="233A46"/>
                </a:solidFill>
                <a:effectLst/>
                <a:uLnTx/>
                <a:uFillTx/>
                <a:latin typeface="Lato"/>
                <a:ea typeface="Lato"/>
                <a:cs typeface="Lato"/>
              </a:rPr>
              <a:t> in </a:t>
            </a:r>
            <a:r>
              <a:rPr kumimoji="0" sz="1600" b="0" i="0" u="none" strike="noStrike" kern="1200" cap="none" spc="0" normalizeH="0" baseline="0" noProof="0" dirty="0" err="1">
                <a:ln>
                  <a:noFill/>
                </a:ln>
                <a:solidFill>
                  <a:srgbClr val="233A46"/>
                </a:solidFill>
                <a:effectLst/>
                <a:uLnTx/>
                <a:uFillTx/>
                <a:latin typeface="Lato"/>
                <a:ea typeface="Lato"/>
                <a:cs typeface="Lato"/>
              </a:rPr>
              <a:t>obnovljivi</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viri</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energije</a:t>
            </a:r>
            <a:endParaRPr kumimoji="0" sz="1600" b="0" i="0" u="none" strike="noStrike" kern="1200" cap="none" spc="0" normalizeH="0" baseline="0" noProof="0" dirty="0">
              <a:ln>
                <a:noFill/>
              </a:ln>
              <a:solidFill>
                <a:srgbClr val="233A46"/>
              </a:solidFill>
              <a:effectLst/>
              <a:uLnTx/>
              <a:uFillTx/>
              <a:latin typeface="Lato"/>
              <a:ea typeface="Lato"/>
              <a:cs typeface="Lato"/>
            </a:endParaRPr>
          </a:p>
        </p:txBody>
      </p:sp>
      <p:sp>
        <p:nvSpPr>
          <p:cNvPr id="8" name="Shape 5">
            <a:extLst>
              <a:ext uri="{FF2B5EF4-FFF2-40B4-BE49-F238E27FC236}">
                <a16:creationId xmlns:a16="http://schemas.microsoft.com/office/drawing/2014/main" id="{36C4DB91-D417-404A-B485-5D7C8C5B5762}"/>
              </a:ext>
            </a:extLst>
          </p:cNvPr>
          <p:cNvSpPr>
            <a:spLocks noGrp="1"/>
          </p:cNvSpPr>
          <p:nvPr/>
        </p:nvSpPr>
        <p:spPr>
          <a:xfrm>
            <a:off x="8595360" y="1481328"/>
            <a:ext cx="2514600" cy="1572768"/>
          </a:xfrm>
          <a:prstGeom prst="roundRect">
            <a:avLst>
              <a:gd name="adj" fmla="val 6977"/>
            </a:avLst>
          </a:prstGeom>
          <a:solidFill>
            <a:srgbClr val="00B0F0"/>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9" name="Text 6">
            <a:extLst>
              <a:ext uri="{FF2B5EF4-FFF2-40B4-BE49-F238E27FC236}">
                <a16:creationId xmlns:a16="http://schemas.microsoft.com/office/drawing/2014/main" id="{77FFBFAA-81C1-42B1-8716-CA98BE231A2D}"/>
              </a:ext>
            </a:extLst>
          </p:cNvPr>
          <p:cNvSpPr>
            <a:spLocks noGrp="1"/>
          </p:cNvSpPr>
          <p:nvPr/>
        </p:nvSpPr>
        <p:spPr>
          <a:xfrm>
            <a:off x="8759952" y="1613916"/>
            <a:ext cx="2157984" cy="34747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prstClr val="white"/>
                </a:solidFill>
                <a:effectLst/>
                <a:uLnTx/>
                <a:uFillTx/>
                <a:latin typeface="Lato"/>
                <a:ea typeface="Lato"/>
                <a:cs typeface="Lato"/>
              </a:rPr>
              <a:t>PODNEBJE</a:t>
            </a:r>
          </a:p>
        </p:txBody>
      </p:sp>
      <p:sp>
        <p:nvSpPr>
          <p:cNvPr id="10" name="Text 7">
            <a:extLst>
              <a:ext uri="{FF2B5EF4-FFF2-40B4-BE49-F238E27FC236}">
                <a16:creationId xmlns:a16="http://schemas.microsoft.com/office/drawing/2014/main" id="{96511E9F-CBCF-4139-B68D-82CF66881BA5}"/>
              </a:ext>
            </a:extLst>
          </p:cNvPr>
          <p:cNvSpPr>
            <a:spLocks noGrp="1"/>
          </p:cNvSpPr>
          <p:nvPr/>
        </p:nvSpPr>
        <p:spPr>
          <a:xfrm>
            <a:off x="8759952" y="2240280"/>
            <a:ext cx="2479548" cy="4114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33A46"/>
                </a:solidFill>
                <a:effectLst/>
                <a:uLnTx/>
                <a:uFillTx/>
                <a:latin typeface="Lato"/>
                <a:ea typeface="Lato"/>
                <a:cs typeface="Lato"/>
              </a:rPr>
              <a:t>ocene</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tveganj</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prilagajanje</a:t>
            </a:r>
            <a:r>
              <a:rPr kumimoji="0" sz="1600" b="0" i="0" u="none" strike="noStrike" kern="1200" cap="none" spc="0" normalizeH="0" baseline="0" noProof="0" dirty="0">
                <a:ln>
                  <a:noFill/>
                </a:ln>
                <a:solidFill>
                  <a:srgbClr val="233A46"/>
                </a:solidFill>
                <a:effectLst/>
                <a:uLnTx/>
                <a:uFillTx/>
                <a:latin typeface="Lato"/>
                <a:ea typeface="Lato"/>
                <a:cs typeface="Lato"/>
              </a:rPr>
              <a:t> na </a:t>
            </a:r>
            <a:r>
              <a:rPr kumimoji="0" sz="1600" b="0" i="0" u="none" strike="noStrike" kern="1200" cap="none" spc="0" normalizeH="0" baseline="0" noProof="0" dirty="0" err="1">
                <a:ln>
                  <a:noFill/>
                </a:ln>
                <a:solidFill>
                  <a:srgbClr val="233A46"/>
                </a:solidFill>
                <a:effectLst/>
                <a:uLnTx/>
                <a:uFillTx/>
                <a:latin typeface="Lato"/>
                <a:ea typeface="Lato"/>
                <a:cs typeface="Lato"/>
              </a:rPr>
              <a:t>vročino</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sušo</a:t>
            </a:r>
            <a:r>
              <a:rPr kumimoji="0" sz="1600" b="0" i="0" u="none" strike="noStrike" kern="1200" cap="none" spc="0" normalizeH="0" baseline="0" noProof="0" dirty="0">
                <a:ln>
                  <a:noFill/>
                </a:ln>
                <a:solidFill>
                  <a:srgbClr val="233A46"/>
                </a:solidFill>
                <a:effectLst/>
                <a:uLnTx/>
                <a:uFillTx/>
                <a:latin typeface="Lato"/>
                <a:ea typeface="Lato"/>
                <a:cs typeface="Lato"/>
              </a:rPr>
              <a:t> in </a:t>
            </a:r>
            <a:r>
              <a:rPr kumimoji="0" sz="1600" b="0" i="0" u="none" strike="noStrike" kern="1200" cap="none" spc="0" normalizeH="0" baseline="0" noProof="0" dirty="0" err="1">
                <a:ln>
                  <a:noFill/>
                </a:ln>
                <a:solidFill>
                  <a:srgbClr val="233A46"/>
                </a:solidFill>
                <a:effectLst/>
                <a:uLnTx/>
                <a:uFillTx/>
                <a:latin typeface="Lato"/>
                <a:ea typeface="Lato"/>
                <a:cs typeface="Lato"/>
              </a:rPr>
              <a:t>neurja</a:t>
            </a:r>
            <a:r>
              <a:rPr kumimoji="0" lang="sl-SI" sz="1600" b="0" i="0" u="none" strike="noStrike" kern="1200" cap="none" spc="0" normalizeH="0" baseline="0" noProof="0" dirty="0">
                <a:ln>
                  <a:noFill/>
                </a:ln>
                <a:solidFill>
                  <a:srgbClr val="233A46"/>
                </a:solidFill>
                <a:effectLst/>
                <a:uLnTx/>
                <a:uFillTx/>
                <a:latin typeface="Lato"/>
                <a:ea typeface="Lato"/>
                <a:cs typeface="Lato"/>
              </a:rPr>
              <a:t>, elaborati podnebne odpornosti, DNSH</a:t>
            </a:r>
            <a:endParaRPr kumimoji="0" sz="1600" b="0" i="0" u="none" strike="noStrike" kern="1200" cap="none" spc="0" normalizeH="0" baseline="0" noProof="0" dirty="0">
              <a:ln>
                <a:noFill/>
              </a:ln>
              <a:solidFill>
                <a:srgbClr val="233A46"/>
              </a:solidFill>
              <a:effectLst/>
              <a:uLnTx/>
              <a:uFillTx/>
              <a:latin typeface="Lato"/>
              <a:ea typeface="Lato"/>
              <a:cs typeface="Lato"/>
            </a:endParaRPr>
          </a:p>
        </p:txBody>
      </p:sp>
      <p:sp>
        <p:nvSpPr>
          <p:cNvPr id="11" name="Shape 8">
            <a:extLst>
              <a:ext uri="{FF2B5EF4-FFF2-40B4-BE49-F238E27FC236}">
                <a16:creationId xmlns:a16="http://schemas.microsoft.com/office/drawing/2014/main" id="{74104E6A-2ED4-4829-8839-EEABBA4E0E28}"/>
              </a:ext>
            </a:extLst>
          </p:cNvPr>
          <p:cNvSpPr>
            <a:spLocks noGrp="1"/>
          </p:cNvSpPr>
          <p:nvPr/>
        </p:nvSpPr>
        <p:spPr>
          <a:xfrm>
            <a:off x="5769864" y="3459274"/>
            <a:ext cx="2514600" cy="1572768"/>
          </a:xfrm>
          <a:prstGeom prst="roundRect">
            <a:avLst>
              <a:gd name="adj" fmla="val 6977"/>
            </a:avLst>
          </a:prstGeom>
          <a:solidFill>
            <a:srgbClr val="00B0F0"/>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2" name="Text 9">
            <a:extLst>
              <a:ext uri="{FF2B5EF4-FFF2-40B4-BE49-F238E27FC236}">
                <a16:creationId xmlns:a16="http://schemas.microsoft.com/office/drawing/2014/main" id="{92661DF6-6ACE-4DF2-9E48-B8C0B12774BB}"/>
              </a:ext>
            </a:extLst>
          </p:cNvPr>
          <p:cNvSpPr>
            <a:spLocks noGrp="1"/>
          </p:cNvSpPr>
          <p:nvPr/>
        </p:nvSpPr>
        <p:spPr>
          <a:xfrm>
            <a:off x="5879592" y="3706290"/>
            <a:ext cx="2157984" cy="34747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prstClr val="white"/>
                </a:solidFill>
                <a:effectLst/>
                <a:uLnTx/>
                <a:uFillTx/>
                <a:latin typeface="Lato"/>
                <a:ea typeface="Lato"/>
                <a:cs typeface="Lato"/>
              </a:rPr>
              <a:t>NALOŽBE</a:t>
            </a:r>
          </a:p>
        </p:txBody>
      </p:sp>
      <p:sp>
        <p:nvSpPr>
          <p:cNvPr id="13" name="Text 10">
            <a:extLst>
              <a:ext uri="{FF2B5EF4-FFF2-40B4-BE49-F238E27FC236}">
                <a16:creationId xmlns:a16="http://schemas.microsoft.com/office/drawing/2014/main" id="{F7FD16BA-A227-4174-BEF3-9CE02895597F}"/>
              </a:ext>
            </a:extLst>
          </p:cNvPr>
          <p:cNvSpPr>
            <a:spLocks noGrp="1"/>
          </p:cNvSpPr>
          <p:nvPr/>
        </p:nvSpPr>
        <p:spPr>
          <a:xfrm>
            <a:off x="5879592" y="4343400"/>
            <a:ext cx="2157984" cy="4114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33A46"/>
                </a:solidFill>
                <a:effectLst/>
                <a:uLnTx/>
                <a:uFillTx/>
                <a:latin typeface="Lato"/>
                <a:ea typeface="Lato"/>
                <a:cs typeface="Lato"/>
              </a:rPr>
              <a:t>strokovne</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podlage</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financiranje</a:t>
            </a:r>
            <a:r>
              <a:rPr kumimoji="0" sz="1600" b="0" i="0" u="none" strike="noStrike" kern="1200" cap="none" spc="0" normalizeH="0" baseline="0" noProof="0" dirty="0">
                <a:ln>
                  <a:noFill/>
                </a:ln>
                <a:solidFill>
                  <a:srgbClr val="233A46"/>
                </a:solidFill>
                <a:effectLst/>
                <a:uLnTx/>
                <a:uFillTx/>
                <a:latin typeface="Lato"/>
                <a:ea typeface="Lato"/>
                <a:cs typeface="Lato"/>
              </a:rPr>
              <a:t> in podpora </a:t>
            </a:r>
            <a:r>
              <a:rPr kumimoji="0" sz="1600" b="0" i="0" u="none" strike="noStrike" kern="1200" cap="none" spc="0" normalizeH="0" baseline="0" noProof="0" dirty="0" err="1">
                <a:ln>
                  <a:noFill/>
                </a:ln>
                <a:solidFill>
                  <a:srgbClr val="233A46"/>
                </a:solidFill>
                <a:effectLst/>
                <a:uLnTx/>
                <a:uFillTx/>
                <a:latin typeface="Lato"/>
                <a:ea typeface="Lato"/>
                <a:cs typeface="Lato"/>
              </a:rPr>
              <a:t>pri</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izvedbi</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ukrepov</a:t>
            </a:r>
            <a:endParaRPr kumimoji="0" sz="1600" b="0" i="0" u="none" strike="noStrike" kern="1200" cap="none" spc="0" normalizeH="0" baseline="0" noProof="0" dirty="0">
              <a:ln>
                <a:noFill/>
              </a:ln>
              <a:solidFill>
                <a:srgbClr val="233A46"/>
              </a:solidFill>
              <a:effectLst/>
              <a:uLnTx/>
              <a:uFillTx/>
              <a:latin typeface="Lato"/>
              <a:ea typeface="Lato"/>
              <a:cs typeface="Lato"/>
            </a:endParaRPr>
          </a:p>
        </p:txBody>
      </p:sp>
      <p:sp>
        <p:nvSpPr>
          <p:cNvPr id="14" name="Shape 11">
            <a:extLst>
              <a:ext uri="{FF2B5EF4-FFF2-40B4-BE49-F238E27FC236}">
                <a16:creationId xmlns:a16="http://schemas.microsoft.com/office/drawing/2014/main" id="{07FC5698-596E-496A-A5C6-097327C23464}"/>
              </a:ext>
            </a:extLst>
          </p:cNvPr>
          <p:cNvSpPr>
            <a:spLocks noGrp="1"/>
          </p:cNvSpPr>
          <p:nvPr/>
        </p:nvSpPr>
        <p:spPr>
          <a:xfrm>
            <a:off x="8549640" y="3429000"/>
            <a:ext cx="2560320" cy="1616758"/>
          </a:xfrm>
          <a:prstGeom prst="roundRect">
            <a:avLst>
              <a:gd name="adj" fmla="val 6977"/>
            </a:avLst>
          </a:prstGeom>
          <a:solidFill>
            <a:srgbClr val="FFC000"/>
          </a:solidFill>
          <a:ln w="12700">
            <a:solidFill>
              <a:srgbClr val="E5F0D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5" name="Text 12">
            <a:extLst>
              <a:ext uri="{FF2B5EF4-FFF2-40B4-BE49-F238E27FC236}">
                <a16:creationId xmlns:a16="http://schemas.microsoft.com/office/drawing/2014/main" id="{87CF391E-5FE6-45EC-B970-73028FEC65EF}"/>
              </a:ext>
            </a:extLst>
          </p:cNvPr>
          <p:cNvSpPr>
            <a:spLocks noGrp="1"/>
          </p:cNvSpPr>
          <p:nvPr/>
        </p:nvSpPr>
        <p:spPr>
          <a:xfrm>
            <a:off x="8686800" y="3611958"/>
            <a:ext cx="2258568" cy="34747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19ED5"/>
                </a:solidFill>
                <a:effectLst/>
                <a:uLnTx/>
                <a:uFillTx/>
                <a:latin typeface="Lato"/>
                <a:ea typeface="Lato"/>
                <a:cs typeface="Lato"/>
              </a:rPr>
              <a:t>SODELOVANJE</a:t>
            </a:r>
          </a:p>
        </p:txBody>
      </p:sp>
      <p:sp>
        <p:nvSpPr>
          <p:cNvPr id="16" name="Text 13">
            <a:extLst>
              <a:ext uri="{FF2B5EF4-FFF2-40B4-BE49-F238E27FC236}">
                <a16:creationId xmlns:a16="http://schemas.microsoft.com/office/drawing/2014/main" id="{2035E085-D85A-4894-8BB5-16052C8DEBBC}"/>
              </a:ext>
            </a:extLst>
          </p:cNvPr>
          <p:cNvSpPr>
            <a:spLocks noGrp="1"/>
          </p:cNvSpPr>
          <p:nvPr/>
        </p:nvSpPr>
        <p:spPr>
          <a:xfrm>
            <a:off x="8686800" y="3985478"/>
            <a:ext cx="2258568" cy="88835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233A46"/>
                </a:solidFill>
                <a:effectLst/>
                <a:uLnTx/>
                <a:uFillTx/>
                <a:latin typeface="Lato"/>
                <a:ea typeface="Lato"/>
                <a:cs typeface="Lato"/>
              </a:rPr>
              <a:t>povezovanje</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ponudnikov</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občin</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projektov</a:t>
            </a:r>
            <a:r>
              <a:rPr kumimoji="0" sz="1600" b="0" i="0" u="none" strike="noStrike" kern="1200" cap="none" spc="0" normalizeH="0" baseline="0" noProof="0" dirty="0">
                <a:ln>
                  <a:noFill/>
                </a:ln>
                <a:solidFill>
                  <a:srgbClr val="233A46"/>
                </a:solidFill>
                <a:effectLst/>
                <a:uLnTx/>
                <a:uFillTx/>
                <a:latin typeface="Lato"/>
                <a:ea typeface="Lato"/>
                <a:cs typeface="Lato"/>
              </a:rPr>
              <a:t> in </a:t>
            </a:r>
            <a:r>
              <a:rPr kumimoji="0" sz="1600" b="0" i="0" u="none" strike="noStrike" kern="1200" cap="none" spc="0" normalizeH="0" baseline="0" noProof="0" dirty="0" err="1">
                <a:ln>
                  <a:noFill/>
                </a:ln>
                <a:solidFill>
                  <a:srgbClr val="233A46"/>
                </a:solidFill>
                <a:effectLst/>
                <a:uLnTx/>
                <a:uFillTx/>
                <a:latin typeface="Lato"/>
                <a:ea typeface="Lato"/>
                <a:cs typeface="Lato"/>
              </a:rPr>
              <a:t>strokovnega</a:t>
            </a:r>
            <a:r>
              <a:rPr kumimoji="0" sz="1600" b="0" i="0" u="none" strike="noStrike" kern="1200" cap="none" spc="0" normalizeH="0" baseline="0" noProof="0" dirty="0">
                <a:ln>
                  <a:noFill/>
                </a:ln>
                <a:solidFill>
                  <a:srgbClr val="233A46"/>
                </a:solidFill>
                <a:effectLst/>
                <a:uLnTx/>
                <a:uFillTx/>
                <a:latin typeface="Lato"/>
                <a:ea typeface="Lato"/>
                <a:cs typeface="Lato"/>
              </a:rPr>
              <a:t> </a:t>
            </a:r>
            <a:r>
              <a:rPr kumimoji="0" sz="1600" b="0" i="0" u="none" strike="noStrike" kern="1200" cap="none" spc="0" normalizeH="0" baseline="0" noProof="0" dirty="0" err="1">
                <a:ln>
                  <a:noFill/>
                </a:ln>
                <a:solidFill>
                  <a:srgbClr val="233A46"/>
                </a:solidFill>
                <a:effectLst/>
                <a:uLnTx/>
                <a:uFillTx/>
                <a:latin typeface="Lato"/>
                <a:ea typeface="Lato"/>
                <a:cs typeface="Lato"/>
              </a:rPr>
              <a:t>znanja</a:t>
            </a:r>
            <a:endParaRPr kumimoji="0" sz="1600" b="0" i="0" u="none" strike="noStrike" kern="1200" cap="none" spc="0" normalizeH="0" baseline="0" noProof="0" dirty="0">
              <a:ln>
                <a:noFill/>
              </a:ln>
              <a:solidFill>
                <a:srgbClr val="233A46"/>
              </a:solidFill>
              <a:effectLst/>
              <a:uLnTx/>
              <a:uFillTx/>
              <a:latin typeface="Lato"/>
              <a:ea typeface="Lato"/>
              <a:cs typeface="Lato"/>
            </a:endParaRPr>
          </a:p>
        </p:txBody>
      </p:sp>
      <p:sp>
        <p:nvSpPr>
          <p:cNvPr id="17" name="Shape 14">
            <a:extLst>
              <a:ext uri="{FF2B5EF4-FFF2-40B4-BE49-F238E27FC236}">
                <a16:creationId xmlns:a16="http://schemas.microsoft.com/office/drawing/2014/main" id="{1CE58876-EFF4-4051-8553-D7E931A3A7D2}"/>
              </a:ext>
            </a:extLst>
          </p:cNvPr>
          <p:cNvSpPr>
            <a:spLocks noGrp="1"/>
          </p:cNvSpPr>
          <p:nvPr/>
        </p:nvSpPr>
        <p:spPr>
          <a:xfrm>
            <a:off x="5545407" y="5318851"/>
            <a:ext cx="5852159" cy="984710"/>
          </a:xfrm>
          <a:prstGeom prst="roundRect">
            <a:avLst>
              <a:gd name="adj" fmla="val 37500"/>
            </a:avLst>
          </a:prstGeom>
          <a:solidFill>
            <a:srgbClr val="1F4E3A"/>
          </a:solidFill>
          <a:ln w="12700">
            <a:solidFill>
              <a:srgbClr val="1F4E3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8" name="Text 15">
            <a:extLst>
              <a:ext uri="{FF2B5EF4-FFF2-40B4-BE49-F238E27FC236}">
                <a16:creationId xmlns:a16="http://schemas.microsoft.com/office/drawing/2014/main" id="{82337102-3EF0-4272-9A11-F7DAEEC6BD87}"/>
              </a:ext>
            </a:extLst>
          </p:cNvPr>
          <p:cNvSpPr>
            <a:spLocks noGrp="1"/>
          </p:cNvSpPr>
          <p:nvPr/>
        </p:nvSpPr>
        <p:spPr>
          <a:xfrm>
            <a:off x="6002606" y="5590265"/>
            <a:ext cx="5682567" cy="314357"/>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prstClr val="white"/>
                </a:solidFill>
                <a:effectLst/>
                <a:uLnTx/>
                <a:uFillTx/>
                <a:latin typeface="Lato"/>
                <a:ea typeface="Lato"/>
                <a:cs typeface="Lato"/>
              </a:rPr>
              <a:t>Trajnost</a:t>
            </a:r>
            <a:r>
              <a:rPr kumimoji="0" sz="1600" b="0" i="0" u="none" strike="noStrike" kern="1200" cap="none" spc="0" normalizeH="0" baseline="0" noProof="0" dirty="0">
                <a:ln>
                  <a:noFill/>
                </a:ln>
                <a:solidFill>
                  <a:prstClr val="white"/>
                </a:solidFill>
                <a:effectLst/>
                <a:uLnTx/>
                <a:uFillTx/>
                <a:latin typeface="Lato"/>
                <a:ea typeface="Lato"/>
                <a:cs typeface="Lato"/>
              </a:rPr>
              <a:t> v </a:t>
            </a:r>
            <a:r>
              <a:rPr kumimoji="0" sz="1600" b="0" i="0" u="none" strike="noStrike" kern="1200" cap="none" spc="0" normalizeH="0" baseline="0" noProof="0" dirty="0" err="1">
                <a:ln>
                  <a:noFill/>
                </a:ln>
                <a:solidFill>
                  <a:prstClr val="white"/>
                </a:solidFill>
                <a:effectLst/>
                <a:uLnTx/>
                <a:uFillTx/>
                <a:latin typeface="Lato"/>
                <a:ea typeface="Lato"/>
                <a:cs typeface="Lato"/>
              </a:rPr>
              <a:t>praksi</a:t>
            </a:r>
            <a:r>
              <a:rPr kumimoji="0" sz="1600" b="0" i="0" u="none" strike="noStrike" kern="1200" cap="none" spc="0" normalizeH="0" baseline="0" noProof="0" dirty="0">
                <a:ln>
                  <a:noFill/>
                </a:ln>
                <a:solidFill>
                  <a:prstClr val="white"/>
                </a:solidFill>
                <a:effectLst/>
                <a:uLnTx/>
                <a:uFillTx/>
                <a:latin typeface="Lato"/>
                <a:ea typeface="Lato"/>
                <a:cs typeface="Lato"/>
              </a:rPr>
              <a:t>: </a:t>
            </a:r>
            <a:r>
              <a:rPr kumimoji="0" sz="1600" b="0" i="0" u="none" strike="noStrike" kern="1200" cap="none" spc="0" normalizeH="0" baseline="0" noProof="0" dirty="0" err="1">
                <a:ln>
                  <a:noFill/>
                </a:ln>
                <a:solidFill>
                  <a:prstClr val="white"/>
                </a:solidFill>
                <a:effectLst/>
                <a:uLnTx/>
                <a:uFillTx/>
                <a:latin typeface="Lato"/>
                <a:ea typeface="Lato"/>
                <a:cs typeface="Lato"/>
              </a:rPr>
              <a:t>manjša</a:t>
            </a:r>
            <a:r>
              <a:rPr kumimoji="0" sz="1600" b="0" i="0" u="none" strike="noStrike" kern="1200" cap="none" spc="0" normalizeH="0" baseline="0" noProof="0" dirty="0">
                <a:ln>
                  <a:noFill/>
                </a:ln>
                <a:solidFill>
                  <a:prstClr val="white"/>
                </a:solidFill>
                <a:effectLst/>
                <a:uLnTx/>
                <a:uFillTx/>
                <a:latin typeface="Lato"/>
                <a:ea typeface="Lato"/>
                <a:cs typeface="Lato"/>
              </a:rPr>
              <a:t> </a:t>
            </a:r>
            <a:r>
              <a:rPr kumimoji="0" sz="1600" b="0" i="0" u="none" strike="noStrike" kern="1200" cap="none" spc="0" normalizeH="0" baseline="0" noProof="0" dirty="0" err="1">
                <a:ln>
                  <a:noFill/>
                </a:ln>
                <a:solidFill>
                  <a:prstClr val="white"/>
                </a:solidFill>
                <a:effectLst/>
                <a:uLnTx/>
                <a:uFillTx/>
                <a:latin typeface="Lato"/>
                <a:ea typeface="Lato"/>
                <a:cs typeface="Lato"/>
              </a:rPr>
              <a:t>poraba</a:t>
            </a:r>
            <a:r>
              <a:rPr kumimoji="0" sz="1600" b="0" i="0" u="none" strike="noStrike" kern="1200" cap="none" spc="0" normalizeH="0" baseline="0" noProof="0" dirty="0">
                <a:ln>
                  <a:noFill/>
                </a:ln>
                <a:solidFill>
                  <a:prstClr val="white"/>
                </a:solidFill>
                <a:effectLst/>
                <a:uLnTx/>
                <a:uFillTx/>
                <a:latin typeface="Lato"/>
                <a:ea typeface="Lato"/>
                <a:cs typeface="Lato"/>
              </a:rPr>
              <a:t> </a:t>
            </a:r>
            <a:r>
              <a:rPr kumimoji="0" sz="1600" b="0" i="0" u="none" strike="noStrike" kern="1200" cap="none" spc="0" normalizeH="0" baseline="0" noProof="0" dirty="0" err="1">
                <a:ln>
                  <a:noFill/>
                </a:ln>
                <a:solidFill>
                  <a:prstClr val="white"/>
                </a:solidFill>
                <a:effectLst/>
                <a:uLnTx/>
                <a:uFillTx/>
                <a:latin typeface="Lato"/>
                <a:ea typeface="Lato"/>
                <a:cs typeface="Lato"/>
              </a:rPr>
              <a:t>virov</a:t>
            </a:r>
            <a:r>
              <a:rPr kumimoji="0" sz="1600" b="0" i="0" u="none" strike="noStrike" kern="1200" cap="none" spc="0" normalizeH="0" baseline="0" noProof="0" dirty="0">
                <a:ln>
                  <a:noFill/>
                </a:ln>
                <a:solidFill>
                  <a:prstClr val="white"/>
                </a:solidFill>
                <a:effectLst/>
                <a:uLnTx/>
                <a:uFillTx/>
                <a:latin typeface="Lato"/>
                <a:ea typeface="Lato"/>
                <a:cs typeface="Lato"/>
              </a:rPr>
              <a:t>, </a:t>
            </a:r>
            <a:r>
              <a:rPr kumimoji="0" sz="1600" b="0" i="0" u="none" strike="noStrike" kern="1200" cap="none" spc="0" normalizeH="0" baseline="0" noProof="0" dirty="0" err="1">
                <a:ln>
                  <a:noFill/>
                </a:ln>
                <a:solidFill>
                  <a:prstClr val="white"/>
                </a:solidFill>
                <a:effectLst/>
                <a:uLnTx/>
                <a:uFillTx/>
                <a:latin typeface="Lato"/>
                <a:ea typeface="Lato"/>
                <a:cs typeface="Lato"/>
              </a:rPr>
              <a:t>nižji</a:t>
            </a:r>
            <a:r>
              <a:rPr kumimoji="0" sz="1600" b="0" i="0" u="none" strike="noStrike" kern="1200" cap="none" spc="0" normalizeH="0" baseline="0" noProof="0" dirty="0">
                <a:ln>
                  <a:noFill/>
                </a:ln>
                <a:solidFill>
                  <a:prstClr val="white"/>
                </a:solidFill>
                <a:effectLst/>
                <a:uLnTx/>
                <a:uFillTx/>
                <a:latin typeface="Lato"/>
                <a:ea typeface="Lato"/>
                <a:cs typeface="Lato"/>
              </a:rPr>
              <a:t> </a:t>
            </a:r>
            <a:r>
              <a:rPr kumimoji="0" sz="1600" b="0" i="0" u="none" strike="noStrike" kern="1200" cap="none" spc="0" normalizeH="0" baseline="0" noProof="0" dirty="0" err="1">
                <a:ln>
                  <a:noFill/>
                </a:ln>
                <a:solidFill>
                  <a:prstClr val="white"/>
                </a:solidFill>
                <a:effectLst/>
                <a:uLnTx/>
                <a:uFillTx/>
                <a:latin typeface="Lato"/>
                <a:ea typeface="Lato"/>
                <a:cs typeface="Lato"/>
              </a:rPr>
              <a:t>stroški</a:t>
            </a:r>
            <a:r>
              <a:rPr kumimoji="0" sz="1600" b="0" i="0" u="none" strike="noStrike" kern="1200" cap="none" spc="0" normalizeH="0" baseline="0" noProof="0" dirty="0">
                <a:ln>
                  <a:noFill/>
                </a:ln>
                <a:solidFill>
                  <a:prstClr val="white"/>
                </a:solidFill>
                <a:effectLst/>
                <a:uLnTx/>
                <a:uFillTx/>
                <a:latin typeface="Lato"/>
                <a:ea typeface="Lato"/>
                <a:cs typeface="Lato"/>
              </a:rPr>
              <a:t> in </a:t>
            </a:r>
            <a:r>
              <a:rPr kumimoji="0" sz="1600" b="0" i="0" u="none" strike="noStrike" kern="1200" cap="none" spc="0" normalizeH="0" baseline="0" noProof="0" dirty="0" err="1">
                <a:ln>
                  <a:noFill/>
                </a:ln>
                <a:solidFill>
                  <a:prstClr val="white"/>
                </a:solidFill>
                <a:effectLst/>
                <a:uLnTx/>
                <a:uFillTx/>
                <a:latin typeface="Lato"/>
                <a:ea typeface="Lato"/>
                <a:cs typeface="Lato"/>
              </a:rPr>
              <a:t>kakovostnejš</a:t>
            </a:r>
            <a:r>
              <a:rPr kumimoji="0" lang="sl-SI" sz="1600" b="0" i="0" u="none" strike="noStrike" kern="1200" cap="none" spc="0" normalizeH="0" baseline="0" noProof="0" dirty="0">
                <a:ln>
                  <a:noFill/>
                </a:ln>
                <a:solidFill>
                  <a:prstClr val="white"/>
                </a:solidFill>
                <a:effectLst/>
                <a:uLnTx/>
                <a:uFillTx/>
                <a:latin typeface="Lato"/>
                <a:ea typeface="Lato"/>
                <a:cs typeface="Lato"/>
              </a:rPr>
              <a:t>e življenje ter</a:t>
            </a:r>
            <a:r>
              <a:rPr kumimoji="0" sz="1600" b="0" i="0" u="none" strike="noStrike" kern="1200" cap="none" spc="0" normalizeH="0" baseline="0" noProof="0" dirty="0">
                <a:ln>
                  <a:noFill/>
                </a:ln>
                <a:solidFill>
                  <a:prstClr val="white"/>
                </a:solidFill>
                <a:effectLst/>
                <a:uLnTx/>
                <a:uFillTx/>
                <a:latin typeface="Lato"/>
                <a:ea typeface="Lato"/>
                <a:cs typeface="Lato"/>
              </a:rPr>
              <a:t> </a:t>
            </a:r>
            <a:r>
              <a:rPr kumimoji="0" sz="1600" b="0" i="0" u="none" strike="noStrike" kern="1200" cap="none" spc="0" normalizeH="0" baseline="0" noProof="0" dirty="0" err="1">
                <a:ln>
                  <a:noFill/>
                </a:ln>
                <a:solidFill>
                  <a:prstClr val="white"/>
                </a:solidFill>
                <a:effectLst/>
                <a:uLnTx/>
                <a:uFillTx/>
                <a:latin typeface="Lato"/>
                <a:ea typeface="Lato"/>
                <a:cs typeface="Lato"/>
              </a:rPr>
              <a:t>ponudba</a:t>
            </a:r>
            <a:endParaRPr kumimoji="0" sz="1600" b="0" i="0" u="none" strike="noStrike" kern="1200" cap="none" spc="0" normalizeH="0" baseline="0" noProof="0" dirty="0">
              <a:ln>
                <a:noFill/>
              </a:ln>
              <a:solidFill>
                <a:prstClr val="white"/>
              </a:solidFill>
              <a:effectLst/>
              <a:uLnTx/>
              <a:uFillTx/>
              <a:latin typeface="Lato"/>
              <a:ea typeface="Lato"/>
              <a:cs typeface="Lato"/>
            </a:endParaRPr>
          </a:p>
        </p:txBody>
      </p:sp>
      <p:sp>
        <p:nvSpPr>
          <p:cNvPr id="25" name="Slide Number Placeholder 0">
            <a:extLst>
              <a:ext uri="{FF2B5EF4-FFF2-40B4-BE49-F238E27FC236}">
                <a16:creationId xmlns:a16="http://schemas.microsoft.com/office/drawing/2014/main" id="{2C8E1B8E-62C5-4799-B640-8EF5FDE16EB0}"/>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2</a:t>
            </a:r>
          </a:p>
        </p:txBody>
      </p:sp>
      <p:sp>
        <p:nvSpPr>
          <p:cNvPr id="26" name="Rounded Rectangle 25">
            <a:extLst>
              <a:ext uri="{FF2B5EF4-FFF2-40B4-BE49-F238E27FC236}">
                <a16:creationId xmlns:a16="http://schemas.microsoft.com/office/drawing/2014/main" id="{69D5CE8B-96B7-4BCD-8503-E28231E9A67B}"/>
              </a:ext>
            </a:extLst>
          </p:cNvPr>
          <p:cNvSpPr>
            <a:spLocks noGrp="1"/>
          </p:cNvSpPr>
          <p:nvPr/>
        </p:nvSpPr>
        <p:spPr>
          <a:xfrm>
            <a:off x="13335000" y="0"/>
            <a:ext cx="9525" cy="9525"/>
          </a:xfrm>
          <a:prstGeom prst="roundRect">
            <a:avLst/>
          </a:prstGeom>
          <a:noFill/>
          <a:ln w="0">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1" name="Picture 26"/>
          <p:cNvPicPr>
            <a:picLocks noChangeAspect="1"/>
          </p:cNvPicPr>
          <p:nvPr/>
        </p:nvPicPr>
        <p:blipFill>
          <a:blip r:embed="rId4"/>
          <a:srcRect l="35" r="35"/>
          <a:stretch>
            <a:fillRect/>
          </a:stretch>
        </p:blipFill>
        <p:spPr>
          <a:xfrm>
            <a:off x="11239500" y="95250"/>
            <a:ext cx="819150" cy="715328"/>
          </a:xfrm>
          <a:prstGeom prst="rect">
            <a:avLst/>
          </a:prstGeom>
        </p:spPr>
      </p:pic>
      <p:sp>
        <p:nvSpPr>
          <p:cNvPr id="28" name="Rectangle 27">
            <a:extLst>
              <a:ext uri="{FF2B5EF4-FFF2-40B4-BE49-F238E27FC236}">
                <a16:creationId xmlns:a16="http://schemas.microsoft.com/office/drawing/2014/main" id="{B517F83A-0190-492C-A842-833979ED9FC8}"/>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a:extLst>
              <a:ext uri="{FF2B5EF4-FFF2-40B4-BE49-F238E27FC236}">
                <a16:creationId xmlns:a16="http://schemas.microsoft.com/office/drawing/2014/main" id="{9C5B1EF3-2862-4601-93AD-D787D6729A1B}"/>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0" name="TextBox 29">
            <a:extLst>
              <a:ext uri="{FF2B5EF4-FFF2-40B4-BE49-F238E27FC236}">
                <a16:creationId xmlns:a16="http://schemas.microsoft.com/office/drawing/2014/main" id="{B6569FD8-F6B1-4D90-8E10-B011370E33EC}"/>
              </a:ext>
            </a:extLst>
          </p:cNvPr>
          <p:cNvSpPr>
            <a:spLocks noGrp="1"/>
          </p:cNvSpPr>
          <p:nvPr/>
        </p:nvSpPr>
        <p:spPr>
          <a:xfrm>
            <a:off x="228600" y="6457950"/>
            <a:ext cx="1060768" cy="175260"/>
          </a:xfrm>
          <a:prstGeom prst="rect">
            <a:avLst/>
          </a:prstGeom>
          <a:solidFill>
            <a:srgbClr val="F5F8EF"/>
          </a:solid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550" b="1" i="0" u="none" strike="noStrike" kern="1200" cap="none" spc="0" normalizeH="0" baseline="0" noProof="0" dirty="0">
                <a:ln>
                  <a:noFill/>
                </a:ln>
                <a:solidFill>
                  <a:srgbClr val="019ED5"/>
                </a:solidFill>
                <a:effectLst/>
                <a:uLnTx/>
                <a:uFillTx/>
                <a:latin typeface="Lato"/>
                <a:ea typeface="Lato"/>
                <a:cs typeface="Lato"/>
              </a:rPr>
              <a:t>GOLEA  ·  </a:t>
            </a:r>
            <a:r>
              <a:rPr kumimoji="0" sz="550" b="1" i="0" u="none" strike="noStrike" kern="1200" cap="none" spc="0" normalizeH="0" baseline="0" noProof="0" dirty="0" err="1">
                <a:ln>
                  <a:noFill/>
                </a:ln>
                <a:solidFill>
                  <a:srgbClr val="019ED5"/>
                </a:solidFill>
                <a:effectLst/>
                <a:uLnTx/>
                <a:uFillTx/>
                <a:latin typeface="Lato"/>
                <a:ea typeface="Lato"/>
                <a:cs typeface="Lato"/>
              </a:rPr>
              <a:t>trajnost</a:t>
            </a:r>
            <a:r>
              <a:rPr kumimoji="0" sz="550" b="1" i="0" u="none" strike="noStrike" kern="1200" cap="none" spc="0" normalizeH="0" baseline="0" noProof="0" dirty="0">
                <a:ln>
                  <a:noFill/>
                </a:ln>
                <a:solidFill>
                  <a:srgbClr val="019ED5"/>
                </a:solidFill>
                <a:effectLst/>
                <a:uLnTx/>
                <a:uFillTx/>
                <a:latin typeface="Lato"/>
                <a:ea typeface="Lato"/>
                <a:cs typeface="Lato"/>
              </a:rPr>
              <a:t> v </a:t>
            </a:r>
            <a:r>
              <a:rPr kumimoji="0" sz="550" b="1" i="0" u="none" strike="noStrike" kern="1200" cap="none" spc="0" normalizeH="0" baseline="0" noProof="0" dirty="0" err="1">
                <a:ln>
                  <a:noFill/>
                </a:ln>
                <a:solidFill>
                  <a:srgbClr val="019ED5"/>
                </a:solidFill>
                <a:effectLst/>
                <a:uLnTx/>
                <a:uFillTx/>
                <a:latin typeface="Lato"/>
                <a:ea typeface="Lato"/>
                <a:cs typeface="Lato"/>
              </a:rPr>
              <a:t>praksi</a:t>
            </a:r>
            <a:endParaRPr kumimoji="0" sz="550" b="1" i="0" u="none" strike="noStrike" kern="1200" cap="none" spc="0" normalizeH="0" baseline="0" noProof="0" dirty="0">
              <a:ln>
                <a:noFill/>
              </a:ln>
              <a:solidFill>
                <a:srgbClr val="019ED5"/>
              </a:solidFill>
              <a:effectLst/>
              <a:uLnTx/>
              <a:uFillTx/>
              <a:latin typeface="Lato"/>
              <a:ea typeface="Lato"/>
              <a:cs typeface="Lato"/>
            </a:endParaRPr>
          </a:p>
        </p:txBody>
      </p:sp>
      <p:sp>
        <p:nvSpPr>
          <p:cNvPr id="31" name="Rectangle 30">
            <a:extLst>
              <a:ext uri="{FF2B5EF4-FFF2-40B4-BE49-F238E27FC236}">
                <a16:creationId xmlns:a16="http://schemas.microsoft.com/office/drawing/2014/main" id="{EC32463C-BAF7-40C0-9EFD-26997580A799}"/>
              </a:ext>
            </a:extLst>
          </p:cNvPr>
          <p:cNvSpPr>
            <a:spLocks noGrp="1"/>
          </p:cNvSpPr>
          <p:nvPr/>
        </p:nvSpPr>
        <p:spPr>
          <a:xfrm>
            <a:off x="0" y="0"/>
            <a:ext cx="12192000" cy="50292"/>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2" name="Rectangle 31">
            <a:extLst>
              <a:ext uri="{FF2B5EF4-FFF2-40B4-BE49-F238E27FC236}">
                <a16:creationId xmlns:a16="http://schemas.microsoft.com/office/drawing/2014/main" id="{72322EF9-320A-4231-A2C3-CE216D5E1981}"/>
              </a:ext>
            </a:extLst>
          </p:cNvPr>
          <p:cNvSpPr>
            <a:spLocks noGrp="1"/>
          </p:cNvSpPr>
          <p:nvPr/>
        </p:nvSpPr>
        <p:spPr>
          <a:xfrm>
            <a:off x="0" y="0"/>
            <a:ext cx="1325880" cy="50292"/>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7" name="Picture 32"/>
          <p:cNvPicPr>
            <a:picLocks noChangeAspect="1"/>
          </p:cNvPicPr>
          <p:nvPr/>
        </p:nvPicPr>
        <p:blipFill>
          <a:blip r:embed="rId4"/>
          <a:srcRect t="6" b="6"/>
          <a:stretch>
            <a:fillRect/>
          </a:stretch>
        </p:blipFill>
        <p:spPr>
          <a:xfrm>
            <a:off x="11239500" y="95250"/>
            <a:ext cx="819150" cy="715328"/>
          </a:xfrm>
          <a:prstGeom prst="rect">
            <a:avLst/>
          </a:prstGeom>
        </p:spPr>
      </p:pic>
      <p:sp>
        <p:nvSpPr>
          <p:cNvPr id="34" name="Rounded Rectangle 33">
            <a:extLst>
              <a:ext uri="{FF2B5EF4-FFF2-40B4-BE49-F238E27FC236}">
                <a16:creationId xmlns:a16="http://schemas.microsoft.com/office/drawing/2014/main" id="{D602879A-1478-4A91-B8D8-120E2554C6CC}"/>
              </a:ext>
            </a:extLst>
          </p:cNvPr>
          <p:cNvSpPr>
            <a:spLocks noGrp="1"/>
          </p:cNvSpPr>
          <p:nvPr/>
        </p:nvSpPr>
        <p:spPr>
          <a:xfrm>
            <a:off x="502920" y="5904622"/>
            <a:ext cx="4754880" cy="473318"/>
          </a:xfrm>
          <a:prstGeom prst="roundRect">
            <a:avLst/>
          </a:prstGeom>
          <a:solidFill>
            <a:srgbClr val="EAF7FC"/>
          </a:solidFill>
          <a:ln>
            <a:solidFill>
              <a:srgbClr val="019ED5"/>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dirty="0">
                <a:ln>
                  <a:noFill/>
                </a:ln>
                <a:solidFill>
                  <a:srgbClr val="019ED5"/>
                </a:solidFill>
                <a:effectLst/>
                <a:uLnTx/>
                <a:uFillTx/>
                <a:latin typeface="Lato"/>
                <a:ea typeface="Lato"/>
                <a:cs typeface="Lato"/>
              </a:rPr>
              <a:t>GOLEA: </a:t>
            </a:r>
            <a:r>
              <a:rPr kumimoji="0" sz="1200" b="1" i="0" u="none" strike="noStrike" kern="1200" cap="none" spc="0" normalizeH="0" baseline="0" noProof="0" dirty="0" err="1">
                <a:ln>
                  <a:noFill/>
                </a:ln>
                <a:solidFill>
                  <a:srgbClr val="019ED5"/>
                </a:solidFill>
                <a:effectLst/>
                <a:uLnTx/>
                <a:uFillTx/>
                <a:latin typeface="Lato"/>
                <a:ea typeface="Lato"/>
                <a:cs typeface="Lato"/>
              </a:rPr>
              <a:t>energija</a:t>
            </a:r>
            <a:r>
              <a:rPr kumimoji="0" sz="1200" b="1" i="0" u="none" strike="noStrike" kern="1200" cap="none" spc="0" normalizeH="0" baseline="0" noProof="0" dirty="0">
                <a:ln>
                  <a:noFill/>
                </a:ln>
                <a:solidFill>
                  <a:srgbClr val="019ED5"/>
                </a:solidFill>
                <a:effectLst/>
                <a:uLnTx/>
                <a:uFillTx/>
                <a:latin typeface="Lato"/>
                <a:ea typeface="Lato"/>
                <a:cs typeface="Lato"/>
              </a:rPr>
              <a:t> + </a:t>
            </a:r>
            <a:r>
              <a:rPr kumimoji="0" sz="1200" b="1" i="0" u="none" strike="noStrike" kern="1200" cap="none" spc="0" normalizeH="0" baseline="0" noProof="0" dirty="0" err="1">
                <a:ln>
                  <a:noFill/>
                </a:ln>
                <a:solidFill>
                  <a:srgbClr val="019ED5"/>
                </a:solidFill>
                <a:effectLst/>
                <a:uLnTx/>
                <a:uFillTx/>
                <a:latin typeface="Lato"/>
                <a:ea typeface="Lato"/>
                <a:cs typeface="Lato"/>
              </a:rPr>
              <a:t>podnebje</a:t>
            </a:r>
            <a:r>
              <a:rPr kumimoji="0" sz="1200" b="1" i="0" u="none" strike="noStrike" kern="1200" cap="none" spc="0" normalizeH="0" baseline="0" noProof="0" dirty="0">
                <a:ln>
                  <a:noFill/>
                </a:ln>
                <a:solidFill>
                  <a:srgbClr val="019ED5"/>
                </a:solidFill>
                <a:effectLst/>
                <a:uLnTx/>
                <a:uFillTx/>
                <a:latin typeface="Lato"/>
                <a:ea typeface="Lato"/>
                <a:cs typeface="Lato"/>
              </a:rPr>
              <a:t> + </a:t>
            </a:r>
            <a:r>
              <a:rPr kumimoji="0" sz="1200" b="1" i="0" u="none" strike="noStrike" kern="1200" cap="none" spc="0" normalizeH="0" baseline="0" noProof="0" dirty="0" err="1">
                <a:ln>
                  <a:noFill/>
                </a:ln>
                <a:solidFill>
                  <a:srgbClr val="019ED5"/>
                </a:solidFill>
                <a:effectLst/>
                <a:uLnTx/>
                <a:uFillTx/>
                <a:latin typeface="Lato"/>
                <a:ea typeface="Lato"/>
                <a:cs typeface="Lato"/>
              </a:rPr>
              <a:t>lokalne</a:t>
            </a:r>
            <a:r>
              <a:rPr kumimoji="0" sz="1200" b="1" i="0" u="none" strike="noStrike" kern="1200" cap="none" spc="0" normalizeH="0" baseline="0" noProof="0" dirty="0">
                <a:ln>
                  <a:noFill/>
                </a:ln>
                <a:solidFill>
                  <a:srgbClr val="019ED5"/>
                </a:solidFill>
                <a:effectLst/>
                <a:uLnTx/>
                <a:uFillTx/>
                <a:latin typeface="Lato"/>
                <a:ea typeface="Lato"/>
                <a:cs typeface="Lato"/>
              </a:rPr>
              <a:t> </a:t>
            </a:r>
            <a:r>
              <a:rPr kumimoji="0" sz="1200" b="1" i="0" u="none" strike="noStrike" kern="1200" cap="none" spc="0" normalizeH="0" baseline="0" noProof="0" dirty="0" err="1">
                <a:ln>
                  <a:noFill/>
                </a:ln>
                <a:solidFill>
                  <a:srgbClr val="019ED5"/>
                </a:solidFill>
                <a:effectLst/>
                <a:uLnTx/>
                <a:uFillTx/>
                <a:latin typeface="Lato"/>
                <a:ea typeface="Lato"/>
                <a:cs typeface="Lato"/>
              </a:rPr>
              <a:t>rešitve</a:t>
            </a:r>
            <a:endParaRPr kumimoji="0" sz="1200" b="1" i="0" u="none" strike="noStrike" kern="1200" cap="none" spc="0" normalizeH="0" baseline="0" noProof="0" dirty="0">
              <a:ln>
                <a:noFill/>
              </a:ln>
              <a:solidFill>
                <a:srgbClr val="019ED5"/>
              </a:solidFill>
              <a:effectLst/>
              <a:uLnTx/>
              <a:uFillTx/>
              <a:latin typeface="Lato"/>
              <a:ea typeface="Lato"/>
              <a:cs typeface="Lato"/>
            </a:endParaRPr>
          </a:p>
        </p:txBody>
      </p:sp>
      <p:sp>
        <p:nvSpPr>
          <p:cNvPr id="38" name="Pravokotnik 37">
            <a:extLst>
              <a:ext uri="{FF2B5EF4-FFF2-40B4-BE49-F238E27FC236}">
                <a16:creationId xmlns:a16="http://schemas.microsoft.com/office/drawing/2014/main" id="{151C54DD-4328-4EE9-873F-1BEBD7DA7F2D}"/>
              </a:ext>
            </a:extLst>
          </p:cNvPr>
          <p:cNvSpPr>
            <a:spLocks noGrp="1"/>
          </p:cNvSpPr>
          <p:nvPr/>
        </p:nvSpPr>
        <p:spPr>
          <a:xfrm>
            <a:off x="228600" y="6629400"/>
            <a:ext cx="4095750" cy="80963"/>
          </a:xfrm>
          <a:prstGeom prst="rect">
            <a:avLst/>
          </a:prstGeom>
          <a:solidFill>
            <a:srgbClr val="F5F8EF"/>
          </a:solidFill>
          <a:ln w="0">
            <a:noFill/>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prstClr val="black"/>
              </a:solidFill>
              <a:effectLst/>
              <a:uLnTx/>
              <a:uFillTx/>
              <a:latin typeface="Aptos"/>
            </a:endParaRPr>
          </a:p>
        </p:txBody>
      </p:sp>
    </p:spTree>
    <p:extLst>
      <p:ext uri="{BB962C8B-B14F-4D97-AF65-F5344CB8AC3E}">
        <p14:creationId xmlns:p14="http://schemas.microsoft.com/office/powerpoint/2010/main" val="17675103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 0"/>
          <p:cNvPicPr>
            <a:picLocks noChangeAspect="1"/>
          </p:cNvPicPr>
          <p:nvPr/>
        </p:nvPicPr>
        <p:blipFill>
          <a:blip r:embed="rId3"/>
          <a:srcRect t="25" b="25"/>
          <a:stretch/>
        </p:blipFill>
        <p:spPr>
          <a:xfrm>
            <a:off x="0" y="0"/>
            <a:ext cx="12191695" cy="6858000"/>
          </a:xfrm>
          <a:prstGeom prst="rect">
            <a:avLst/>
          </a:prstGeom>
        </p:spPr>
      </p:pic>
      <p:sp>
        <p:nvSpPr>
          <p:cNvPr id="3" name="Shape 0">
            <a:extLst>
              <a:ext uri="{FF2B5EF4-FFF2-40B4-BE49-F238E27FC236}">
                <a16:creationId xmlns:a16="http://schemas.microsoft.com/office/drawing/2014/main" id="{E8CA46DE-610E-4C0A-8055-0AB4300CB7FE}"/>
              </a:ext>
            </a:extLst>
          </p:cNvPr>
          <p:cNvSpPr>
            <a:spLocks noGrp="1"/>
          </p:cNvSpPr>
          <p:nvPr/>
        </p:nvSpPr>
        <p:spPr>
          <a:xfrm>
            <a:off x="502920" y="502920"/>
            <a:ext cx="5257800" cy="1097280"/>
          </a:xfrm>
          <a:prstGeom prst="roundRect">
            <a:avLst>
              <a:gd name="adj" fmla="val 10000"/>
            </a:avLst>
          </a:prstGeom>
          <a:solidFill>
            <a:srgbClr val="FFC000">
              <a:alpha val="95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4" name="Text 1">
            <a:extLst>
              <a:ext uri="{FF2B5EF4-FFF2-40B4-BE49-F238E27FC236}">
                <a16:creationId xmlns:a16="http://schemas.microsoft.com/office/drawing/2014/main" id="{3D09E303-4E07-4E61-9DD5-19E13A33DA35}"/>
              </a:ext>
            </a:extLst>
          </p:cNvPr>
          <p:cNvSpPr>
            <a:spLocks noGrp="1"/>
          </p:cNvSpPr>
          <p:nvPr/>
        </p:nvSpPr>
        <p:spPr>
          <a:xfrm>
            <a:off x="777240" y="758952"/>
            <a:ext cx="4754880" cy="438912"/>
          </a:xfrm>
          <a:prstGeom prst="rect">
            <a:avLst/>
          </a:prstGeom>
          <a:noFill/>
        </p:spPr>
        <p:txBody>
          <a:bodyPr wrap="square" lIns="0" tIns="0" rIns="0" bIns="0" anchor="ctr">
            <a:normAutofit fontScale="91107"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019ED5"/>
                </a:solidFill>
                <a:effectLst/>
                <a:uLnTx/>
                <a:uFillTx/>
                <a:latin typeface="Lato"/>
                <a:ea typeface="Lato"/>
                <a:cs typeface="Lato"/>
              </a:rPr>
              <a:t>Kaj pomeni trajnost v praksi?</a:t>
            </a:r>
            <a:endParaRPr kumimoji="0" sz="3200" b="0" i="0" u="none" strike="noStrike" kern="1200" cap="none" spc="0" normalizeH="0" baseline="0" noProof="0">
              <a:ln>
                <a:noFill/>
              </a:ln>
              <a:solidFill>
                <a:prstClr val="black"/>
              </a:solidFill>
              <a:effectLst/>
              <a:uLnTx/>
              <a:uFillTx/>
              <a:latin typeface="Aptos"/>
            </a:endParaRPr>
          </a:p>
        </p:txBody>
      </p:sp>
      <p:sp>
        <p:nvSpPr>
          <p:cNvPr id="5" name="Shape 2">
            <a:extLst>
              <a:ext uri="{FF2B5EF4-FFF2-40B4-BE49-F238E27FC236}">
                <a16:creationId xmlns:a16="http://schemas.microsoft.com/office/drawing/2014/main" id="{B8F88190-22AB-442C-A8CA-CF176916EE00}"/>
              </a:ext>
            </a:extLst>
          </p:cNvPr>
          <p:cNvSpPr>
            <a:spLocks noGrp="1"/>
          </p:cNvSpPr>
          <p:nvPr/>
        </p:nvSpPr>
        <p:spPr>
          <a:xfrm>
            <a:off x="594360" y="4908042"/>
            <a:ext cx="2651760" cy="1099566"/>
          </a:xfrm>
          <a:prstGeom prst="roundRect">
            <a:avLst>
              <a:gd name="adj" fmla="val 10435"/>
            </a:avLst>
          </a:prstGeom>
          <a:solidFill>
            <a:srgbClr val="00B0F0">
              <a:alpha val="96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6" name="Text 3">
            <a:extLst>
              <a:ext uri="{FF2B5EF4-FFF2-40B4-BE49-F238E27FC236}">
                <a16:creationId xmlns:a16="http://schemas.microsoft.com/office/drawing/2014/main" id="{2E12215F-E42B-4D56-9751-1376628E34BB}"/>
              </a:ext>
            </a:extLst>
          </p:cNvPr>
          <p:cNvSpPr>
            <a:spLocks noGrp="1"/>
          </p:cNvSpPr>
          <p:nvPr/>
        </p:nvSpPr>
        <p:spPr>
          <a:xfrm>
            <a:off x="765353" y="4983926"/>
            <a:ext cx="2194560" cy="25603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prstClr val="white"/>
                </a:solidFill>
                <a:effectLst/>
                <a:uLnTx/>
                <a:uFillTx/>
                <a:latin typeface="Lato"/>
                <a:ea typeface="Lato"/>
                <a:cs typeface="Lato"/>
              </a:rPr>
              <a:t>Energija</a:t>
            </a:r>
            <a:endParaRPr kumimoji="0" sz="1600" b="0" i="0" u="none" strike="noStrike" kern="1200" cap="none" spc="0" normalizeH="0" baseline="0" noProof="0" dirty="0">
              <a:ln>
                <a:noFill/>
              </a:ln>
              <a:solidFill>
                <a:prstClr val="white"/>
              </a:solidFill>
              <a:effectLst/>
              <a:uLnTx/>
              <a:uFillTx/>
              <a:latin typeface="Aptos"/>
            </a:endParaRPr>
          </a:p>
        </p:txBody>
      </p:sp>
      <p:sp>
        <p:nvSpPr>
          <p:cNvPr id="7" name="Text 4">
            <a:extLst>
              <a:ext uri="{FF2B5EF4-FFF2-40B4-BE49-F238E27FC236}">
                <a16:creationId xmlns:a16="http://schemas.microsoft.com/office/drawing/2014/main" id="{E98A611B-4AE7-48B4-B506-634DB1E577CC}"/>
              </a:ext>
            </a:extLst>
          </p:cNvPr>
          <p:cNvSpPr>
            <a:spLocks noGrp="1"/>
          </p:cNvSpPr>
          <p:nvPr/>
        </p:nvSpPr>
        <p:spPr>
          <a:xfrm>
            <a:off x="758952" y="5458968"/>
            <a:ext cx="2139696" cy="30175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F5E54"/>
                </a:solidFill>
                <a:effectLst/>
                <a:uLnTx/>
                <a:uFillTx/>
                <a:latin typeface="Lato"/>
                <a:ea typeface="Lato"/>
                <a:cs typeface="Lato"/>
              </a:rPr>
              <a:t>manjša</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poraba</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učinkovito</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hlajenje</a:t>
            </a:r>
            <a:r>
              <a:rPr kumimoji="0" sz="1600" b="0" i="0" u="none" strike="noStrike" kern="1200" cap="none" spc="0" normalizeH="0" baseline="0" noProof="0" dirty="0">
                <a:ln>
                  <a:noFill/>
                </a:ln>
                <a:solidFill>
                  <a:srgbClr val="4F5E54"/>
                </a:solidFill>
                <a:effectLst/>
                <a:uLnTx/>
                <a:uFillTx/>
                <a:latin typeface="Lato"/>
                <a:ea typeface="Lato"/>
                <a:cs typeface="Lato"/>
              </a:rPr>
              <a:t> in </a:t>
            </a:r>
            <a:r>
              <a:rPr kumimoji="0" sz="1600" b="0" i="0" u="none" strike="noStrike" kern="1200" cap="none" spc="0" normalizeH="0" baseline="0" noProof="0" dirty="0" err="1">
                <a:ln>
                  <a:noFill/>
                </a:ln>
                <a:solidFill>
                  <a:srgbClr val="4F5E54"/>
                </a:solidFill>
                <a:effectLst/>
                <a:uLnTx/>
                <a:uFillTx/>
                <a:latin typeface="Lato"/>
                <a:ea typeface="Lato"/>
                <a:cs typeface="Lato"/>
              </a:rPr>
              <a:t>obnovljivi</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viri</a:t>
            </a:r>
            <a:endParaRPr kumimoji="0" sz="1600" b="0" i="0" u="none" strike="noStrike" kern="1200" cap="none" spc="0" normalizeH="0" baseline="0" noProof="0" dirty="0">
              <a:ln>
                <a:noFill/>
              </a:ln>
              <a:solidFill>
                <a:prstClr val="black"/>
              </a:solidFill>
              <a:effectLst/>
              <a:uLnTx/>
              <a:uFillTx/>
              <a:latin typeface="Aptos"/>
            </a:endParaRPr>
          </a:p>
        </p:txBody>
      </p:sp>
      <p:sp>
        <p:nvSpPr>
          <p:cNvPr id="8" name="Shape 5">
            <a:extLst>
              <a:ext uri="{FF2B5EF4-FFF2-40B4-BE49-F238E27FC236}">
                <a16:creationId xmlns:a16="http://schemas.microsoft.com/office/drawing/2014/main" id="{C6E16107-1406-49AE-8683-51B5B53490BF}"/>
              </a:ext>
            </a:extLst>
          </p:cNvPr>
          <p:cNvSpPr>
            <a:spLocks noGrp="1"/>
          </p:cNvSpPr>
          <p:nvPr/>
        </p:nvSpPr>
        <p:spPr>
          <a:xfrm>
            <a:off x="3456431" y="4908042"/>
            <a:ext cx="2575865" cy="1099566"/>
          </a:xfrm>
          <a:prstGeom prst="roundRect">
            <a:avLst>
              <a:gd name="adj" fmla="val 10435"/>
            </a:avLst>
          </a:prstGeom>
          <a:solidFill>
            <a:srgbClr val="FFC000">
              <a:alpha val="96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9" name="Text 6">
            <a:extLst>
              <a:ext uri="{FF2B5EF4-FFF2-40B4-BE49-F238E27FC236}">
                <a16:creationId xmlns:a16="http://schemas.microsoft.com/office/drawing/2014/main" id="{3069E303-0FC5-4226-AA5C-8048DD425E9A}"/>
              </a:ext>
            </a:extLst>
          </p:cNvPr>
          <p:cNvSpPr>
            <a:spLocks noGrp="1"/>
          </p:cNvSpPr>
          <p:nvPr/>
        </p:nvSpPr>
        <p:spPr>
          <a:xfrm>
            <a:off x="3621024" y="4983926"/>
            <a:ext cx="2194560" cy="25603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019ED5"/>
                </a:solidFill>
                <a:effectLst/>
                <a:uLnTx/>
                <a:uFillTx/>
                <a:latin typeface="Lato"/>
                <a:ea typeface="Lato"/>
                <a:cs typeface="Lato"/>
              </a:rPr>
              <a:t>Voda</a:t>
            </a:r>
            <a:endParaRPr kumimoji="0" sz="1600" b="0" i="0" u="none" strike="noStrike" kern="1200" cap="none" spc="0" normalizeH="0" baseline="0" noProof="0" dirty="0">
              <a:ln>
                <a:noFill/>
              </a:ln>
              <a:solidFill>
                <a:prstClr val="black"/>
              </a:solidFill>
              <a:effectLst/>
              <a:uLnTx/>
              <a:uFillTx/>
              <a:latin typeface="Aptos"/>
            </a:endParaRPr>
          </a:p>
        </p:txBody>
      </p:sp>
      <p:sp>
        <p:nvSpPr>
          <p:cNvPr id="10" name="Text 7">
            <a:extLst>
              <a:ext uri="{FF2B5EF4-FFF2-40B4-BE49-F238E27FC236}">
                <a16:creationId xmlns:a16="http://schemas.microsoft.com/office/drawing/2014/main" id="{C9369DDA-9AAE-4241-BEE6-E1FE37A38C5C}"/>
              </a:ext>
            </a:extLst>
          </p:cNvPr>
          <p:cNvSpPr>
            <a:spLocks noGrp="1"/>
          </p:cNvSpPr>
          <p:nvPr/>
        </p:nvSpPr>
        <p:spPr>
          <a:xfrm>
            <a:off x="3621024" y="5458968"/>
            <a:ext cx="2139696" cy="30175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F5E54"/>
                </a:solidFill>
                <a:effectLst/>
                <a:uLnTx/>
                <a:uFillTx/>
                <a:latin typeface="Lato"/>
                <a:ea typeface="Lato"/>
                <a:cs typeface="Lato"/>
              </a:rPr>
              <a:t>merjenje</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porabe</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preprečevanje</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izgub</a:t>
            </a:r>
            <a:r>
              <a:rPr kumimoji="0" sz="1600" b="0" i="0" u="none" strike="noStrike" kern="1200" cap="none" spc="0" normalizeH="0" baseline="0" noProof="0" dirty="0">
                <a:ln>
                  <a:noFill/>
                </a:ln>
                <a:solidFill>
                  <a:srgbClr val="4F5E54"/>
                </a:solidFill>
                <a:effectLst/>
                <a:uLnTx/>
                <a:uFillTx/>
                <a:latin typeface="Lato"/>
                <a:ea typeface="Lato"/>
                <a:cs typeface="Lato"/>
              </a:rPr>
              <a:t> in </a:t>
            </a:r>
            <a:r>
              <a:rPr kumimoji="0" sz="1600" b="0" i="0" u="none" strike="noStrike" kern="1200" cap="none" spc="0" normalizeH="0" baseline="0" noProof="0" dirty="0" err="1">
                <a:ln>
                  <a:noFill/>
                </a:ln>
                <a:solidFill>
                  <a:srgbClr val="4F5E54"/>
                </a:solidFill>
                <a:effectLst/>
                <a:uLnTx/>
                <a:uFillTx/>
                <a:latin typeface="Lato"/>
                <a:ea typeface="Lato"/>
                <a:cs typeface="Lato"/>
              </a:rPr>
              <a:t>premišljena</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raba</a:t>
            </a:r>
            <a:endParaRPr kumimoji="0" sz="1600" b="0" i="0" u="none" strike="noStrike" kern="1200" cap="none" spc="0" normalizeH="0" baseline="0" noProof="0" dirty="0">
              <a:ln>
                <a:noFill/>
              </a:ln>
              <a:solidFill>
                <a:prstClr val="black"/>
              </a:solidFill>
              <a:effectLst/>
              <a:uLnTx/>
              <a:uFillTx/>
              <a:latin typeface="Aptos"/>
            </a:endParaRPr>
          </a:p>
        </p:txBody>
      </p:sp>
      <p:sp>
        <p:nvSpPr>
          <p:cNvPr id="11" name="Shape 8">
            <a:extLst>
              <a:ext uri="{FF2B5EF4-FFF2-40B4-BE49-F238E27FC236}">
                <a16:creationId xmlns:a16="http://schemas.microsoft.com/office/drawing/2014/main" id="{D4A70F86-69BE-4455-86B3-E4E87AF13299}"/>
              </a:ext>
            </a:extLst>
          </p:cNvPr>
          <p:cNvSpPr>
            <a:spLocks noGrp="1"/>
          </p:cNvSpPr>
          <p:nvPr/>
        </p:nvSpPr>
        <p:spPr>
          <a:xfrm>
            <a:off x="6318503" y="4908042"/>
            <a:ext cx="2575865" cy="1099566"/>
          </a:xfrm>
          <a:prstGeom prst="roundRect">
            <a:avLst>
              <a:gd name="adj" fmla="val 10435"/>
            </a:avLst>
          </a:prstGeom>
          <a:solidFill>
            <a:srgbClr val="FFC000">
              <a:alpha val="96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2" name="Text 9">
            <a:extLst>
              <a:ext uri="{FF2B5EF4-FFF2-40B4-BE49-F238E27FC236}">
                <a16:creationId xmlns:a16="http://schemas.microsoft.com/office/drawing/2014/main" id="{4CFD7BCE-2CC8-4E58-B186-22831EC9687C}"/>
              </a:ext>
            </a:extLst>
          </p:cNvPr>
          <p:cNvSpPr>
            <a:spLocks noGrp="1"/>
          </p:cNvSpPr>
          <p:nvPr/>
        </p:nvSpPr>
        <p:spPr>
          <a:xfrm>
            <a:off x="6489497" y="5006350"/>
            <a:ext cx="2194560" cy="25603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err="1">
                <a:ln>
                  <a:noFill/>
                </a:ln>
                <a:solidFill>
                  <a:srgbClr val="019ED5"/>
                </a:solidFill>
                <a:effectLst/>
                <a:uLnTx/>
                <a:uFillTx/>
                <a:latin typeface="Lato"/>
                <a:ea typeface="Lato"/>
                <a:cs typeface="Lato"/>
              </a:rPr>
              <a:t>Odpadki</a:t>
            </a:r>
            <a:endParaRPr kumimoji="0" sz="1600" b="0" i="0" u="none" strike="noStrike" kern="1200" cap="none" spc="0" normalizeH="0" baseline="0" noProof="0" dirty="0">
              <a:ln>
                <a:noFill/>
              </a:ln>
              <a:solidFill>
                <a:prstClr val="black"/>
              </a:solidFill>
              <a:effectLst/>
              <a:uLnTx/>
              <a:uFillTx/>
              <a:latin typeface="Aptos"/>
            </a:endParaRPr>
          </a:p>
        </p:txBody>
      </p:sp>
      <p:sp>
        <p:nvSpPr>
          <p:cNvPr id="13" name="Text 10">
            <a:extLst>
              <a:ext uri="{FF2B5EF4-FFF2-40B4-BE49-F238E27FC236}">
                <a16:creationId xmlns:a16="http://schemas.microsoft.com/office/drawing/2014/main" id="{BF6F10DB-CE95-4014-A4D5-0BCE06CC0C1C}"/>
              </a:ext>
            </a:extLst>
          </p:cNvPr>
          <p:cNvSpPr>
            <a:spLocks noGrp="1"/>
          </p:cNvSpPr>
          <p:nvPr/>
        </p:nvSpPr>
        <p:spPr>
          <a:xfrm>
            <a:off x="6483096" y="5458968"/>
            <a:ext cx="2139696" cy="30175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F5E54"/>
                </a:solidFill>
                <a:effectLst/>
                <a:uLnTx/>
                <a:uFillTx/>
                <a:latin typeface="Lato"/>
                <a:ea typeface="Lato"/>
                <a:cs typeface="Lato"/>
              </a:rPr>
              <a:t>preprečevanje</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nastajanja</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ločevanje</a:t>
            </a:r>
            <a:r>
              <a:rPr kumimoji="0" sz="1600" b="0" i="0" u="none" strike="noStrike" kern="1200" cap="none" spc="0" normalizeH="0" baseline="0" noProof="0" dirty="0">
                <a:ln>
                  <a:noFill/>
                </a:ln>
                <a:solidFill>
                  <a:srgbClr val="4F5E54"/>
                </a:solidFill>
                <a:effectLst/>
                <a:uLnTx/>
                <a:uFillTx/>
                <a:latin typeface="Lato"/>
                <a:ea typeface="Lato"/>
                <a:cs typeface="Lato"/>
              </a:rPr>
              <a:t> in </a:t>
            </a:r>
            <a:r>
              <a:rPr kumimoji="0" sz="1600" b="0" i="0" u="none" strike="noStrike" kern="1200" cap="none" spc="0" normalizeH="0" baseline="0" noProof="0" dirty="0" err="1">
                <a:ln>
                  <a:noFill/>
                </a:ln>
                <a:solidFill>
                  <a:srgbClr val="4F5E54"/>
                </a:solidFill>
                <a:effectLst/>
                <a:uLnTx/>
                <a:uFillTx/>
                <a:latin typeface="Lato"/>
                <a:ea typeface="Lato"/>
                <a:cs typeface="Lato"/>
              </a:rPr>
              <a:t>ponovna</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uporaba</a:t>
            </a:r>
            <a:endParaRPr kumimoji="0" sz="1600" b="0" i="0" u="none" strike="noStrike" kern="1200" cap="none" spc="0" normalizeH="0" baseline="0" noProof="0" dirty="0">
              <a:ln>
                <a:noFill/>
              </a:ln>
              <a:solidFill>
                <a:prstClr val="black"/>
              </a:solidFill>
              <a:effectLst/>
              <a:uLnTx/>
              <a:uFillTx/>
              <a:latin typeface="Aptos"/>
            </a:endParaRPr>
          </a:p>
        </p:txBody>
      </p:sp>
      <p:sp>
        <p:nvSpPr>
          <p:cNvPr id="14" name="Shape 11">
            <a:extLst>
              <a:ext uri="{FF2B5EF4-FFF2-40B4-BE49-F238E27FC236}">
                <a16:creationId xmlns:a16="http://schemas.microsoft.com/office/drawing/2014/main" id="{2E9EAA49-0268-49CB-91D4-765F9EF4B3F6}"/>
              </a:ext>
            </a:extLst>
          </p:cNvPr>
          <p:cNvSpPr>
            <a:spLocks noGrp="1"/>
          </p:cNvSpPr>
          <p:nvPr/>
        </p:nvSpPr>
        <p:spPr>
          <a:xfrm>
            <a:off x="9180576" y="4908042"/>
            <a:ext cx="2575864" cy="1099566"/>
          </a:xfrm>
          <a:prstGeom prst="roundRect">
            <a:avLst>
              <a:gd name="adj" fmla="val 10435"/>
            </a:avLst>
          </a:prstGeom>
          <a:solidFill>
            <a:srgbClr val="00B0F0">
              <a:alpha val="96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5" name="Text 12">
            <a:extLst>
              <a:ext uri="{FF2B5EF4-FFF2-40B4-BE49-F238E27FC236}">
                <a16:creationId xmlns:a16="http://schemas.microsoft.com/office/drawing/2014/main" id="{9F91B605-E284-40C9-8AF9-C0B21836EE5C}"/>
              </a:ext>
            </a:extLst>
          </p:cNvPr>
          <p:cNvSpPr>
            <a:spLocks noGrp="1"/>
          </p:cNvSpPr>
          <p:nvPr/>
        </p:nvSpPr>
        <p:spPr>
          <a:xfrm>
            <a:off x="9290304" y="5006350"/>
            <a:ext cx="2194560" cy="25603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err="1">
                <a:ln>
                  <a:noFill/>
                </a:ln>
                <a:solidFill>
                  <a:prstClr val="white"/>
                </a:solidFill>
                <a:effectLst/>
                <a:uLnTx/>
                <a:uFillTx/>
                <a:latin typeface="Lato"/>
                <a:ea typeface="Lato"/>
                <a:cs typeface="Lato"/>
              </a:rPr>
              <a:t>Podnebna</a:t>
            </a:r>
            <a:r>
              <a:rPr kumimoji="0" sz="1600" b="1" i="0" u="none" strike="noStrike" kern="1200" cap="none" spc="0" normalizeH="0" baseline="0" noProof="0" dirty="0">
                <a:ln>
                  <a:noFill/>
                </a:ln>
                <a:solidFill>
                  <a:prstClr val="white"/>
                </a:solidFill>
                <a:effectLst/>
                <a:uLnTx/>
                <a:uFillTx/>
                <a:latin typeface="Lato"/>
                <a:ea typeface="Lato"/>
                <a:cs typeface="Lato"/>
              </a:rPr>
              <a:t> </a:t>
            </a:r>
            <a:r>
              <a:rPr kumimoji="0" sz="1600" b="1" i="0" u="none" strike="noStrike" kern="1200" cap="none" spc="0" normalizeH="0" baseline="0" noProof="0" dirty="0" err="1">
                <a:ln>
                  <a:noFill/>
                </a:ln>
                <a:solidFill>
                  <a:prstClr val="white"/>
                </a:solidFill>
                <a:effectLst/>
                <a:uLnTx/>
                <a:uFillTx/>
                <a:latin typeface="Lato"/>
                <a:ea typeface="Lato"/>
                <a:cs typeface="Lato"/>
              </a:rPr>
              <a:t>odpornost</a:t>
            </a:r>
            <a:endParaRPr kumimoji="0" sz="1600" b="0" i="0" u="none" strike="noStrike" kern="1200" cap="none" spc="0" normalizeH="0" baseline="0" noProof="0" dirty="0">
              <a:ln>
                <a:noFill/>
              </a:ln>
              <a:solidFill>
                <a:prstClr val="white"/>
              </a:solidFill>
              <a:effectLst/>
              <a:uLnTx/>
              <a:uFillTx/>
              <a:latin typeface="Aptos"/>
            </a:endParaRPr>
          </a:p>
        </p:txBody>
      </p:sp>
      <p:sp>
        <p:nvSpPr>
          <p:cNvPr id="16" name="Text 13">
            <a:extLst>
              <a:ext uri="{FF2B5EF4-FFF2-40B4-BE49-F238E27FC236}">
                <a16:creationId xmlns:a16="http://schemas.microsoft.com/office/drawing/2014/main" id="{FC6DA449-0077-448B-A702-4BB7F7BF8536}"/>
              </a:ext>
            </a:extLst>
          </p:cNvPr>
          <p:cNvSpPr>
            <a:spLocks noGrp="1"/>
          </p:cNvSpPr>
          <p:nvPr/>
        </p:nvSpPr>
        <p:spPr>
          <a:xfrm>
            <a:off x="9345168" y="5458968"/>
            <a:ext cx="2139696" cy="30175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F5E54"/>
                </a:solidFill>
                <a:effectLst/>
                <a:uLnTx/>
                <a:uFillTx/>
                <a:latin typeface="Lato"/>
                <a:ea typeface="Lato"/>
                <a:cs typeface="Lato"/>
              </a:rPr>
              <a:t>priprava</a:t>
            </a:r>
            <a:r>
              <a:rPr kumimoji="0" sz="1600" b="0" i="0" u="none" strike="noStrike" kern="1200" cap="none" spc="0" normalizeH="0" baseline="0" noProof="0" dirty="0">
                <a:ln>
                  <a:noFill/>
                </a:ln>
                <a:solidFill>
                  <a:srgbClr val="4F5E54"/>
                </a:solidFill>
                <a:effectLst/>
                <a:uLnTx/>
                <a:uFillTx/>
                <a:latin typeface="Lato"/>
                <a:ea typeface="Lato"/>
                <a:cs typeface="Lato"/>
              </a:rPr>
              <a:t> na </a:t>
            </a:r>
            <a:r>
              <a:rPr kumimoji="0" sz="1600" b="0" i="0" u="none" strike="noStrike" kern="1200" cap="none" spc="0" normalizeH="0" baseline="0" noProof="0" dirty="0" err="1">
                <a:ln>
                  <a:noFill/>
                </a:ln>
                <a:solidFill>
                  <a:srgbClr val="4F5E54"/>
                </a:solidFill>
                <a:effectLst/>
                <a:uLnTx/>
                <a:uFillTx/>
                <a:latin typeface="Lato"/>
                <a:ea typeface="Lato"/>
                <a:cs typeface="Lato"/>
              </a:rPr>
              <a:t>vročino</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sušo</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neurja</a:t>
            </a:r>
            <a:r>
              <a:rPr kumimoji="0" sz="1600" b="0" i="0" u="none" strike="noStrike" kern="1200" cap="none" spc="0" normalizeH="0" baseline="0" noProof="0" dirty="0">
                <a:ln>
                  <a:noFill/>
                </a:ln>
                <a:solidFill>
                  <a:srgbClr val="4F5E54"/>
                </a:solidFill>
                <a:effectLst/>
                <a:uLnTx/>
                <a:uFillTx/>
                <a:latin typeface="Lato"/>
                <a:ea typeface="Lato"/>
                <a:cs typeface="Lato"/>
              </a:rPr>
              <a:t> in </a:t>
            </a:r>
            <a:r>
              <a:rPr kumimoji="0" sz="1600" b="0" i="0" u="none" strike="noStrike" kern="1200" cap="none" spc="0" normalizeH="0" baseline="0" noProof="0" dirty="0" err="1">
                <a:ln>
                  <a:noFill/>
                </a:ln>
                <a:solidFill>
                  <a:srgbClr val="4F5E54"/>
                </a:solidFill>
                <a:effectLst/>
                <a:uLnTx/>
                <a:uFillTx/>
                <a:latin typeface="Lato"/>
                <a:ea typeface="Lato"/>
                <a:cs typeface="Lato"/>
              </a:rPr>
              <a:t>spremembe</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sezon</a:t>
            </a:r>
            <a:endParaRPr kumimoji="0" sz="1600" b="0" i="0" u="none" strike="noStrike" kern="1200" cap="none" spc="0" normalizeH="0" baseline="0" noProof="0" dirty="0">
              <a:ln>
                <a:noFill/>
              </a:ln>
              <a:solidFill>
                <a:prstClr val="black"/>
              </a:solidFill>
              <a:effectLst/>
              <a:uLnTx/>
              <a:uFillTx/>
              <a:latin typeface="Aptos"/>
            </a:endParaRPr>
          </a:p>
        </p:txBody>
      </p:sp>
      <p:sp>
        <p:nvSpPr>
          <p:cNvPr id="25" name="Slide Number Placeholder 0">
            <a:extLst>
              <a:ext uri="{FF2B5EF4-FFF2-40B4-BE49-F238E27FC236}">
                <a16:creationId xmlns:a16="http://schemas.microsoft.com/office/drawing/2014/main" id="{DE20F4D0-ED4C-49D7-BEE6-689B878917D5}"/>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4</a:t>
            </a:r>
          </a:p>
        </p:txBody>
      </p:sp>
      <p:sp>
        <p:nvSpPr>
          <p:cNvPr id="26" name="Rounded Rectangle 25">
            <a:extLst>
              <a:ext uri="{FF2B5EF4-FFF2-40B4-BE49-F238E27FC236}">
                <a16:creationId xmlns:a16="http://schemas.microsoft.com/office/drawing/2014/main" id="{C74D848B-2C66-4026-B983-320CB3893D33}"/>
              </a:ext>
            </a:extLst>
          </p:cNvPr>
          <p:cNvSpPr>
            <a:spLocks noGrp="1"/>
          </p:cNvSpPr>
          <p:nvPr/>
        </p:nvSpPr>
        <p:spPr>
          <a:xfrm>
            <a:off x="13335000" y="0"/>
            <a:ext cx="9525" cy="9525"/>
          </a:xfrm>
          <a:prstGeom prst="roundRect">
            <a:avLst/>
          </a:prstGeom>
          <a:noFill/>
          <a:ln w="0">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57" name="Picture 26"/>
          <p:cNvPicPr>
            <a:picLocks noChangeAspect="1"/>
          </p:cNvPicPr>
          <p:nvPr/>
        </p:nvPicPr>
        <p:blipFill>
          <a:blip r:embed="rId4"/>
          <a:srcRect l="35" r="35"/>
          <a:stretch>
            <a:fillRect/>
          </a:stretch>
        </p:blipFill>
        <p:spPr>
          <a:xfrm>
            <a:off x="11239500" y="95250"/>
            <a:ext cx="819150" cy="715328"/>
          </a:xfrm>
          <a:prstGeom prst="rect">
            <a:avLst/>
          </a:prstGeom>
        </p:spPr>
      </p:pic>
      <p:sp>
        <p:nvSpPr>
          <p:cNvPr id="28" name="Rectangle 27">
            <a:extLst>
              <a:ext uri="{FF2B5EF4-FFF2-40B4-BE49-F238E27FC236}">
                <a16:creationId xmlns:a16="http://schemas.microsoft.com/office/drawing/2014/main" id="{18F574D0-8DF5-4851-A7C7-D3E690D44203}"/>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a:extLst>
              <a:ext uri="{FF2B5EF4-FFF2-40B4-BE49-F238E27FC236}">
                <a16:creationId xmlns:a16="http://schemas.microsoft.com/office/drawing/2014/main" id="{3B96C053-55F3-4AD4-9271-F95068B5B47E}"/>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0" name="TextBox 29">
            <a:extLst>
              <a:ext uri="{FF2B5EF4-FFF2-40B4-BE49-F238E27FC236}">
                <a16:creationId xmlns:a16="http://schemas.microsoft.com/office/drawing/2014/main" id="{81D42D6D-8B27-4FAE-A593-7C7AFF1929DC}"/>
              </a:ext>
            </a:extLst>
          </p:cNvPr>
          <p:cNvSpPr>
            <a:spLocks noGrp="1"/>
          </p:cNvSpPr>
          <p:nvPr/>
        </p:nvSpPr>
        <p:spPr>
          <a:xfrm>
            <a:off x="228600" y="6457950"/>
            <a:ext cx="1060768" cy="175260"/>
          </a:xfrm>
          <a:prstGeom prst="rect">
            <a:avLst/>
          </a:prstGeom>
          <a:solidFill>
            <a:srgbClr val="F5F8EF"/>
          </a:solid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550" b="1" i="0" u="none" strike="noStrike" kern="1200" cap="none" spc="0" normalizeH="0" baseline="0" noProof="0">
                <a:ln>
                  <a:noFill/>
                </a:ln>
                <a:solidFill>
                  <a:srgbClr val="019ED5"/>
                </a:solidFill>
                <a:effectLst/>
                <a:uLnTx/>
                <a:uFillTx/>
                <a:latin typeface="Lato"/>
                <a:ea typeface="Lato"/>
                <a:cs typeface="Lato"/>
              </a:rPr>
              <a:t>GOLEA  ·  trajnost v praksi</a:t>
            </a:r>
          </a:p>
        </p:txBody>
      </p:sp>
      <p:sp>
        <p:nvSpPr>
          <p:cNvPr id="31" name="Rectangle 30">
            <a:extLst>
              <a:ext uri="{FF2B5EF4-FFF2-40B4-BE49-F238E27FC236}">
                <a16:creationId xmlns:a16="http://schemas.microsoft.com/office/drawing/2014/main" id="{FE21E72E-6910-4AA4-BADA-5F383C7D4408}"/>
              </a:ext>
            </a:extLst>
          </p:cNvPr>
          <p:cNvSpPr>
            <a:spLocks noGrp="1"/>
          </p:cNvSpPr>
          <p:nvPr/>
        </p:nvSpPr>
        <p:spPr>
          <a:xfrm>
            <a:off x="0" y="0"/>
            <a:ext cx="12192000" cy="50292"/>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2" name="Rectangle 31">
            <a:extLst>
              <a:ext uri="{FF2B5EF4-FFF2-40B4-BE49-F238E27FC236}">
                <a16:creationId xmlns:a16="http://schemas.microsoft.com/office/drawing/2014/main" id="{32278E4E-03BB-4857-8245-F7CD45224D92}"/>
              </a:ext>
            </a:extLst>
          </p:cNvPr>
          <p:cNvSpPr>
            <a:spLocks noGrp="1"/>
          </p:cNvSpPr>
          <p:nvPr/>
        </p:nvSpPr>
        <p:spPr>
          <a:xfrm>
            <a:off x="0" y="0"/>
            <a:ext cx="1325880" cy="50292"/>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3" name="Picture 32"/>
          <p:cNvPicPr>
            <a:picLocks noChangeAspect="1"/>
          </p:cNvPicPr>
          <p:nvPr/>
        </p:nvPicPr>
        <p:blipFill>
          <a:blip r:embed="rId4"/>
          <a:srcRect t="6" b="6"/>
          <a:stretch>
            <a:fillRect/>
          </a:stretch>
        </p:blipFill>
        <p:spPr>
          <a:xfrm>
            <a:off x="11239500" y="95250"/>
            <a:ext cx="819150" cy="715328"/>
          </a:xfrm>
          <a:prstGeom prst="rect">
            <a:avLst/>
          </a:prstGeom>
        </p:spPr>
      </p:pic>
      <p:sp>
        <p:nvSpPr>
          <p:cNvPr id="36" name="Pravokotnik 35">
            <a:extLst>
              <a:ext uri="{FF2B5EF4-FFF2-40B4-BE49-F238E27FC236}">
                <a16:creationId xmlns:a16="http://schemas.microsoft.com/office/drawing/2014/main" id="{45A93006-9A85-4D49-A1A2-064CA968890F}"/>
              </a:ext>
            </a:extLst>
          </p:cNvPr>
          <p:cNvSpPr>
            <a:spLocks noGrp="1"/>
          </p:cNvSpPr>
          <p:nvPr/>
        </p:nvSpPr>
        <p:spPr>
          <a:xfrm>
            <a:off x="228600" y="6629400"/>
            <a:ext cx="4095750" cy="80963"/>
          </a:xfrm>
          <a:prstGeom prst="rect">
            <a:avLst/>
          </a:prstGeom>
          <a:solidFill>
            <a:srgbClr val="F5F8EF"/>
          </a:solidFill>
          <a:ln w="0">
            <a:noFill/>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prstClr val="black"/>
              </a:solidFill>
              <a:effectLst/>
              <a:uLnTx/>
              <a:uFillTx/>
              <a:latin typeface="Aptos"/>
            </a:endParaRPr>
          </a:p>
        </p:txBody>
      </p:sp>
    </p:spTree>
    <p:extLst>
      <p:ext uri="{BB962C8B-B14F-4D97-AF65-F5344CB8AC3E}">
        <p14:creationId xmlns:p14="http://schemas.microsoft.com/office/powerpoint/2010/main" val="5748207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CC631C6-1AB4-4AF7-BDE5-F8104D6B9BEC}"/>
              </a:ext>
            </a:extLst>
          </p:cNvPr>
          <p:cNvSpPr>
            <a:spLocks noGrp="1"/>
          </p:cNvSpPr>
          <p:nvPr/>
        </p:nvSpPr>
        <p:spPr>
          <a:xfrm>
            <a:off x="594360" y="384048"/>
            <a:ext cx="7955280" cy="502920"/>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3100" b="1" i="0" u="none" strike="noStrike" kern="1200" cap="none" spc="0" normalizeH="0" baseline="0" noProof="0">
                <a:ln>
                  <a:noFill/>
                </a:ln>
                <a:solidFill>
                  <a:srgbClr val="019ED5"/>
                </a:solidFill>
                <a:effectLst/>
                <a:uLnTx/>
                <a:uFillTx/>
                <a:latin typeface="Lato"/>
                <a:ea typeface="Lato"/>
                <a:cs typeface="Lato"/>
              </a:rPr>
              <a:t>Od podatkov do izvedljivega ukrepa</a:t>
            </a:r>
            <a:endParaRPr kumimoji="0" sz="3100" b="0" i="0" u="none" strike="noStrike" kern="1200" cap="none" spc="0" normalizeH="0" baseline="0" noProof="0">
              <a:ln>
                <a:noFill/>
              </a:ln>
              <a:solidFill>
                <a:prstClr val="black"/>
              </a:solidFill>
              <a:effectLst/>
              <a:uLnTx/>
              <a:uFillTx/>
              <a:latin typeface="Aptos"/>
            </a:endParaRPr>
          </a:p>
        </p:txBody>
      </p:sp>
      <p:sp>
        <p:nvSpPr>
          <p:cNvPr id="3" name="Text 1">
            <a:extLst>
              <a:ext uri="{FF2B5EF4-FFF2-40B4-BE49-F238E27FC236}">
                <a16:creationId xmlns:a16="http://schemas.microsoft.com/office/drawing/2014/main" id="{DE4A4315-7665-4913-A7A7-A3AD08437BE0}"/>
              </a:ext>
            </a:extLst>
          </p:cNvPr>
          <p:cNvSpPr>
            <a:spLocks noGrp="1"/>
          </p:cNvSpPr>
          <p:nvPr/>
        </p:nvSpPr>
        <p:spPr>
          <a:xfrm>
            <a:off x="621792" y="960120"/>
            <a:ext cx="7680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607062"/>
                </a:solidFill>
                <a:effectLst/>
                <a:uLnTx/>
                <a:uFillTx/>
                <a:latin typeface="Lato"/>
                <a:ea typeface="Lato"/>
                <a:cs typeface="Lato"/>
              </a:rPr>
              <a:t>Trajnostni</a:t>
            </a:r>
            <a:r>
              <a:rPr kumimoji="0" sz="1600" b="0" i="0" u="none" strike="noStrike" kern="1200" cap="none" spc="0" normalizeH="0" baseline="0" noProof="0" dirty="0">
                <a:ln>
                  <a:noFill/>
                </a:ln>
                <a:solidFill>
                  <a:srgbClr val="607062"/>
                </a:solidFill>
                <a:effectLst/>
                <a:uLnTx/>
                <a:uFillTx/>
                <a:latin typeface="Lato"/>
                <a:ea typeface="Lato"/>
                <a:cs typeface="Lato"/>
              </a:rPr>
              <a:t> </a:t>
            </a:r>
            <a:r>
              <a:rPr kumimoji="0" sz="1600" b="0" i="0" u="none" strike="noStrike" kern="1200" cap="none" spc="0" normalizeH="0" baseline="0" noProof="0" dirty="0" err="1">
                <a:ln>
                  <a:noFill/>
                </a:ln>
                <a:solidFill>
                  <a:srgbClr val="607062"/>
                </a:solidFill>
                <a:effectLst/>
                <a:uLnTx/>
                <a:uFillTx/>
                <a:latin typeface="Lato"/>
                <a:ea typeface="Lato"/>
                <a:cs typeface="Lato"/>
              </a:rPr>
              <a:t>ukrepi</a:t>
            </a:r>
            <a:r>
              <a:rPr kumimoji="0" sz="1600" b="0" i="0" u="none" strike="noStrike" kern="1200" cap="none" spc="0" normalizeH="0" baseline="0" noProof="0" dirty="0">
                <a:ln>
                  <a:noFill/>
                </a:ln>
                <a:solidFill>
                  <a:srgbClr val="607062"/>
                </a:solidFill>
                <a:effectLst/>
                <a:uLnTx/>
                <a:uFillTx/>
                <a:latin typeface="Lato"/>
                <a:ea typeface="Lato"/>
                <a:cs typeface="Lato"/>
              </a:rPr>
              <a:t> se </a:t>
            </a:r>
            <a:r>
              <a:rPr kumimoji="0" sz="1600" b="0" i="0" u="none" strike="noStrike" kern="1200" cap="none" spc="0" normalizeH="0" baseline="0" noProof="0" dirty="0" err="1">
                <a:ln>
                  <a:noFill/>
                </a:ln>
                <a:solidFill>
                  <a:srgbClr val="607062"/>
                </a:solidFill>
                <a:effectLst/>
                <a:uLnTx/>
                <a:uFillTx/>
                <a:latin typeface="Lato"/>
                <a:ea typeface="Lato"/>
                <a:cs typeface="Lato"/>
              </a:rPr>
              <a:t>začnejo</a:t>
            </a:r>
            <a:r>
              <a:rPr kumimoji="0" sz="1600" b="0" i="0" u="none" strike="noStrike" kern="1200" cap="none" spc="0" normalizeH="0" baseline="0" noProof="0" dirty="0">
                <a:ln>
                  <a:noFill/>
                </a:ln>
                <a:solidFill>
                  <a:srgbClr val="607062"/>
                </a:solidFill>
                <a:effectLst/>
                <a:uLnTx/>
                <a:uFillTx/>
                <a:latin typeface="Lato"/>
                <a:ea typeface="Lato"/>
                <a:cs typeface="Lato"/>
              </a:rPr>
              <a:t> s </a:t>
            </a:r>
            <a:r>
              <a:rPr kumimoji="0" sz="1600" b="0" i="0" u="none" strike="noStrike" kern="1200" cap="none" spc="0" normalizeH="0" baseline="0" noProof="0" dirty="0" err="1">
                <a:ln>
                  <a:noFill/>
                </a:ln>
                <a:solidFill>
                  <a:srgbClr val="607062"/>
                </a:solidFill>
                <a:effectLst/>
                <a:uLnTx/>
                <a:uFillTx/>
                <a:latin typeface="Lato"/>
                <a:ea typeface="Lato"/>
                <a:cs typeface="Lato"/>
              </a:rPr>
              <a:t>poznavanjem</a:t>
            </a:r>
            <a:r>
              <a:rPr kumimoji="0" sz="1600" b="0" i="0" u="none" strike="noStrike" kern="1200" cap="none" spc="0" normalizeH="0" baseline="0" noProof="0" dirty="0">
                <a:ln>
                  <a:noFill/>
                </a:ln>
                <a:solidFill>
                  <a:srgbClr val="607062"/>
                </a:solidFill>
                <a:effectLst/>
                <a:uLnTx/>
                <a:uFillTx/>
                <a:latin typeface="Lato"/>
                <a:ea typeface="Lato"/>
                <a:cs typeface="Lato"/>
              </a:rPr>
              <a:t> </a:t>
            </a:r>
            <a:r>
              <a:rPr kumimoji="0" sz="1600" b="0" i="0" u="none" strike="noStrike" kern="1200" cap="none" spc="0" normalizeH="0" baseline="0" noProof="0" dirty="0" err="1">
                <a:ln>
                  <a:noFill/>
                </a:ln>
                <a:solidFill>
                  <a:srgbClr val="607062"/>
                </a:solidFill>
                <a:effectLst/>
                <a:uLnTx/>
                <a:uFillTx/>
                <a:latin typeface="Lato"/>
                <a:ea typeface="Lato"/>
                <a:cs typeface="Lato"/>
              </a:rPr>
              <a:t>dejanske</a:t>
            </a:r>
            <a:r>
              <a:rPr kumimoji="0" sz="1600" b="0" i="0" u="none" strike="noStrike" kern="1200" cap="none" spc="0" normalizeH="0" baseline="0" noProof="0" dirty="0">
                <a:ln>
                  <a:noFill/>
                </a:ln>
                <a:solidFill>
                  <a:srgbClr val="607062"/>
                </a:solidFill>
                <a:effectLst/>
                <a:uLnTx/>
                <a:uFillTx/>
                <a:latin typeface="Lato"/>
                <a:ea typeface="Lato"/>
                <a:cs typeface="Lato"/>
              </a:rPr>
              <a:t> </a:t>
            </a:r>
            <a:r>
              <a:rPr kumimoji="0" sz="1600" b="0" i="0" u="none" strike="noStrike" kern="1200" cap="none" spc="0" normalizeH="0" baseline="0" noProof="0" dirty="0" err="1">
                <a:ln>
                  <a:noFill/>
                </a:ln>
                <a:solidFill>
                  <a:srgbClr val="607062"/>
                </a:solidFill>
                <a:effectLst/>
                <a:uLnTx/>
                <a:uFillTx/>
                <a:latin typeface="Lato"/>
                <a:ea typeface="Lato"/>
                <a:cs typeface="Lato"/>
              </a:rPr>
              <a:t>porabe</a:t>
            </a:r>
            <a:r>
              <a:rPr kumimoji="0" sz="1600" b="0" i="0" u="none" strike="noStrike" kern="1200" cap="none" spc="0" normalizeH="0" baseline="0" noProof="0" dirty="0">
                <a:ln>
                  <a:noFill/>
                </a:ln>
                <a:solidFill>
                  <a:srgbClr val="607062"/>
                </a:solidFill>
                <a:effectLst/>
                <a:uLnTx/>
                <a:uFillTx/>
                <a:latin typeface="Lato"/>
                <a:ea typeface="Lato"/>
                <a:cs typeface="Lato"/>
              </a:rPr>
              <a:t> in </a:t>
            </a:r>
            <a:r>
              <a:rPr kumimoji="0" sz="1600" b="0" i="0" u="none" strike="noStrike" kern="1200" cap="none" spc="0" normalizeH="0" baseline="0" noProof="0" dirty="0" err="1">
                <a:ln>
                  <a:noFill/>
                </a:ln>
                <a:solidFill>
                  <a:srgbClr val="607062"/>
                </a:solidFill>
                <a:effectLst/>
                <a:uLnTx/>
                <a:uFillTx/>
                <a:latin typeface="Lato"/>
                <a:ea typeface="Lato"/>
                <a:cs typeface="Lato"/>
              </a:rPr>
              <a:t>potreb</a:t>
            </a:r>
            <a:r>
              <a:rPr kumimoji="0" sz="1600" b="0" i="0" u="none" strike="noStrike" kern="1200" cap="none" spc="0" normalizeH="0" baseline="0" noProof="0" dirty="0">
                <a:ln>
                  <a:noFill/>
                </a:ln>
                <a:solidFill>
                  <a:srgbClr val="607062"/>
                </a:solidFill>
                <a:effectLst/>
                <a:uLnTx/>
                <a:uFillTx/>
                <a:latin typeface="Lato"/>
                <a:ea typeface="Lato"/>
                <a:cs typeface="Lato"/>
              </a:rPr>
              <a:t> </a:t>
            </a:r>
            <a:r>
              <a:rPr kumimoji="0" sz="1600" b="0" i="0" u="none" strike="noStrike" kern="1200" cap="none" spc="0" normalizeH="0" baseline="0" noProof="0" dirty="0" err="1">
                <a:ln>
                  <a:noFill/>
                </a:ln>
                <a:solidFill>
                  <a:srgbClr val="607062"/>
                </a:solidFill>
                <a:effectLst/>
                <a:uLnTx/>
                <a:uFillTx/>
                <a:latin typeface="Lato"/>
                <a:ea typeface="Lato"/>
                <a:cs typeface="Lato"/>
              </a:rPr>
              <a:t>objekta</a:t>
            </a:r>
            <a:r>
              <a:rPr kumimoji="0" sz="1600" b="0" i="0" u="none" strike="noStrike" kern="1200" cap="none" spc="0" normalizeH="0" baseline="0" noProof="0" dirty="0">
                <a:ln>
                  <a:noFill/>
                </a:ln>
                <a:solidFill>
                  <a:srgbClr val="607062"/>
                </a:solidFill>
                <a:effectLst/>
                <a:uLnTx/>
                <a:uFillTx/>
                <a:latin typeface="Lato"/>
                <a:ea typeface="Lato"/>
                <a:cs typeface="Lato"/>
              </a:rPr>
              <a:t>.</a:t>
            </a:r>
            <a:endParaRPr kumimoji="0" sz="1600" b="0" i="0" u="none" strike="noStrike" kern="1200" cap="none" spc="0" normalizeH="0" baseline="0" noProof="0" dirty="0">
              <a:ln>
                <a:noFill/>
              </a:ln>
              <a:solidFill>
                <a:prstClr val="black"/>
              </a:solidFill>
              <a:effectLst/>
              <a:uLnTx/>
              <a:uFillTx/>
              <a:latin typeface="Aptos"/>
            </a:endParaRPr>
          </a:p>
        </p:txBody>
      </p:sp>
      <p:sp>
        <p:nvSpPr>
          <p:cNvPr id="5" name="Shape 2">
            <a:extLst>
              <a:ext uri="{FF2B5EF4-FFF2-40B4-BE49-F238E27FC236}">
                <a16:creationId xmlns:a16="http://schemas.microsoft.com/office/drawing/2014/main" id="{9C3200C2-E11C-4BA3-AE10-480CDC4EA4DC}"/>
              </a:ext>
            </a:extLst>
          </p:cNvPr>
          <p:cNvSpPr>
            <a:spLocks noGrp="1"/>
          </p:cNvSpPr>
          <p:nvPr/>
        </p:nvSpPr>
        <p:spPr>
          <a:xfrm>
            <a:off x="5715000" y="1481328"/>
            <a:ext cx="2514600" cy="1572768"/>
          </a:xfrm>
          <a:prstGeom prst="roundRect">
            <a:avLst>
              <a:gd name="adj" fmla="val 6977"/>
            </a:avLst>
          </a:prstGeom>
          <a:solidFill>
            <a:srgbClr val="00B0F0"/>
          </a:solidFill>
          <a:ln w="12700">
            <a:solidFill>
              <a:srgbClr val="E5F0D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6" name="Text 3">
            <a:extLst>
              <a:ext uri="{FF2B5EF4-FFF2-40B4-BE49-F238E27FC236}">
                <a16:creationId xmlns:a16="http://schemas.microsoft.com/office/drawing/2014/main" id="{E7591F22-3554-413C-8863-D47BC7FD07D0}"/>
              </a:ext>
            </a:extLst>
          </p:cNvPr>
          <p:cNvSpPr>
            <a:spLocks noGrp="1"/>
          </p:cNvSpPr>
          <p:nvPr/>
        </p:nvSpPr>
        <p:spPr>
          <a:xfrm>
            <a:off x="5879592" y="1682496"/>
            <a:ext cx="2157984" cy="347472"/>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prstClr val="white"/>
                </a:solidFill>
                <a:effectLst/>
                <a:uLnTx/>
                <a:uFillTx/>
                <a:latin typeface="Lato"/>
                <a:ea typeface="Lato"/>
                <a:cs typeface="Lato"/>
              </a:rPr>
              <a:t>1. </a:t>
            </a:r>
            <a:r>
              <a:rPr kumimoji="0" sz="1700" b="1" i="0" u="none" strike="noStrike" kern="1200" cap="none" spc="0" normalizeH="0" baseline="0" noProof="0" dirty="0" err="1">
                <a:ln>
                  <a:noFill/>
                </a:ln>
                <a:solidFill>
                  <a:prstClr val="white"/>
                </a:solidFill>
                <a:effectLst/>
                <a:uLnTx/>
                <a:uFillTx/>
                <a:latin typeface="Lato"/>
                <a:ea typeface="Lato"/>
                <a:cs typeface="Lato"/>
              </a:rPr>
              <a:t>Izmerimo</a:t>
            </a:r>
            <a:endParaRPr kumimoji="0" sz="1700" b="0" i="0" u="none" strike="noStrike" kern="1200" cap="none" spc="0" normalizeH="0" baseline="0" noProof="0" dirty="0">
              <a:ln>
                <a:noFill/>
              </a:ln>
              <a:solidFill>
                <a:prstClr val="white"/>
              </a:solidFill>
              <a:effectLst/>
              <a:uLnTx/>
              <a:uFillTx/>
              <a:latin typeface="Aptos"/>
            </a:endParaRPr>
          </a:p>
        </p:txBody>
      </p:sp>
      <p:sp>
        <p:nvSpPr>
          <p:cNvPr id="7" name="Text 4">
            <a:extLst>
              <a:ext uri="{FF2B5EF4-FFF2-40B4-BE49-F238E27FC236}">
                <a16:creationId xmlns:a16="http://schemas.microsoft.com/office/drawing/2014/main" id="{52D90A4F-0117-48BE-91F9-D8DFA9118037}"/>
              </a:ext>
            </a:extLst>
          </p:cNvPr>
          <p:cNvSpPr>
            <a:spLocks noGrp="1"/>
          </p:cNvSpPr>
          <p:nvPr/>
        </p:nvSpPr>
        <p:spPr>
          <a:xfrm>
            <a:off x="5879592" y="2240280"/>
            <a:ext cx="2157984" cy="4114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E6053"/>
                </a:solidFill>
                <a:effectLst/>
                <a:uLnTx/>
                <a:uFillTx/>
                <a:latin typeface="Lato"/>
                <a:ea typeface="Lato"/>
                <a:cs typeface="Lato"/>
              </a:rPr>
              <a:t>porabo</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energije</a:t>
            </a:r>
            <a:r>
              <a:rPr kumimoji="0" sz="1600" b="0" i="0" u="none" strike="noStrike" kern="1200" cap="none" spc="0" normalizeH="0" baseline="0" noProof="0" dirty="0">
                <a:ln>
                  <a:noFill/>
                </a:ln>
                <a:solidFill>
                  <a:srgbClr val="4E6053"/>
                </a:solidFill>
                <a:effectLst/>
                <a:uLnTx/>
                <a:uFillTx/>
                <a:latin typeface="Lato"/>
                <a:ea typeface="Lato"/>
                <a:cs typeface="Lato"/>
              </a:rPr>
              <a:t> in </a:t>
            </a:r>
            <a:r>
              <a:rPr kumimoji="0" sz="1600" b="0" i="0" u="none" strike="noStrike" kern="1200" cap="none" spc="0" normalizeH="0" baseline="0" noProof="0" dirty="0" err="1">
                <a:ln>
                  <a:noFill/>
                </a:ln>
                <a:solidFill>
                  <a:srgbClr val="4E6053"/>
                </a:solidFill>
                <a:effectLst/>
                <a:uLnTx/>
                <a:uFillTx/>
                <a:latin typeface="Lato"/>
                <a:ea typeface="Lato"/>
                <a:cs typeface="Lato"/>
              </a:rPr>
              <a:t>vode</a:t>
            </a:r>
            <a:r>
              <a:rPr kumimoji="0" sz="1600" b="0" i="0" u="none" strike="noStrike" kern="1200" cap="none" spc="0" normalizeH="0" baseline="0" noProof="0" dirty="0">
                <a:ln>
                  <a:noFill/>
                </a:ln>
                <a:solidFill>
                  <a:srgbClr val="4E6053"/>
                </a:solidFill>
                <a:effectLst/>
                <a:uLnTx/>
                <a:uFillTx/>
                <a:latin typeface="Lato"/>
                <a:ea typeface="Lato"/>
                <a:cs typeface="Lato"/>
              </a:rPr>
              <a:t> ter </a:t>
            </a:r>
            <a:r>
              <a:rPr kumimoji="0" sz="1600" b="0" i="0" u="none" strike="noStrike" kern="1200" cap="none" spc="0" normalizeH="0" baseline="0" noProof="0" dirty="0" err="1">
                <a:ln>
                  <a:noFill/>
                </a:ln>
                <a:solidFill>
                  <a:srgbClr val="4E6053"/>
                </a:solidFill>
                <a:effectLst/>
                <a:uLnTx/>
                <a:uFillTx/>
                <a:latin typeface="Lato"/>
                <a:ea typeface="Lato"/>
                <a:cs typeface="Lato"/>
              </a:rPr>
              <a:t>količine</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posameznih</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vrst</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odpadkov</a:t>
            </a:r>
            <a:endParaRPr kumimoji="0" sz="1600" b="0" i="0" u="none" strike="noStrike" kern="1200" cap="none" spc="0" normalizeH="0" baseline="0" noProof="0" dirty="0">
              <a:ln>
                <a:noFill/>
              </a:ln>
              <a:solidFill>
                <a:prstClr val="black"/>
              </a:solidFill>
              <a:effectLst/>
              <a:uLnTx/>
              <a:uFillTx/>
              <a:latin typeface="Aptos"/>
            </a:endParaRPr>
          </a:p>
        </p:txBody>
      </p:sp>
      <p:sp>
        <p:nvSpPr>
          <p:cNvPr id="8" name="Shape 5">
            <a:extLst>
              <a:ext uri="{FF2B5EF4-FFF2-40B4-BE49-F238E27FC236}">
                <a16:creationId xmlns:a16="http://schemas.microsoft.com/office/drawing/2014/main" id="{9D03A652-E500-4926-B2F1-9471C1A5F65B}"/>
              </a:ext>
            </a:extLst>
          </p:cNvPr>
          <p:cNvSpPr>
            <a:spLocks noGrp="1"/>
          </p:cNvSpPr>
          <p:nvPr/>
        </p:nvSpPr>
        <p:spPr>
          <a:xfrm>
            <a:off x="8595360" y="1481328"/>
            <a:ext cx="2514600" cy="1572768"/>
          </a:xfrm>
          <a:prstGeom prst="roundRect">
            <a:avLst>
              <a:gd name="adj" fmla="val 6977"/>
            </a:avLst>
          </a:prstGeom>
          <a:solidFill>
            <a:srgbClr val="FFC000"/>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9" name="Text 6">
            <a:extLst>
              <a:ext uri="{FF2B5EF4-FFF2-40B4-BE49-F238E27FC236}">
                <a16:creationId xmlns:a16="http://schemas.microsoft.com/office/drawing/2014/main" id="{1EEDC0AB-1A3C-4A7C-B739-8F8CAF146761}"/>
              </a:ext>
            </a:extLst>
          </p:cNvPr>
          <p:cNvSpPr>
            <a:spLocks noGrp="1"/>
          </p:cNvSpPr>
          <p:nvPr/>
        </p:nvSpPr>
        <p:spPr>
          <a:xfrm>
            <a:off x="8759952" y="1682496"/>
            <a:ext cx="2157984" cy="347472"/>
          </a:xfrm>
          <a:prstGeom prst="rect">
            <a:avLst/>
          </a:prstGeom>
          <a:noFill/>
        </p:spPr>
        <p:txBody>
          <a:bodyPr wrap="square" lIns="0" tIns="0" rIns="0" bIns="0" anchor="ctr">
            <a:normAutofit fontScale="97198"/>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19ED5"/>
                </a:solidFill>
                <a:effectLst/>
                <a:uLnTx/>
                <a:uFillTx/>
                <a:latin typeface="Lato"/>
                <a:ea typeface="Lato"/>
                <a:cs typeface="Lato"/>
              </a:rPr>
              <a:t>2. Določimo prioritete</a:t>
            </a:r>
            <a:endParaRPr kumimoji="0" sz="1700" b="0" i="0" u="none" strike="noStrike" kern="1200" cap="none" spc="0" normalizeH="0" baseline="0" noProof="0">
              <a:ln>
                <a:noFill/>
              </a:ln>
              <a:solidFill>
                <a:prstClr val="black"/>
              </a:solidFill>
              <a:effectLst/>
              <a:uLnTx/>
              <a:uFillTx/>
              <a:latin typeface="Aptos"/>
            </a:endParaRPr>
          </a:p>
        </p:txBody>
      </p:sp>
      <p:sp>
        <p:nvSpPr>
          <p:cNvPr id="10" name="Text 7">
            <a:extLst>
              <a:ext uri="{FF2B5EF4-FFF2-40B4-BE49-F238E27FC236}">
                <a16:creationId xmlns:a16="http://schemas.microsoft.com/office/drawing/2014/main" id="{A7848558-BC57-46CA-823B-E02F8A150AF4}"/>
              </a:ext>
            </a:extLst>
          </p:cNvPr>
          <p:cNvSpPr>
            <a:spLocks noGrp="1"/>
          </p:cNvSpPr>
          <p:nvPr/>
        </p:nvSpPr>
        <p:spPr>
          <a:xfrm>
            <a:off x="8759952" y="2240280"/>
            <a:ext cx="2157984" cy="4114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E6053"/>
                </a:solidFill>
                <a:effectLst/>
                <a:uLnTx/>
                <a:uFillTx/>
                <a:latin typeface="Lato"/>
                <a:ea typeface="Lato"/>
                <a:cs typeface="Lato"/>
              </a:rPr>
              <a:t>ukrepe</a:t>
            </a:r>
            <a:r>
              <a:rPr kumimoji="0" sz="1600" b="0" i="0" u="none" strike="noStrike" kern="1200" cap="none" spc="0" normalizeH="0" baseline="0" noProof="0" dirty="0">
                <a:ln>
                  <a:noFill/>
                </a:ln>
                <a:solidFill>
                  <a:srgbClr val="4E6053"/>
                </a:solidFill>
                <a:effectLst/>
                <a:uLnTx/>
                <a:uFillTx/>
                <a:latin typeface="Lato"/>
                <a:ea typeface="Lato"/>
                <a:cs typeface="Lato"/>
              </a:rPr>
              <a:t> z </a:t>
            </a:r>
            <a:r>
              <a:rPr kumimoji="0" sz="1600" b="0" i="0" u="none" strike="noStrike" kern="1200" cap="none" spc="0" normalizeH="0" baseline="0" noProof="0" dirty="0" err="1">
                <a:ln>
                  <a:noFill/>
                </a:ln>
                <a:solidFill>
                  <a:srgbClr val="4E6053"/>
                </a:solidFill>
                <a:effectLst/>
                <a:uLnTx/>
                <a:uFillTx/>
                <a:latin typeface="Lato"/>
                <a:ea typeface="Lato"/>
                <a:cs typeface="Lato"/>
              </a:rPr>
              <a:t>največjim</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učinkom</a:t>
            </a:r>
            <a:r>
              <a:rPr kumimoji="0" sz="1600" b="0" i="0" u="none" strike="noStrike" kern="1200" cap="none" spc="0" normalizeH="0" baseline="0" noProof="0" dirty="0">
                <a:ln>
                  <a:noFill/>
                </a:ln>
                <a:solidFill>
                  <a:srgbClr val="4E6053"/>
                </a:solidFill>
                <a:effectLst/>
                <a:uLnTx/>
                <a:uFillTx/>
                <a:latin typeface="Lato"/>
                <a:ea typeface="Lato"/>
                <a:cs typeface="Lato"/>
              </a:rPr>
              <a:t> glede na </a:t>
            </a:r>
            <a:r>
              <a:rPr kumimoji="0" sz="1600" b="0" i="0" u="none" strike="noStrike" kern="1200" cap="none" spc="0" normalizeH="0" baseline="0" noProof="0" dirty="0" err="1">
                <a:ln>
                  <a:noFill/>
                </a:ln>
                <a:solidFill>
                  <a:srgbClr val="4E6053"/>
                </a:solidFill>
                <a:effectLst/>
                <a:uLnTx/>
                <a:uFillTx/>
                <a:latin typeface="Lato"/>
                <a:ea typeface="Lato"/>
                <a:cs typeface="Lato"/>
              </a:rPr>
              <a:t>objekt</a:t>
            </a:r>
            <a:r>
              <a:rPr kumimoji="0" sz="1600" b="0" i="0" u="none" strike="noStrike" kern="1200" cap="none" spc="0" normalizeH="0" baseline="0" noProof="0" dirty="0">
                <a:ln>
                  <a:noFill/>
                </a:ln>
                <a:solidFill>
                  <a:srgbClr val="4E6053"/>
                </a:solidFill>
                <a:effectLst/>
                <a:uLnTx/>
                <a:uFillTx/>
                <a:latin typeface="Lato"/>
                <a:ea typeface="Lato"/>
                <a:cs typeface="Lato"/>
              </a:rPr>
              <a:t> in </a:t>
            </a:r>
            <a:r>
              <a:rPr kumimoji="0" sz="1600" b="0" i="0" u="none" strike="noStrike" kern="1200" cap="none" spc="0" normalizeH="0" baseline="0" noProof="0" dirty="0" err="1">
                <a:ln>
                  <a:noFill/>
                </a:ln>
                <a:solidFill>
                  <a:srgbClr val="4E6053"/>
                </a:solidFill>
                <a:effectLst/>
                <a:uLnTx/>
                <a:uFillTx/>
                <a:latin typeface="Lato"/>
                <a:ea typeface="Lato"/>
                <a:cs typeface="Lato"/>
              </a:rPr>
              <a:t>način</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poslovanja</a:t>
            </a:r>
            <a:endParaRPr kumimoji="0" sz="1600" b="0" i="0" u="none" strike="noStrike" kern="1200" cap="none" spc="0" normalizeH="0" baseline="0" noProof="0" dirty="0">
              <a:ln>
                <a:noFill/>
              </a:ln>
              <a:solidFill>
                <a:prstClr val="black"/>
              </a:solidFill>
              <a:effectLst/>
              <a:uLnTx/>
              <a:uFillTx/>
              <a:latin typeface="Aptos"/>
            </a:endParaRPr>
          </a:p>
        </p:txBody>
      </p:sp>
      <p:sp>
        <p:nvSpPr>
          <p:cNvPr id="11" name="Shape 8">
            <a:extLst>
              <a:ext uri="{FF2B5EF4-FFF2-40B4-BE49-F238E27FC236}">
                <a16:creationId xmlns:a16="http://schemas.microsoft.com/office/drawing/2014/main" id="{CD58A088-984B-4105-92CD-F6174EE5F9A6}"/>
              </a:ext>
            </a:extLst>
          </p:cNvPr>
          <p:cNvSpPr>
            <a:spLocks noGrp="1"/>
          </p:cNvSpPr>
          <p:nvPr/>
        </p:nvSpPr>
        <p:spPr>
          <a:xfrm>
            <a:off x="5715000" y="3584448"/>
            <a:ext cx="2514600" cy="1572768"/>
          </a:xfrm>
          <a:prstGeom prst="roundRect">
            <a:avLst>
              <a:gd name="adj" fmla="val 6977"/>
            </a:avLst>
          </a:prstGeom>
          <a:solidFill>
            <a:srgbClr val="FFC000"/>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2" name="Text 9">
            <a:extLst>
              <a:ext uri="{FF2B5EF4-FFF2-40B4-BE49-F238E27FC236}">
                <a16:creationId xmlns:a16="http://schemas.microsoft.com/office/drawing/2014/main" id="{B986CD14-0B7F-4373-816A-D5DC5088130E}"/>
              </a:ext>
            </a:extLst>
          </p:cNvPr>
          <p:cNvSpPr>
            <a:spLocks noGrp="1"/>
          </p:cNvSpPr>
          <p:nvPr/>
        </p:nvSpPr>
        <p:spPr>
          <a:xfrm>
            <a:off x="5879592" y="3785616"/>
            <a:ext cx="2157984" cy="347472"/>
          </a:xfrm>
          <a:prstGeom prst="rect">
            <a:avLst/>
          </a:prstGeom>
          <a:noFill/>
        </p:spPr>
        <p:txBody>
          <a:bodyPr wrap="square" lIns="0" tIns="0" rIns="0" bIns="0" anchor="ctr">
            <a:normAutofit fontScale="96646"/>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19ED5"/>
                </a:solidFill>
                <a:effectLst/>
                <a:uLnTx/>
                <a:uFillTx/>
                <a:latin typeface="Lato"/>
                <a:ea typeface="Lato"/>
                <a:cs typeface="Lato"/>
              </a:rPr>
              <a:t>3. Pripravimo izvedbo</a:t>
            </a:r>
            <a:endParaRPr kumimoji="0" sz="1700" b="0" i="0" u="none" strike="noStrike" kern="1200" cap="none" spc="0" normalizeH="0" baseline="0" noProof="0">
              <a:ln>
                <a:noFill/>
              </a:ln>
              <a:solidFill>
                <a:prstClr val="black"/>
              </a:solidFill>
              <a:effectLst/>
              <a:uLnTx/>
              <a:uFillTx/>
              <a:latin typeface="Aptos"/>
            </a:endParaRPr>
          </a:p>
        </p:txBody>
      </p:sp>
      <p:sp>
        <p:nvSpPr>
          <p:cNvPr id="13" name="Text 10">
            <a:extLst>
              <a:ext uri="{FF2B5EF4-FFF2-40B4-BE49-F238E27FC236}">
                <a16:creationId xmlns:a16="http://schemas.microsoft.com/office/drawing/2014/main" id="{6BFF0843-D4DF-472B-BFD0-81CD5FCEB0BE}"/>
              </a:ext>
            </a:extLst>
          </p:cNvPr>
          <p:cNvSpPr>
            <a:spLocks noGrp="1"/>
          </p:cNvSpPr>
          <p:nvPr/>
        </p:nvSpPr>
        <p:spPr>
          <a:xfrm>
            <a:off x="5879592" y="4343400"/>
            <a:ext cx="2157984" cy="4114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E6053"/>
                </a:solidFill>
                <a:effectLst/>
                <a:uLnTx/>
                <a:uFillTx/>
                <a:latin typeface="Lato"/>
                <a:ea typeface="Lato"/>
                <a:cs typeface="Lato"/>
              </a:rPr>
              <a:t>tehnične</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rešitve</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organizacijske</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spremembe</a:t>
            </a:r>
            <a:r>
              <a:rPr kumimoji="0" sz="1600" b="0" i="0" u="none" strike="noStrike" kern="1200" cap="none" spc="0" normalizeH="0" baseline="0" noProof="0" dirty="0">
                <a:ln>
                  <a:noFill/>
                </a:ln>
                <a:solidFill>
                  <a:srgbClr val="4E6053"/>
                </a:solidFill>
                <a:effectLst/>
                <a:uLnTx/>
                <a:uFillTx/>
                <a:latin typeface="Lato"/>
                <a:ea typeface="Lato"/>
                <a:cs typeface="Lato"/>
              </a:rPr>
              <a:t> in </a:t>
            </a:r>
            <a:r>
              <a:rPr kumimoji="0" sz="1600" b="0" i="0" u="none" strike="noStrike" kern="1200" cap="none" spc="0" normalizeH="0" baseline="0" noProof="0" dirty="0" err="1">
                <a:ln>
                  <a:noFill/>
                </a:ln>
                <a:solidFill>
                  <a:srgbClr val="4E6053"/>
                </a:solidFill>
                <a:effectLst/>
                <a:uLnTx/>
                <a:uFillTx/>
                <a:latin typeface="Lato"/>
                <a:ea typeface="Lato"/>
                <a:cs typeface="Lato"/>
              </a:rPr>
              <a:t>možnosti</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financiranja</a:t>
            </a:r>
            <a:endParaRPr kumimoji="0" sz="1600" b="0" i="0" u="none" strike="noStrike" kern="1200" cap="none" spc="0" normalizeH="0" baseline="0" noProof="0" dirty="0">
              <a:ln>
                <a:noFill/>
              </a:ln>
              <a:solidFill>
                <a:prstClr val="black"/>
              </a:solidFill>
              <a:effectLst/>
              <a:uLnTx/>
              <a:uFillTx/>
              <a:latin typeface="Aptos"/>
            </a:endParaRPr>
          </a:p>
        </p:txBody>
      </p:sp>
      <p:sp>
        <p:nvSpPr>
          <p:cNvPr id="14" name="Shape 11">
            <a:extLst>
              <a:ext uri="{FF2B5EF4-FFF2-40B4-BE49-F238E27FC236}">
                <a16:creationId xmlns:a16="http://schemas.microsoft.com/office/drawing/2014/main" id="{6507EA3F-A8D7-4A54-BF71-2696B13544CC}"/>
              </a:ext>
            </a:extLst>
          </p:cNvPr>
          <p:cNvSpPr>
            <a:spLocks noGrp="1"/>
          </p:cNvSpPr>
          <p:nvPr/>
        </p:nvSpPr>
        <p:spPr>
          <a:xfrm>
            <a:off x="8503920" y="3584448"/>
            <a:ext cx="2514600" cy="1572768"/>
          </a:xfrm>
          <a:prstGeom prst="roundRect">
            <a:avLst>
              <a:gd name="adj" fmla="val 6977"/>
            </a:avLst>
          </a:prstGeom>
          <a:solidFill>
            <a:srgbClr val="00B0F0"/>
          </a:solidFill>
          <a:ln w="12700">
            <a:solidFill>
              <a:srgbClr val="E5F0D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5" name="Text 12">
            <a:extLst>
              <a:ext uri="{FF2B5EF4-FFF2-40B4-BE49-F238E27FC236}">
                <a16:creationId xmlns:a16="http://schemas.microsoft.com/office/drawing/2014/main" id="{E66C72B2-2C4F-4625-9075-BDAB65E356A0}"/>
              </a:ext>
            </a:extLst>
          </p:cNvPr>
          <p:cNvSpPr>
            <a:spLocks noGrp="1"/>
          </p:cNvSpPr>
          <p:nvPr/>
        </p:nvSpPr>
        <p:spPr>
          <a:xfrm>
            <a:off x="8759952" y="3785616"/>
            <a:ext cx="2157984" cy="347472"/>
          </a:xfrm>
          <a:prstGeom prst="rect">
            <a:avLst/>
          </a:prstGeom>
          <a:noFill/>
        </p:spPr>
        <p:txBody>
          <a:bodyPr wrap="square" lIns="0" tIns="0" rIns="0" bIns="0" anchor="ctr">
            <a:normAutofit fontScale="97198"/>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prstClr val="white"/>
                </a:solidFill>
                <a:effectLst/>
                <a:uLnTx/>
                <a:uFillTx/>
                <a:latin typeface="Lato"/>
                <a:ea typeface="Lato"/>
                <a:cs typeface="Lato"/>
              </a:rPr>
              <a:t>4. </a:t>
            </a:r>
            <a:r>
              <a:rPr kumimoji="0" sz="1700" b="1" i="0" u="none" strike="noStrike" kern="1200" cap="none" spc="0" normalizeH="0" baseline="0" noProof="0" dirty="0" err="1">
                <a:ln>
                  <a:noFill/>
                </a:ln>
                <a:solidFill>
                  <a:prstClr val="white"/>
                </a:solidFill>
                <a:effectLst/>
                <a:uLnTx/>
                <a:uFillTx/>
                <a:latin typeface="Lato"/>
                <a:ea typeface="Lato"/>
                <a:cs typeface="Lato"/>
              </a:rPr>
              <a:t>Spremljamo</a:t>
            </a:r>
            <a:r>
              <a:rPr kumimoji="0" sz="1700" b="1" i="0" u="none" strike="noStrike" kern="1200" cap="none" spc="0" normalizeH="0" baseline="0" noProof="0" dirty="0">
                <a:ln>
                  <a:noFill/>
                </a:ln>
                <a:solidFill>
                  <a:prstClr val="white"/>
                </a:solidFill>
                <a:effectLst/>
                <a:uLnTx/>
                <a:uFillTx/>
                <a:latin typeface="Lato"/>
                <a:ea typeface="Lato"/>
                <a:cs typeface="Lato"/>
              </a:rPr>
              <a:t> </a:t>
            </a:r>
            <a:r>
              <a:rPr kumimoji="0" sz="1700" b="1" i="0" u="none" strike="noStrike" kern="1200" cap="none" spc="0" normalizeH="0" baseline="0" noProof="0" dirty="0" err="1">
                <a:ln>
                  <a:noFill/>
                </a:ln>
                <a:solidFill>
                  <a:prstClr val="white"/>
                </a:solidFill>
                <a:effectLst/>
                <a:uLnTx/>
                <a:uFillTx/>
                <a:latin typeface="Lato"/>
                <a:ea typeface="Lato"/>
                <a:cs typeface="Lato"/>
              </a:rPr>
              <a:t>učinke</a:t>
            </a:r>
            <a:endParaRPr kumimoji="0" sz="1700" b="0" i="0" u="none" strike="noStrike" kern="1200" cap="none" spc="0" normalizeH="0" baseline="0" noProof="0" dirty="0">
              <a:ln>
                <a:noFill/>
              </a:ln>
              <a:solidFill>
                <a:prstClr val="white"/>
              </a:solidFill>
              <a:effectLst/>
              <a:uLnTx/>
              <a:uFillTx/>
              <a:latin typeface="Aptos"/>
            </a:endParaRPr>
          </a:p>
        </p:txBody>
      </p:sp>
      <p:sp>
        <p:nvSpPr>
          <p:cNvPr id="16" name="Text 13">
            <a:extLst>
              <a:ext uri="{FF2B5EF4-FFF2-40B4-BE49-F238E27FC236}">
                <a16:creationId xmlns:a16="http://schemas.microsoft.com/office/drawing/2014/main" id="{803797D2-1247-4BDA-AF66-9E1571CDC37C}"/>
              </a:ext>
            </a:extLst>
          </p:cNvPr>
          <p:cNvSpPr>
            <a:spLocks noGrp="1"/>
          </p:cNvSpPr>
          <p:nvPr/>
        </p:nvSpPr>
        <p:spPr>
          <a:xfrm>
            <a:off x="8759952" y="4343400"/>
            <a:ext cx="2157984" cy="4114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E6053"/>
                </a:solidFill>
                <a:effectLst/>
                <a:uLnTx/>
                <a:uFillTx/>
                <a:latin typeface="Lato"/>
                <a:ea typeface="Lato"/>
                <a:cs typeface="Lato"/>
              </a:rPr>
              <a:t>prihranke</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stroške</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kakovost</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storitve</a:t>
            </a:r>
            <a:r>
              <a:rPr kumimoji="0" sz="1600" b="0" i="0" u="none" strike="noStrike" kern="1200" cap="none" spc="0" normalizeH="0" baseline="0" noProof="0" dirty="0">
                <a:ln>
                  <a:noFill/>
                </a:ln>
                <a:solidFill>
                  <a:srgbClr val="4E6053"/>
                </a:solidFill>
                <a:effectLst/>
                <a:uLnTx/>
                <a:uFillTx/>
                <a:latin typeface="Lato"/>
                <a:ea typeface="Lato"/>
                <a:cs typeface="Lato"/>
              </a:rPr>
              <a:t> in </a:t>
            </a:r>
            <a:r>
              <a:rPr kumimoji="0" sz="1600" b="0" i="0" u="none" strike="noStrike" kern="1200" cap="none" spc="0" normalizeH="0" baseline="0" noProof="0" dirty="0" err="1">
                <a:ln>
                  <a:noFill/>
                </a:ln>
                <a:solidFill>
                  <a:srgbClr val="4E6053"/>
                </a:solidFill>
                <a:effectLst/>
                <a:uLnTx/>
                <a:uFillTx/>
                <a:latin typeface="Lato"/>
                <a:ea typeface="Lato"/>
                <a:cs typeface="Lato"/>
              </a:rPr>
              <a:t>odziv</a:t>
            </a:r>
            <a:r>
              <a:rPr kumimoji="0" sz="1600" b="0" i="0" u="none" strike="noStrike" kern="1200" cap="none" spc="0" normalizeH="0" baseline="0" noProof="0" dirty="0">
                <a:ln>
                  <a:noFill/>
                </a:ln>
                <a:solidFill>
                  <a:srgbClr val="4E6053"/>
                </a:solidFill>
                <a:effectLst/>
                <a:uLnTx/>
                <a:uFillTx/>
                <a:latin typeface="Lato"/>
                <a:ea typeface="Lato"/>
                <a:cs typeface="Lato"/>
              </a:rPr>
              <a:t> </a:t>
            </a:r>
            <a:r>
              <a:rPr kumimoji="0" sz="1600" b="0" i="0" u="none" strike="noStrike" kern="1200" cap="none" spc="0" normalizeH="0" baseline="0" noProof="0" dirty="0" err="1">
                <a:ln>
                  <a:noFill/>
                </a:ln>
                <a:solidFill>
                  <a:srgbClr val="4E6053"/>
                </a:solidFill>
                <a:effectLst/>
                <a:uLnTx/>
                <a:uFillTx/>
                <a:latin typeface="Lato"/>
                <a:ea typeface="Lato"/>
                <a:cs typeface="Lato"/>
              </a:rPr>
              <a:t>gostov</a:t>
            </a:r>
            <a:endParaRPr kumimoji="0" sz="1600" b="0" i="0" u="none" strike="noStrike" kern="1200" cap="none" spc="0" normalizeH="0" baseline="0" noProof="0" dirty="0">
              <a:ln>
                <a:noFill/>
              </a:ln>
              <a:solidFill>
                <a:prstClr val="black"/>
              </a:solidFill>
              <a:effectLst/>
              <a:uLnTx/>
              <a:uFillTx/>
              <a:latin typeface="Aptos"/>
            </a:endParaRPr>
          </a:p>
        </p:txBody>
      </p:sp>
      <p:sp>
        <p:nvSpPr>
          <p:cNvPr id="17" name="Shape 14">
            <a:extLst>
              <a:ext uri="{FF2B5EF4-FFF2-40B4-BE49-F238E27FC236}">
                <a16:creationId xmlns:a16="http://schemas.microsoft.com/office/drawing/2014/main" id="{36D1C3BF-FED8-4116-AB01-B05D019C8086}"/>
              </a:ext>
            </a:extLst>
          </p:cNvPr>
          <p:cNvSpPr>
            <a:spLocks noGrp="1"/>
          </p:cNvSpPr>
          <p:nvPr/>
        </p:nvSpPr>
        <p:spPr>
          <a:xfrm>
            <a:off x="5806440" y="5545836"/>
            <a:ext cx="5433060" cy="603504"/>
          </a:xfrm>
          <a:prstGeom prst="roundRect">
            <a:avLst>
              <a:gd name="adj" fmla="val 37500"/>
            </a:avLst>
          </a:prstGeom>
          <a:solidFill>
            <a:srgbClr val="1F4E3A"/>
          </a:solidFill>
          <a:ln w="12700">
            <a:solidFill>
              <a:srgbClr val="1F4E3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8" name="Text 15">
            <a:extLst>
              <a:ext uri="{FF2B5EF4-FFF2-40B4-BE49-F238E27FC236}">
                <a16:creationId xmlns:a16="http://schemas.microsoft.com/office/drawing/2014/main" id="{5A5BE138-A6E5-4D45-805E-69C40264144E}"/>
              </a:ext>
            </a:extLst>
          </p:cNvPr>
          <p:cNvSpPr>
            <a:spLocks noGrp="1"/>
          </p:cNvSpPr>
          <p:nvPr/>
        </p:nvSpPr>
        <p:spPr>
          <a:xfrm>
            <a:off x="5989320" y="5705856"/>
            <a:ext cx="4846320" cy="201168"/>
          </a:xfrm>
          <a:prstGeom prst="rect">
            <a:avLst/>
          </a:prstGeom>
          <a:noFill/>
        </p:spPr>
        <p:txBody>
          <a:bodyPr wrap="square" lIns="0" tIns="0" rIns="0" bIns="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FFFFF"/>
                </a:solidFill>
                <a:effectLst/>
                <a:uLnTx/>
                <a:uFillTx/>
                <a:latin typeface="Lato"/>
                <a:ea typeface="Lato"/>
                <a:cs typeface="Lato"/>
              </a:rPr>
              <a:t>Dober </a:t>
            </a:r>
            <a:r>
              <a:rPr kumimoji="0" sz="1600" b="1" i="0" u="none" strike="noStrike" kern="1200" cap="none" spc="0" normalizeH="0" baseline="0" noProof="0" dirty="0" err="1">
                <a:ln>
                  <a:noFill/>
                </a:ln>
                <a:solidFill>
                  <a:srgbClr val="FFFFFF"/>
                </a:solidFill>
                <a:effectLst/>
                <a:uLnTx/>
                <a:uFillTx/>
                <a:latin typeface="Lato"/>
                <a:ea typeface="Lato"/>
                <a:cs typeface="Lato"/>
              </a:rPr>
              <a:t>ukrep</a:t>
            </a:r>
            <a:r>
              <a:rPr kumimoji="0" sz="1600" b="1" i="0" u="none" strike="noStrike" kern="1200" cap="none" spc="0" normalizeH="0" baseline="0" noProof="0" dirty="0">
                <a:ln>
                  <a:noFill/>
                </a:ln>
                <a:solidFill>
                  <a:srgbClr val="FFFFFF"/>
                </a:solidFill>
                <a:effectLst/>
                <a:uLnTx/>
                <a:uFillTx/>
                <a:latin typeface="Lato"/>
                <a:ea typeface="Lato"/>
                <a:cs typeface="Lato"/>
              </a:rPr>
              <a:t> </a:t>
            </a:r>
            <a:r>
              <a:rPr kumimoji="0" sz="1600" b="1" i="0" u="none" strike="noStrike" kern="1200" cap="none" spc="0" normalizeH="0" baseline="0" noProof="0" dirty="0" err="1">
                <a:ln>
                  <a:noFill/>
                </a:ln>
                <a:solidFill>
                  <a:srgbClr val="FFFFFF"/>
                </a:solidFill>
                <a:effectLst/>
                <a:uLnTx/>
                <a:uFillTx/>
                <a:latin typeface="Lato"/>
                <a:ea typeface="Lato"/>
                <a:cs typeface="Lato"/>
              </a:rPr>
              <a:t>temelji</a:t>
            </a:r>
            <a:r>
              <a:rPr kumimoji="0" sz="1600" b="1" i="0" u="none" strike="noStrike" kern="1200" cap="none" spc="0" normalizeH="0" baseline="0" noProof="0" dirty="0">
                <a:ln>
                  <a:noFill/>
                </a:ln>
                <a:solidFill>
                  <a:srgbClr val="FFFFFF"/>
                </a:solidFill>
                <a:effectLst/>
                <a:uLnTx/>
                <a:uFillTx/>
                <a:latin typeface="Lato"/>
                <a:ea typeface="Lato"/>
                <a:cs typeface="Lato"/>
              </a:rPr>
              <a:t> na </a:t>
            </a:r>
            <a:r>
              <a:rPr kumimoji="0" sz="1600" b="1" i="0" u="none" strike="noStrike" kern="1200" cap="none" spc="0" normalizeH="0" baseline="0" noProof="0" dirty="0" err="1">
                <a:ln>
                  <a:noFill/>
                </a:ln>
                <a:solidFill>
                  <a:srgbClr val="FFFFFF"/>
                </a:solidFill>
                <a:effectLst/>
                <a:uLnTx/>
                <a:uFillTx/>
                <a:latin typeface="Lato"/>
                <a:ea typeface="Lato"/>
                <a:cs typeface="Lato"/>
              </a:rPr>
              <a:t>podatkih</a:t>
            </a:r>
            <a:r>
              <a:rPr kumimoji="0" sz="1600" b="1" i="0" u="none" strike="noStrike" kern="1200" cap="none" spc="0" normalizeH="0" baseline="0" noProof="0" dirty="0">
                <a:ln>
                  <a:noFill/>
                </a:ln>
                <a:solidFill>
                  <a:srgbClr val="FFFFFF"/>
                </a:solidFill>
                <a:effectLst/>
                <a:uLnTx/>
                <a:uFillTx/>
                <a:latin typeface="Lato"/>
                <a:ea typeface="Lato"/>
                <a:cs typeface="Lato"/>
              </a:rPr>
              <a:t>, </a:t>
            </a:r>
            <a:r>
              <a:rPr kumimoji="0" sz="1600" b="1" i="0" u="none" strike="noStrike" kern="1200" cap="none" spc="0" normalizeH="0" baseline="0" noProof="0" dirty="0" err="1">
                <a:ln>
                  <a:noFill/>
                </a:ln>
                <a:solidFill>
                  <a:srgbClr val="FFFFFF"/>
                </a:solidFill>
                <a:effectLst/>
                <a:uLnTx/>
                <a:uFillTx/>
                <a:latin typeface="Lato"/>
                <a:ea typeface="Lato"/>
                <a:cs typeface="Lato"/>
              </a:rPr>
              <a:t>jasni</a:t>
            </a:r>
            <a:r>
              <a:rPr kumimoji="0" sz="1600" b="1" i="0" u="none" strike="noStrike" kern="1200" cap="none" spc="0" normalizeH="0" baseline="0" noProof="0" dirty="0">
                <a:ln>
                  <a:noFill/>
                </a:ln>
                <a:solidFill>
                  <a:srgbClr val="FFFFFF"/>
                </a:solidFill>
                <a:effectLst/>
                <a:uLnTx/>
                <a:uFillTx/>
                <a:latin typeface="Lato"/>
                <a:ea typeface="Lato"/>
                <a:cs typeface="Lato"/>
              </a:rPr>
              <a:t> </a:t>
            </a:r>
            <a:r>
              <a:rPr kumimoji="0" sz="1600" b="1" i="0" u="none" strike="noStrike" kern="1200" cap="none" spc="0" normalizeH="0" baseline="0" noProof="0" dirty="0" err="1">
                <a:ln>
                  <a:noFill/>
                </a:ln>
                <a:solidFill>
                  <a:srgbClr val="FFFFFF"/>
                </a:solidFill>
                <a:effectLst/>
                <a:uLnTx/>
                <a:uFillTx/>
                <a:latin typeface="Lato"/>
                <a:ea typeface="Lato"/>
                <a:cs typeface="Lato"/>
              </a:rPr>
              <a:t>odgovornosti</a:t>
            </a:r>
            <a:r>
              <a:rPr kumimoji="0" sz="1600" b="1" i="0" u="none" strike="noStrike" kern="1200" cap="none" spc="0" normalizeH="0" baseline="0" noProof="0" dirty="0">
                <a:ln>
                  <a:noFill/>
                </a:ln>
                <a:solidFill>
                  <a:srgbClr val="FFFFFF"/>
                </a:solidFill>
                <a:effectLst/>
                <a:uLnTx/>
                <a:uFillTx/>
                <a:latin typeface="Lato"/>
                <a:ea typeface="Lato"/>
                <a:cs typeface="Lato"/>
              </a:rPr>
              <a:t> in </a:t>
            </a:r>
            <a:r>
              <a:rPr kumimoji="0" sz="1600" b="1" i="0" u="none" strike="noStrike" kern="1200" cap="none" spc="0" normalizeH="0" baseline="0" noProof="0" dirty="0" err="1">
                <a:ln>
                  <a:noFill/>
                </a:ln>
                <a:solidFill>
                  <a:srgbClr val="FFFFFF"/>
                </a:solidFill>
                <a:effectLst/>
                <a:uLnTx/>
                <a:uFillTx/>
                <a:latin typeface="Lato"/>
                <a:ea typeface="Lato"/>
                <a:cs typeface="Lato"/>
              </a:rPr>
              <a:t>rednem</a:t>
            </a:r>
            <a:r>
              <a:rPr kumimoji="0" sz="1600" b="1" i="0" u="none" strike="noStrike" kern="1200" cap="none" spc="0" normalizeH="0" baseline="0" noProof="0" dirty="0">
                <a:ln>
                  <a:noFill/>
                </a:ln>
                <a:solidFill>
                  <a:srgbClr val="FFFFFF"/>
                </a:solidFill>
                <a:effectLst/>
                <a:uLnTx/>
                <a:uFillTx/>
                <a:latin typeface="Lato"/>
                <a:ea typeface="Lato"/>
                <a:cs typeface="Lato"/>
              </a:rPr>
              <a:t> </a:t>
            </a:r>
            <a:r>
              <a:rPr kumimoji="0" sz="1600" b="1" i="0" u="none" strike="noStrike" kern="1200" cap="none" spc="0" normalizeH="0" baseline="0" noProof="0" dirty="0" err="1">
                <a:ln>
                  <a:noFill/>
                </a:ln>
                <a:solidFill>
                  <a:srgbClr val="FFFFFF"/>
                </a:solidFill>
                <a:effectLst/>
                <a:uLnTx/>
                <a:uFillTx/>
                <a:latin typeface="Lato"/>
                <a:ea typeface="Lato"/>
                <a:cs typeface="Lato"/>
              </a:rPr>
              <a:t>spremljanju</a:t>
            </a:r>
            <a:r>
              <a:rPr kumimoji="0" sz="1600" b="1" i="0" u="none" strike="noStrike" kern="1200" cap="none" spc="0" normalizeH="0" baseline="0" noProof="0" dirty="0">
                <a:ln>
                  <a:noFill/>
                </a:ln>
                <a:solidFill>
                  <a:srgbClr val="FFFFFF"/>
                </a:solidFill>
                <a:effectLst/>
                <a:uLnTx/>
                <a:uFillTx/>
                <a:latin typeface="Lato"/>
                <a:ea typeface="Lato"/>
                <a:cs typeface="Lato"/>
              </a:rPr>
              <a:t> </a:t>
            </a:r>
            <a:r>
              <a:rPr kumimoji="0" sz="1600" b="1" i="0" u="none" strike="noStrike" kern="1200" cap="none" spc="0" normalizeH="0" baseline="0" noProof="0" dirty="0" err="1">
                <a:ln>
                  <a:noFill/>
                </a:ln>
                <a:solidFill>
                  <a:srgbClr val="FFFFFF"/>
                </a:solidFill>
                <a:effectLst/>
                <a:uLnTx/>
                <a:uFillTx/>
                <a:latin typeface="Lato"/>
                <a:ea typeface="Lato"/>
                <a:cs typeface="Lato"/>
              </a:rPr>
              <a:t>rezultatov</a:t>
            </a:r>
            <a:r>
              <a:rPr kumimoji="0" sz="1600" b="1" i="0" u="none" strike="noStrike" kern="1200" cap="none" spc="0" normalizeH="0" baseline="0" noProof="0" dirty="0">
                <a:ln>
                  <a:noFill/>
                </a:ln>
                <a:solidFill>
                  <a:srgbClr val="FFFFFF"/>
                </a:solidFill>
                <a:effectLst/>
                <a:uLnTx/>
                <a:uFillTx/>
                <a:latin typeface="Lato"/>
                <a:ea typeface="Lato"/>
                <a:cs typeface="Lato"/>
              </a:rPr>
              <a:t>.</a:t>
            </a:r>
            <a:endParaRPr kumimoji="0" sz="1600" b="0" i="0" u="none" strike="noStrike" kern="1200" cap="none" spc="0" normalizeH="0" baseline="0" noProof="0" dirty="0">
              <a:ln>
                <a:noFill/>
              </a:ln>
              <a:solidFill>
                <a:prstClr val="black"/>
              </a:solidFill>
              <a:effectLst/>
              <a:uLnTx/>
              <a:uFillTx/>
              <a:latin typeface="Aptos"/>
            </a:endParaRPr>
          </a:p>
        </p:txBody>
      </p:sp>
      <p:sp>
        <p:nvSpPr>
          <p:cNvPr id="25" name="Slide Number Placeholder 0">
            <a:extLst>
              <a:ext uri="{FF2B5EF4-FFF2-40B4-BE49-F238E27FC236}">
                <a16:creationId xmlns:a16="http://schemas.microsoft.com/office/drawing/2014/main" id="{A99A314A-A092-4B37-A1DB-5641618DB1F0}"/>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5</a:t>
            </a:r>
          </a:p>
        </p:txBody>
      </p:sp>
      <p:sp>
        <p:nvSpPr>
          <p:cNvPr id="26" name="Rounded Rectangle 25">
            <a:extLst>
              <a:ext uri="{FF2B5EF4-FFF2-40B4-BE49-F238E27FC236}">
                <a16:creationId xmlns:a16="http://schemas.microsoft.com/office/drawing/2014/main" id="{EFCE72C1-A415-42E2-8798-6F5EEA76D14D}"/>
              </a:ext>
            </a:extLst>
          </p:cNvPr>
          <p:cNvSpPr>
            <a:spLocks noGrp="1"/>
          </p:cNvSpPr>
          <p:nvPr/>
        </p:nvSpPr>
        <p:spPr>
          <a:xfrm>
            <a:off x="13335000" y="0"/>
            <a:ext cx="9525" cy="9525"/>
          </a:xfrm>
          <a:prstGeom prst="roundRect">
            <a:avLst/>
          </a:prstGeom>
          <a:noFill/>
          <a:ln w="0">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59" name="Picture 26"/>
          <p:cNvPicPr>
            <a:picLocks noChangeAspect="1"/>
          </p:cNvPicPr>
          <p:nvPr/>
        </p:nvPicPr>
        <p:blipFill>
          <a:blip r:embed="rId3"/>
          <a:srcRect l="35" r="35"/>
          <a:stretch>
            <a:fillRect/>
          </a:stretch>
        </p:blipFill>
        <p:spPr>
          <a:xfrm>
            <a:off x="11239500" y="95250"/>
            <a:ext cx="819150" cy="715328"/>
          </a:xfrm>
          <a:prstGeom prst="rect">
            <a:avLst/>
          </a:prstGeom>
        </p:spPr>
      </p:pic>
      <p:sp>
        <p:nvSpPr>
          <p:cNvPr id="28" name="Rectangle 27">
            <a:extLst>
              <a:ext uri="{FF2B5EF4-FFF2-40B4-BE49-F238E27FC236}">
                <a16:creationId xmlns:a16="http://schemas.microsoft.com/office/drawing/2014/main" id="{610A9362-FED0-4B52-B159-AB625A886A28}"/>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a:extLst>
              <a:ext uri="{FF2B5EF4-FFF2-40B4-BE49-F238E27FC236}">
                <a16:creationId xmlns:a16="http://schemas.microsoft.com/office/drawing/2014/main" id="{871DBB21-CFC3-4AAF-93E9-AC0F33A9CC87}"/>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0" name="TextBox 29">
            <a:extLst>
              <a:ext uri="{FF2B5EF4-FFF2-40B4-BE49-F238E27FC236}">
                <a16:creationId xmlns:a16="http://schemas.microsoft.com/office/drawing/2014/main" id="{8E83C68F-90A4-436C-9183-085E50289F0A}"/>
              </a:ext>
            </a:extLst>
          </p:cNvPr>
          <p:cNvSpPr>
            <a:spLocks noGrp="1"/>
          </p:cNvSpPr>
          <p:nvPr/>
        </p:nvSpPr>
        <p:spPr>
          <a:xfrm>
            <a:off x="228600" y="6457950"/>
            <a:ext cx="1060768" cy="175260"/>
          </a:xfrm>
          <a:prstGeom prst="rect">
            <a:avLst/>
          </a:prstGeom>
          <a:solidFill>
            <a:srgbClr val="F5F8EF"/>
          </a:solid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550" b="1" i="0" u="none" strike="noStrike" kern="1200" cap="none" spc="0" normalizeH="0" baseline="0" noProof="0">
                <a:ln>
                  <a:noFill/>
                </a:ln>
                <a:solidFill>
                  <a:srgbClr val="019ED5"/>
                </a:solidFill>
                <a:effectLst/>
                <a:uLnTx/>
                <a:uFillTx/>
                <a:latin typeface="Lato"/>
                <a:ea typeface="Lato"/>
                <a:cs typeface="Lato"/>
              </a:rPr>
              <a:t>GOLEA  ·  trajnost v praksi</a:t>
            </a:r>
          </a:p>
        </p:txBody>
      </p:sp>
      <p:sp>
        <p:nvSpPr>
          <p:cNvPr id="31" name="Rectangle 30">
            <a:extLst>
              <a:ext uri="{FF2B5EF4-FFF2-40B4-BE49-F238E27FC236}">
                <a16:creationId xmlns:a16="http://schemas.microsoft.com/office/drawing/2014/main" id="{B82623B5-9517-4C00-AFFB-2485BAD800E6}"/>
              </a:ext>
            </a:extLst>
          </p:cNvPr>
          <p:cNvSpPr>
            <a:spLocks noGrp="1"/>
          </p:cNvSpPr>
          <p:nvPr/>
        </p:nvSpPr>
        <p:spPr>
          <a:xfrm>
            <a:off x="0" y="0"/>
            <a:ext cx="12192000" cy="50292"/>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2" name="Rectangle 31">
            <a:extLst>
              <a:ext uri="{FF2B5EF4-FFF2-40B4-BE49-F238E27FC236}">
                <a16:creationId xmlns:a16="http://schemas.microsoft.com/office/drawing/2014/main" id="{1933016E-9C38-411E-8A9D-A595F816A6A0}"/>
              </a:ext>
            </a:extLst>
          </p:cNvPr>
          <p:cNvSpPr>
            <a:spLocks noGrp="1"/>
          </p:cNvSpPr>
          <p:nvPr/>
        </p:nvSpPr>
        <p:spPr>
          <a:xfrm>
            <a:off x="0" y="0"/>
            <a:ext cx="1325880" cy="50292"/>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5" name="Picture 32"/>
          <p:cNvPicPr>
            <a:picLocks noChangeAspect="1"/>
          </p:cNvPicPr>
          <p:nvPr/>
        </p:nvPicPr>
        <p:blipFill>
          <a:blip r:embed="rId3"/>
          <a:srcRect t="6" b="6"/>
          <a:stretch>
            <a:fillRect/>
          </a:stretch>
        </p:blipFill>
        <p:spPr>
          <a:xfrm>
            <a:off x="11239500" y="95250"/>
            <a:ext cx="819150" cy="715328"/>
          </a:xfrm>
          <a:prstGeom prst="rect">
            <a:avLst/>
          </a:prstGeom>
        </p:spPr>
      </p:pic>
      <p:sp>
        <p:nvSpPr>
          <p:cNvPr id="36" name="Pravokotnik 35">
            <a:extLst>
              <a:ext uri="{FF2B5EF4-FFF2-40B4-BE49-F238E27FC236}">
                <a16:creationId xmlns:a16="http://schemas.microsoft.com/office/drawing/2014/main" id="{25FDE553-53B2-40CA-BEEF-97E0E4E36BD5}"/>
              </a:ext>
            </a:extLst>
          </p:cNvPr>
          <p:cNvSpPr>
            <a:spLocks noGrp="1"/>
          </p:cNvSpPr>
          <p:nvPr/>
        </p:nvSpPr>
        <p:spPr>
          <a:xfrm>
            <a:off x="228600" y="6629400"/>
            <a:ext cx="4095750" cy="80963"/>
          </a:xfrm>
          <a:prstGeom prst="rect">
            <a:avLst/>
          </a:prstGeom>
          <a:solidFill>
            <a:srgbClr val="F5F8EF"/>
          </a:solidFill>
          <a:ln w="0">
            <a:noFill/>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prstClr val="black"/>
              </a:solidFill>
              <a:effectLst/>
              <a:uLnTx/>
              <a:uFillTx/>
              <a:latin typeface="Aptos"/>
            </a:endParaRPr>
          </a:p>
        </p:txBody>
      </p:sp>
      <p:pic>
        <p:nvPicPr>
          <p:cNvPr id="19" name="Slika 18">
            <a:extLst>
              <a:ext uri="{FF2B5EF4-FFF2-40B4-BE49-F238E27FC236}">
                <a16:creationId xmlns:a16="http://schemas.microsoft.com/office/drawing/2014/main" id="{1C53CB6B-0D43-522A-1897-37D53EA4CF25}"/>
              </a:ext>
            </a:extLst>
          </p:cNvPr>
          <p:cNvPicPr>
            <a:picLocks noChangeAspect="1"/>
          </p:cNvPicPr>
          <p:nvPr/>
        </p:nvPicPr>
        <p:blipFill>
          <a:blip r:embed="rId4"/>
          <a:srcRect l="17038" r="17344"/>
          <a:stretch>
            <a:fillRect/>
          </a:stretch>
        </p:blipFill>
        <p:spPr>
          <a:xfrm>
            <a:off x="594360" y="1517904"/>
            <a:ext cx="4961832" cy="4255725"/>
          </a:xfrm>
          <a:prstGeom prst="rect">
            <a:avLst/>
          </a:prstGeom>
        </p:spPr>
      </p:pic>
    </p:spTree>
    <p:extLst>
      <p:ext uri="{BB962C8B-B14F-4D97-AF65-F5344CB8AC3E}">
        <p14:creationId xmlns:p14="http://schemas.microsoft.com/office/powerpoint/2010/main" val="1568863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 0"/>
          <p:cNvPicPr>
            <a:picLocks noChangeAspect="1"/>
          </p:cNvPicPr>
          <p:nvPr/>
        </p:nvPicPr>
        <p:blipFill>
          <a:blip r:embed="rId3"/>
          <a:srcRect t="25" b="25"/>
          <a:stretch/>
        </p:blipFill>
        <p:spPr>
          <a:xfrm>
            <a:off x="0" y="0"/>
            <a:ext cx="12191695" cy="6858000"/>
          </a:xfrm>
          <a:prstGeom prst="rect">
            <a:avLst/>
          </a:prstGeom>
        </p:spPr>
      </p:pic>
      <p:sp>
        <p:nvSpPr>
          <p:cNvPr id="3" name="Shape 0">
            <a:extLst>
              <a:ext uri="{FF2B5EF4-FFF2-40B4-BE49-F238E27FC236}">
                <a16:creationId xmlns:a16="http://schemas.microsoft.com/office/drawing/2014/main" id="{A633AA40-9EE4-463E-AFAC-60C4F34BBCEC}"/>
              </a:ext>
            </a:extLst>
          </p:cNvPr>
          <p:cNvSpPr>
            <a:spLocks noGrp="1"/>
          </p:cNvSpPr>
          <p:nvPr/>
        </p:nvSpPr>
        <p:spPr>
          <a:xfrm>
            <a:off x="457200" y="438912"/>
            <a:ext cx="5212080" cy="960120"/>
          </a:xfrm>
          <a:prstGeom prst="roundRect">
            <a:avLst>
              <a:gd name="adj" fmla="val 11429"/>
            </a:avLst>
          </a:prstGeom>
          <a:solidFill>
            <a:srgbClr val="FFFFFF">
              <a:alpha val="94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4" name="Text 1">
            <a:extLst>
              <a:ext uri="{FF2B5EF4-FFF2-40B4-BE49-F238E27FC236}">
                <a16:creationId xmlns:a16="http://schemas.microsoft.com/office/drawing/2014/main" id="{DC947F70-E621-4B81-A00C-2D8E06A4C507}"/>
              </a:ext>
            </a:extLst>
          </p:cNvPr>
          <p:cNvSpPr>
            <a:spLocks noGrp="1"/>
          </p:cNvSpPr>
          <p:nvPr/>
        </p:nvSpPr>
        <p:spPr>
          <a:xfrm>
            <a:off x="713232" y="685800"/>
            <a:ext cx="4663440" cy="384048"/>
          </a:xfrm>
          <a:prstGeom prst="rect">
            <a:avLst/>
          </a:prstGeom>
          <a:noFill/>
        </p:spPr>
        <p:txBody>
          <a:bodyPr wrap="square" lIns="0" tIns="0" rIns="0" bIns="0" anchor="ctr">
            <a:normAutofit fontScale="81538"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3100" b="1" i="0" u="none" strike="noStrike" kern="1200" cap="none" spc="0" normalizeH="0" baseline="0" noProof="0">
                <a:ln>
                  <a:noFill/>
                </a:ln>
                <a:solidFill>
                  <a:srgbClr val="019ED5"/>
                </a:solidFill>
                <a:effectLst/>
                <a:uLnTx/>
                <a:uFillTx/>
                <a:latin typeface="Lato"/>
                <a:ea typeface="Lato"/>
                <a:cs typeface="Lato"/>
              </a:rPr>
              <a:t>Rezultati, ki jih lahko izmerimo</a:t>
            </a:r>
            <a:endParaRPr kumimoji="0" sz="3100" b="0" i="0" u="none" strike="noStrike" kern="1200" cap="none" spc="0" normalizeH="0" baseline="0" noProof="0">
              <a:ln>
                <a:noFill/>
              </a:ln>
              <a:solidFill>
                <a:prstClr val="black"/>
              </a:solidFill>
              <a:effectLst/>
              <a:uLnTx/>
              <a:uFillTx/>
              <a:latin typeface="Aptos"/>
            </a:endParaRPr>
          </a:p>
        </p:txBody>
      </p:sp>
      <p:sp>
        <p:nvSpPr>
          <p:cNvPr id="5" name="Shape 2">
            <a:extLst>
              <a:ext uri="{FF2B5EF4-FFF2-40B4-BE49-F238E27FC236}">
                <a16:creationId xmlns:a16="http://schemas.microsoft.com/office/drawing/2014/main" id="{F5D4B1C8-68A4-4139-95AE-3921B239C46C}"/>
              </a:ext>
            </a:extLst>
          </p:cNvPr>
          <p:cNvSpPr>
            <a:spLocks noGrp="1"/>
          </p:cNvSpPr>
          <p:nvPr/>
        </p:nvSpPr>
        <p:spPr>
          <a:xfrm>
            <a:off x="587368" y="4725296"/>
            <a:ext cx="3309052" cy="1078455"/>
          </a:xfrm>
          <a:prstGeom prst="roundRect">
            <a:avLst>
              <a:gd name="adj" fmla="val 11111"/>
            </a:avLst>
          </a:prstGeom>
          <a:solidFill>
            <a:schemeClr val="bg1">
              <a:alpha val="92000"/>
            </a:scheme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6" name="Text 3">
            <a:extLst>
              <a:ext uri="{FF2B5EF4-FFF2-40B4-BE49-F238E27FC236}">
                <a16:creationId xmlns:a16="http://schemas.microsoft.com/office/drawing/2014/main" id="{6625810A-39BD-43A3-AF0E-5CD97BA2DEC2}"/>
              </a:ext>
            </a:extLst>
          </p:cNvPr>
          <p:cNvSpPr>
            <a:spLocks noGrp="1"/>
          </p:cNvSpPr>
          <p:nvPr/>
        </p:nvSpPr>
        <p:spPr>
          <a:xfrm>
            <a:off x="873252" y="4815459"/>
            <a:ext cx="2743200" cy="256032"/>
          </a:xfrm>
          <a:prstGeom prst="rect">
            <a:avLst/>
          </a:prstGeom>
          <a:noFill/>
        </p:spPr>
        <p:txBody>
          <a:bodyPr wrap="square" lIns="0" tIns="0" rIns="0" bIns="0" anchor="ctr">
            <a:normAutofit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err="1">
                <a:ln>
                  <a:noFill/>
                </a:ln>
                <a:solidFill>
                  <a:srgbClr val="019ED5"/>
                </a:solidFill>
                <a:effectLst/>
                <a:uLnTx/>
                <a:uFillTx/>
                <a:latin typeface="Lato"/>
                <a:ea typeface="Lato"/>
                <a:cs typeface="Lato"/>
              </a:rPr>
              <a:t>Poraba</a:t>
            </a:r>
            <a:r>
              <a:rPr kumimoji="0" sz="1700" b="1" i="0" u="none" strike="noStrike" kern="1200" cap="none" spc="0" normalizeH="0" baseline="0" noProof="0" dirty="0">
                <a:ln>
                  <a:noFill/>
                </a:ln>
                <a:solidFill>
                  <a:srgbClr val="019ED5"/>
                </a:solidFill>
                <a:effectLst/>
                <a:uLnTx/>
                <a:uFillTx/>
                <a:latin typeface="Lato"/>
                <a:ea typeface="Lato"/>
                <a:cs typeface="Lato"/>
              </a:rPr>
              <a:t> </a:t>
            </a:r>
            <a:r>
              <a:rPr kumimoji="0" sz="1700" b="1" i="0" u="none" strike="noStrike" kern="1200" cap="none" spc="0" normalizeH="0" baseline="0" noProof="0" dirty="0" err="1">
                <a:ln>
                  <a:noFill/>
                </a:ln>
                <a:solidFill>
                  <a:srgbClr val="019ED5"/>
                </a:solidFill>
                <a:effectLst/>
                <a:uLnTx/>
                <a:uFillTx/>
                <a:latin typeface="Lato"/>
                <a:ea typeface="Lato"/>
                <a:cs typeface="Lato"/>
              </a:rPr>
              <a:t>energije</a:t>
            </a:r>
            <a:endParaRPr kumimoji="0" sz="1700" b="0" i="0" u="none" strike="noStrike" kern="1200" cap="none" spc="0" normalizeH="0" baseline="0" noProof="0" dirty="0">
              <a:ln>
                <a:noFill/>
              </a:ln>
              <a:solidFill>
                <a:prstClr val="black"/>
              </a:solidFill>
              <a:effectLst/>
              <a:uLnTx/>
              <a:uFillTx/>
              <a:latin typeface="Aptos"/>
            </a:endParaRPr>
          </a:p>
        </p:txBody>
      </p:sp>
      <p:sp>
        <p:nvSpPr>
          <p:cNvPr id="7" name="Text 4">
            <a:extLst>
              <a:ext uri="{FF2B5EF4-FFF2-40B4-BE49-F238E27FC236}">
                <a16:creationId xmlns:a16="http://schemas.microsoft.com/office/drawing/2014/main" id="{B900CEFB-45DF-4615-8C73-8E62F543CC46}"/>
              </a:ext>
            </a:extLst>
          </p:cNvPr>
          <p:cNvSpPr>
            <a:spLocks noGrp="1"/>
          </p:cNvSpPr>
          <p:nvPr/>
        </p:nvSpPr>
        <p:spPr>
          <a:xfrm>
            <a:off x="877824" y="5285232"/>
            <a:ext cx="2670048" cy="292608"/>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sl-SI" sz="1600" b="0" i="0" u="none" strike="noStrike" kern="1200" cap="none" spc="0" normalizeH="0" baseline="0" noProof="0" dirty="0">
                <a:ln>
                  <a:noFill/>
                </a:ln>
                <a:solidFill>
                  <a:srgbClr val="4F5E54"/>
                </a:solidFill>
                <a:effectLst/>
                <a:uLnTx/>
                <a:uFillTx/>
                <a:latin typeface="Lato"/>
                <a:ea typeface="Lato"/>
                <a:cs typeface="Lato"/>
              </a:rPr>
              <a:t>Poraba </a:t>
            </a:r>
            <a:r>
              <a:rPr kumimoji="0" sz="1600" b="0" i="0" u="none" strike="noStrike" kern="1200" cap="none" spc="0" normalizeH="0" baseline="0" noProof="0" dirty="0">
                <a:ln>
                  <a:noFill/>
                </a:ln>
                <a:solidFill>
                  <a:srgbClr val="4F5E54"/>
                </a:solidFill>
                <a:effectLst/>
                <a:uLnTx/>
                <a:uFillTx/>
                <a:latin typeface="Lato"/>
                <a:ea typeface="Lato"/>
                <a:cs typeface="Lato"/>
              </a:rPr>
              <a:t>kWh ter </a:t>
            </a:r>
            <a:r>
              <a:rPr kumimoji="0" sz="1600" b="0" i="0" u="none" strike="noStrike" kern="1200" cap="none" spc="0" normalizeH="0" baseline="0" noProof="0" dirty="0" err="1">
                <a:ln>
                  <a:noFill/>
                </a:ln>
                <a:solidFill>
                  <a:srgbClr val="4F5E54"/>
                </a:solidFill>
                <a:effectLst/>
                <a:uLnTx/>
                <a:uFillTx/>
                <a:latin typeface="Lato"/>
                <a:ea typeface="Lato"/>
                <a:cs typeface="Lato"/>
              </a:rPr>
              <a:t>delež</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energije</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iz</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obnovljivih</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virov</a:t>
            </a:r>
            <a:r>
              <a:rPr kumimoji="0" lang="sl-SI" sz="1600" b="0" i="0" u="none" strike="noStrike" kern="1200" cap="none" spc="0" normalizeH="0" baseline="0" noProof="0" dirty="0">
                <a:ln>
                  <a:noFill/>
                </a:ln>
                <a:solidFill>
                  <a:srgbClr val="4F5E54"/>
                </a:solidFill>
                <a:effectLst/>
                <a:uLnTx/>
                <a:uFillTx/>
                <a:latin typeface="Lato"/>
                <a:ea typeface="Lato"/>
                <a:cs typeface="Lato"/>
              </a:rPr>
              <a:t>….</a:t>
            </a:r>
            <a:endParaRPr kumimoji="0" sz="1600" b="0" i="0" u="none" strike="noStrike" kern="1200" cap="none" spc="0" normalizeH="0" baseline="0" noProof="0" dirty="0">
              <a:ln>
                <a:noFill/>
              </a:ln>
              <a:solidFill>
                <a:prstClr val="black"/>
              </a:solidFill>
              <a:effectLst/>
              <a:uLnTx/>
              <a:uFillTx/>
              <a:latin typeface="Aptos"/>
            </a:endParaRPr>
          </a:p>
        </p:txBody>
      </p:sp>
      <p:sp>
        <p:nvSpPr>
          <p:cNvPr id="8" name="Shape 5">
            <a:extLst>
              <a:ext uri="{FF2B5EF4-FFF2-40B4-BE49-F238E27FC236}">
                <a16:creationId xmlns:a16="http://schemas.microsoft.com/office/drawing/2014/main" id="{9CE9BCAF-277F-4C48-BC04-A553C5C84BAA}"/>
              </a:ext>
            </a:extLst>
          </p:cNvPr>
          <p:cNvSpPr>
            <a:spLocks noGrp="1"/>
          </p:cNvSpPr>
          <p:nvPr/>
        </p:nvSpPr>
        <p:spPr>
          <a:xfrm>
            <a:off x="4370832" y="4725296"/>
            <a:ext cx="3183188" cy="1119871"/>
          </a:xfrm>
          <a:prstGeom prst="roundRect">
            <a:avLst>
              <a:gd name="adj" fmla="val 11111"/>
            </a:avLst>
          </a:prstGeom>
          <a:solidFill>
            <a:srgbClr val="FFC000">
              <a:alpha val="92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9" name="Text 6">
            <a:extLst>
              <a:ext uri="{FF2B5EF4-FFF2-40B4-BE49-F238E27FC236}">
                <a16:creationId xmlns:a16="http://schemas.microsoft.com/office/drawing/2014/main" id="{9602E30A-FFF9-45B5-830A-52ECA460CEF5}"/>
              </a:ext>
            </a:extLst>
          </p:cNvPr>
          <p:cNvSpPr>
            <a:spLocks noGrp="1"/>
          </p:cNvSpPr>
          <p:nvPr/>
        </p:nvSpPr>
        <p:spPr>
          <a:xfrm>
            <a:off x="4608576" y="4821501"/>
            <a:ext cx="2743200" cy="256032"/>
          </a:xfrm>
          <a:prstGeom prst="rect">
            <a:avLst/>
          </a:prstGeom>
          <a:noFill/>
        </p:spPr>
        <p:txBody>
          <a:bodyPr wrap="square" lIns="0" tIns="0" rIns="0" bIns="0" anchor="ctr">
            <a:normAutofit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err="1">
                <a:ln>
                  <a:noFill/>
                </a:ln>
                <a:solidFill>
                  <a:srgbClr val="00B0F0"/>
                </a:solidFill>
                <a:effectLst/>
                <a:uLnTx/>
                <a:uFillTx/>
                <a:latin typeface="Lato"/>
                <a:ea typeface="Lato"/>
                <a:cs typeface="Lato"/>
              </a:rPr>
              <a:t>Poraba</a:t>
            </a:r>
            <a:r>
              <a:rPr kumimoji="0" sz="1700" b="1" i="0" u="none" strike="noStrike" kern="1200" cap="none" spc="0" normalizeH="0" baseline="0" noProof="0" dirty="0">
                <a:ln>
                  <a:noFill/>
                </a:ln>
                <a:solidFill>
                  <a:srgbClr val="00B0F0"/>
                </a:solidFill>
                <a:effectLst/>
                <a:uLnTx/>
                <a:uFillTx/>
                <a:latin typeface="Lato"/>
                <a:ea typeface="Lato"/>
                <a:cs typeface="Lato"/>
              </a:rPr>
              <a:t> </a:t>
            </a:r>
            <a:r>
              <a:rPr kumimoji="0" sz="1700" b="1" i="0" u="none" strike="noStrike" kern="1200" cap="none" spc="0" normalizeH="0" baseline="0" noProof="0" dirty="0" err="1">
                <a:ln>
                  <a:noFill/>
                </a:ln>
                <a:solidFill>
                  <a:srgbClr val="00B0F0"/>
                </a:solidFill>
                <a:effectLst/>
                <a:uLnTx/>
                <a:uFillTx/>
                <a:latin typeface="Lato"/>
                <a:ea typeface="Lato"/>
                <a:cs typeface="Lato"/>
              </a:rPr>
              <a:t>vode</a:t>
            </a:r>
            <a:endParaRPr kumimoji="0" sz="1700" b="0" i="0" u="none" strike="noStrike" kern="1200" cap="none" spc="0" normalizeH="0" baseline="0" noProof="0" dirty="0">
              <a:ln>
                <a:noFill/>
              </a:ln>
              <a:solidFill>
                <a:srgbClr val="00B0F0"/>
              </a:solidFill>
              <a:effectLst/>
              <a:uLnTx/>
              <a:uFillTx/>
              <a:latin typeface="Aptos"/>
            </a:endParaRPr>
          </a:p>
        </p:txBody>
      </p:sp>
      <p:sp>
        <p:nvSpPr>
          <p:cNvPr id="10" name="Text 7">
            <a:extLst>
              <a:ext uri="{FF2B5EF4-FFF2-40B4-BE49-F238E27FC236}">
                <a16:creationId xmlns:a16="http://schemas.microsoft.com/office/drawing/2014/main" id="{BEA7DB67-3D4C-4C6C-8CC1-CD4CDCF64C2E}"/>
              </a:ext>
            </a:extLst>
          </p:cNvPr>
          <p:cNvSpPr>
            <a:spLocks noGrp="1"/>
          </p:cNvSpPr>
          <p:nvPr/>
        </p:nvSpPr>
        <p:spPr>
          <a:xfrm>
            <a:off x="4608576" y="5285232"/>
            <a:ext cx="2670048" cy="292608"/>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sl-SI" sz="1600" b="0" i="0" u="none" strike="noStrike" kern="1200" cap="none" spc="0" normalizeH="0" baseline="0" noProof="0" dirty="0">
                <a:ln>
                  <a:noFill/>
                </a:ln>
                <a:solidFill>
                  <a:srgbClr val="4F5E54"/>
                </a:solidFill>
                <a:effectLst/>
                <a:uLnTx/>
                <a:uFillTx/>
                <a:latin typeface="Lato"/>
                <a:ea typeface="Lato"/>
                <a:cs typeface="Lato"/>
              </a:rPr>
              <a:t>količina</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izgube</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vode</a:t>
            </a:r>
            <a:r>
              <a:rPr kumimoji="0" sz="1600" b="0" i="0" u="none" strike="noStrike" kern="1200" cap="none" spc="0" normalizeH="0" baseline="0" noProof="0" dirty="0">
                <a:ln>
                  <a:noFill/>
                </a:ln>
                <a:solidFill>
                  <a:srgbClr val="4F5E54"/>
                </a:solidFill>
                <a:effectLst/>
                <a:uLnTx/>
                <a:uFillTx/>
                <a:latin typeface="Lato"/>
                <a:ea typeface="Lato"/>
                <a:cs typeface="Lato"/>
              </a:rPr>
              <a:t> in </a:t>
            </a:r>
            <a:r>
              <a:rPr kumimoji="0" sz="1600" b="0" i="0" u="none" strike="noStrike" kern="1200" cap="none" spc="0" normalizeH="0" baseline="0" noProof="0" dirty="0" err="1">
                <a:ln>
                  <a:noFill/>
                </a:ln>
                <a:solidFill>
                  <a:srgbClr val="4F5E54"/>
                </a:solidFill>
                <a:effectLst/>
                <a:uLnTx/>
                <a:uFillTx/>
                <a:latin typeface="Lato"/>
                <a:ea typeface="Lato"/>
                <a:cs typeface="Lato"/>
              </a:rPr>
              <a:t>prihranki</a:t>
            </a:r>
            <a:r>
              <a:rPr kumimoji="0" sz="1600" b="0" i="0" u="none" strike="noStrike" kern="1200" cap="none" spc="0" normalizeH="0" baseline="0" noProof="0" dirty="0">
                <a:ln>
                  <a:noFill/>
                </a:ln>
                <a:solidFill>
                  <a:srgbClr val="4F5E54"/>
                </a:solidFill>
                <a:effectLst/>
                <a:uLnTx/>
                <a:uFillTx/>
                <a:latin typeface="Lato"/>
                <a:ea typeface="Lato"/>
                <a:cs typeface="Lato"/>
              </a:rPr>
              <a:t> po </a:t>
            </a:r>
            <a:r>
              <a:rPr kumimoji="0" sz="1600" b="0" i="0" u="none" strike="noStrike" kern="1200" cap="none" spc="0" normalizeH="0" baseline="0" noProof="0" dirty="0" err="1">
                <a:ln>
                  <a:noFill/>
                </a:ln>
                <a:solidFill>
                  <a:srgbClr val="4F5E54"/>
                </a:solidFill>
                <a:effectLst/>
                <a:uLnTx/>
                <a:uFillTx/>
                <a:latin typeface="Lato"/>
                <a:ea typeface="Lato"/>
                <a:cs typeface="Lato"/>
              </a:rPr>
              <a:t>ukrepih</a:t>
            </a:r>
            <a:r>
              <a:rPr kumimoji="0" lang="sl-SI" sz="1600" b="0" i="0" u="none" strike="noStrike" kern="1200" cap="none" spc="0" normalizeH="0" baseline="0" noProof="0" dirty="0">
                <a:ln>
                  <a:noFill/>
                </a:ln>
                <a:solidFill>
                  <a:srgbClr val="4F5E54"/>
                </a:solidFill>
                <a:effectLst/>
                <a:uLnTx/>
                <a:uFillTx/>
                <a:latin typeface="Lato"/>
                <a:ea typeface="Lato"/>
                <a:cs typeface="Lato"/>
              </a:rPr>
              <a:t>…</a:t>
            </a:r>
            <a:endParaRPr kumimoji="0" sz="1600" b="0" i="0" u="none" strike="noStrike" kern="1200" cap="none" spc="0" normalizeH="0" baseline="0" noProof="0" dirty="0">
              <a:ln>
                <a:noFill/>
              </a:ln>
              <a:solidFill>
                <a:prstClr val="black"/>
              </a:solidFill>
              <a:effectLst/>
              <a:uLnTx/>
              <a:uFillTx/>
              <a:latin typeface="Aptos"/>
            </a:endParaRPr>
          </a:p>
        </p:txBody>
      </p:sp>
      <p:sp>
        <p:nvSpPr>
          <p:cNvPr id="11" name="Shape 8">
            <a:extLst>
              <a:ext uri="{FF2B5EF4-FFF2-40B4-BE49-F238E27FC236}">
                <a16:creationId xmlns:a16="http://schemas.microsoft.com/office/drawing/2014/main" id="{7B0FA220-118A-484A-B4C6-909B90B16EE0}"/>
              </a:ext>
            </a:extLst>
          </p:cNvPr>
          <p:cNvSpPr>
            <a:spLocks noGrp="1"/>
          </p:cNvSpPr>
          <p:nvPr/>
        </p:nvSpPr>
        <p:spPr>
          <a:xfrm>
            <a:off x="8174736" y="4708084"/>
            <a:ext cx="3183188" cy="1119871"/>
          </a:xfrm>
          <a:prstGeom prst="roundRect">
            <a:avLst>
              <a:gd name="adj" fmla="val 11111"/>
            </a:avLst>
          </a:prstGeom>
          <a:solidFill>
            <a:srgbClr val="FFC000">
              <a:alpha val="92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2" name="Text 9">
            <a:extLst>
              <a:ext uri="{FF2B5EF4-FFF2-40B4-BE49-F238E27FC236}">
                <a16:creationId xmlns:a16="http://schemas.microsoft.com/office/drawing/2014/main" id="{8EE47A1D-0095-45FE-AC9C-0F8C5CCFD18A}"/>
              </a:ext>
            </a:extLst>
          </p:cNvPr>
          <p:cNvSpPr>
            <a:spLocks noGrp="1"/>
          </p:cNvSpPr>
          <p:nvPr/>
        </p:nvSpPr>
        <p:spPr>
          <a:xfrm>
            <a:off x="8339328" y="4818888"/>
            <a:ext cx="2743200" cy="256032"/>
          </a:xfrm>
          <a:prstGeom prst="rect">
            <a:avLst/>
          </a:prstGeom>
          <a:noFill/>
        </p:spPr>
        <p:txBody>
          <a:bodyPr wrap="square" lIns="0" tIns="0" rIns="0" bIns="0" anchor="ctr">
            <a:normAutofit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err="1">
                <a:ln>
                  <a:noFill/>
                </a:ln>
                <a:solidFill>
                  <a:srgbClr val="019ED5"/>
                </a:solidFill>
                <a:effectLst/>
                <a:uLnTx/>
                <a:uFillTx/>
                <a:latin typeface="Lato"/>
                <a:ea typeface="Lato"/>
                <a:cs typeface="Lato"/>
              </a:rPr>
              <a:t>Količina</a:t>
            </a:r>
            <a:r>
              <a:rPr kumimoji="0" sz="1700" b="1" i="0" u="none" strike="noStrike" kern="1200" cap="none" spc="0" normalizeH="0" baseline="0" noProof="0" dirty="0">
                <a:ln>
                  <a:noFill/>
                </a:ln>
                <a:solidFill>
                  <a:srgbClr val="019ED5"/>
                </a:solidFill>
                <a:effectLst/>
                <a:uLnTx/>
                <a:uFillTx/>
                <a:latin typeface="Lato"/>
                <a:ea typeface="Lato"/>
                <a:cs typeface="Lato"/>
              </a:rPr>
              <a:t> </a:t>
            </a:r>
            <a:r>
              <a:rPr kumimoji="0" sz="1700" b="1" i="0" u="none" strike="noStrike" kern="1200" cap="none" spc="0" normalizeH="0" baseline="0" noProof="0" dirty="0" err="1">
                <a:ln>
                  <a:noFill/>
                </a:ln>
                <a:solidFill>
                  <a:srgbClr val="019ED5"/>
                </a:solidFill>
                <a:effectLst/>
                <a:uLnTx/>
                <a:uFillTx/>
                <a:latin typeface="Lato"/>
                <a:ea typeface="Lato"/>
                <a:cs typeface="Lato"/>
              </a:rPr>
              <a:t>odpadkov</a:t>
            </a:r>
            <a:endParaRPr kumimoji="0" sz="1700" b="0" i="0" u="none" strike="noStrike" kern="1200" cap="none" spc="0" normalizeH="0" baseline="0" noProof="0" dirty="0">
              <a:ln>
                <a:noFill/>
              </a:ln>
              <a:solidFill>
                <a:prstClr val="black"/>
              </a:solidFill>
              <a:effectLst/>
              <a:uLnTx/>
              <a:uFillTx/>
              <a:latin typeface="Aptos"/>
            </a:endParaRPr>
          </a:p>
        </p:txBody>
      </p:sp>
      <p:sp>
        <p:nvSpPr>
          <p:cNvPr id="13" name="Text 10">
            <a:extLst>
              <a:ext uri="{FF2B5EF4-FFF2-40B4-BE49-F238E27FC236}">
                <a16:creationId xmlns:a16="http://schemas.microsoft.com/office/drawing/2014/main" id="{FB9B83F0-8D59-48F5-82C5-812A7F4C45F5}"/>
              </a:ext>
            </a:extLst>
          </p:cNvPr>
          <p:cNvSpPr>
            <a:spLocks noGrp="1"/>
          </p:cNvSpPr>
          <p:nvPr/>
        </p:nvSpPr>
        <p:spPr>
          <a:xfrm>
            <a:off x="8339328" y="5285232"/>
            <a:ext cx="2670048" cy="292608"/>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4F5E54"/>
                </a:solidFill>
                <a:effectLst/>
                <a:uLnTx/>
                <a:uFillTx/>
                <a:latin typeface="Lato"/>
                <a:ea typeface="Lato"/>
                <a:cs typeface="Lato"/>
              </a:rPr>
              <a:t>kg, </a:t>
            </a:r>
            <a:r>
              <a:rPr kumimoji="0" sz="1600" b="0" i="0" u="none" strike="noStrike" kern="1200" cap="none" spc="0" normalizeH="0" baseline="0" noProof="0" dirty="0" err="1">
                <a:ln>
                  <a:noFill/>
                </a:ln>
                <a:solidFill>
                  <a:srgbClr val="4F5E54"/>
                </a:solidFill>
                <a:effectLst/>
                <a:uLnTx/>
                <a:uFillTx/>
                <a:latin typeface="Lato"/>
                <a:ea typeface="Lato"/>
                <a:cs typeface="Lato"/>
              </a:rPr>
              <a:t>delež</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ločeno</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zbranih</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odpadkov</a:t>
            </a:r>
            <a:r>
              <a:rPr kumimoji="0" sz="1600" b="0" i="0" u="none" strike="noStrike" kern="1200" cap="none" spc="0" normalizeH="0" baseline="0" noProof="0" dirty="0">
                <a:ln>
                  <a:noFill/>
                </a:ln>
                <a:solidFill>
                  <a:srgbClr val="4F5E54"/>
                </a:solidFill>
                <a:effectLst/>
                <a:uLnTx/>
                <a:uFillTx/>
                <a:latin typeface="Lato"/>
                <a:ea typeface="Lato"/>
                <a:cs typeface="Lato"/>
              </a:rPr>
              <a:t> in </a:t>
            </a:r>
            <a:r>
              <a:rPr kumimoji="0" sz="1600" b="0" i="0" u="none" strike="noStrike" kern="1200" cap="none" spc="0" normalizeH="0" baseline="0" noProof="0" dirty="0" err="1">
                <a:ln>
                  <a:noFill/>
                </a:ln>
                <a:solidFill>
                  <a:srgbClr val="4F5E54"/>
                </a:solidFill>
                <a:effectLst/>
                <a:uLnTx/>
                <a:uFillTx/>
                <a:latin typeface="Lato"/>
                <a:ea typeface="Lato"/>
                <a:cs typeface="Lato"/>
              </a:rPr>
              <a:t>zavržena</a:t>
            </a:r>
            <a:r>
              <a:rPr kumimoji="0" sz="1600" b="0" i="0" u="none" strike="noStrike" kern="1200" cap="none" spc="0" normalizeH="0" baseline="0" noProof="0" dirty="0">
                <a:ln>
                  <a:noFill/>
                </a:ln>
                <a:solidFill>
                  <a:srgbClr val="4F5E54"/>
                </a:solidFill>
                <a:effectLst/>
                <a:uLnTx/>
                <a:uFillTx/>
                <a:latin typeface="Lato"/>
                <a:ea typeface="Lato"/>
                <a:cs typeface="Lato"/>
              </a:rPr>
              <a:t> </a:t>
            </a:r>
            <a:r>
              <a:rPr kumimoji="0" sz="1600" b="0" i="0" u="none" strike="noStrike" kern="1200" cap="none" spc="0" normalizeH="0" baseline="0" noProof="0" dirty="0" err="1">
                <a:ln>
                  <a:noFill/>
                </a:ln>
                <a:solidFill>
                  <a:srgbClr val="4F5E54"/>
                </a:solidFill>
                <a:effectLst/>
                <a:uLnTx/>
                <a:uFillTx/>
                <a:latin typeface="Lato"/>
                <a:ea typeface="Lato"/>
                <a:cs typeface="Lato"/>
              </a:rPr>
              <a:t>hrana</a:t>
            </a:r>
            <a:r>
              <a:rPr kumimoji="0" lang="sl-SI" sz="1600" b="0" i="0" u="none" strike="noStrike" kern="1200" cap="none" spc="0" normalizeH="0" baseline="0" noProof="0" dirty="0">
                <a:ln>
                  <a:noFill/>
                </a:ln>
                <a:solidFill>
                  <a:srgbClr val="4F5E54"/>
                </a:solidFill>
                <a:effectLst/>
                <a:uLnTx/>
                <a:uFillTx/>
                <a:latin typeface="Lato"/>
                <a:ea typeface="Lato"/>
                <a:cs typeface="Lato"/>
              </a:rPr>
              <a:t>…</a:t>
            </a:r>
            <a:endParaRPr kumimoji="0" sz="1600" b="0" i="0" u="none" strike="noStrike" kern="1200" cap="none" spc="0" normalizeH="0" baseline="0" noProof="0" dirty="0">
              <a:ln>
                <a:noFill/>
              </a:ln>
              <a:solidFill>
                <a:prstClr val="black"/>
              </a:solidFill>
              <a:effectLst/>
              <a:uLnTx/>
              <a:uFillTx/>
              <a:latin typeface="Aptos"/>
            </a:endParaRPr>
          </a:p>
        </p:txBody>
      </p:sp>
      <p:sp>
        <p:nvSpPr>
          <p:cNvPr id="25" name="Slide Number Placeholder 0">
            <a:extLst>
              <a:ext uri="{FF2B5EF4-FFF2-40B4-BE49-F238E27FC236}">
                <a16:creationId xmlns:a16="http://schemas.microsoft.com/office/drawing/2014/main" id="{C87C4FE7-FCF9-4721-A7F4-6E540C40DC91}"/>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6</a:t>
            </a:r>
          </a:p>
        </p:txBody>
      </p:sp>
      <p:sp>
        <p:nvSpPr>
          <p:cNvPr id="26" name="Rounded Rectangle 25">
            <a:extLst>
              <a:ext uri="{FF2B5EF4-FFF2-40B4-BE49-F238E27FC236}">
                <a16:creationId xmlns:a16="http://schemas.microsoft.com/office/drawing/2014/main" id="{62564E7D-1B7C-4899-B55E-FFB3EA9215BB}"/>
              </a:ext>
            </a:extLst>
          </p:cNvPr>
          <p:cNvSpPr>
            <a:spLocks noGrp="1"/>
          </p:cNvSpPr>
          <p:nvPr/>
        </p:nvSpPr>
        <p:spPr>
          <a:xfrm>
            <a:off x="13335000" y="0"/>
            <a:ext cx="9525" cy="9525"/>
          </a:xfrm>
          <a:prstGeom prst="roundRect">
            <a:avLst/>
          </a:prstGeom>
          <a:noFill/>
          <a:ln w="0">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54" name="Picture 26"/>
          <p:cNvPicPr>
            <a:picLocks noChangeAspect="1"/>
          </p:cNvPicPr>
          <p:nvPr/>
        </p:nvPicPr>
        <p:blipFill>
          <a:blip r:embed="rId4"/>
          <a:srcRect l="35" r="35"/>
          <a:stretch>
            <a:fillRect/>
          </a:stretch>
        </p:blipFill>
        <p:spPr>
          <a:xfrm>
            <a:off x="11239500" y="95250"/>
            <a:ext cx="819150" cy="715328"/>
          </a:xfrm>
          <a:prstGeom prst="rect">
            <a:avLst/>
          </a:prstGeom>
        </p:spPr>
      </p:pic>
      <p:sp>
        <p:nvSpPr>
          <p:cNvPr id="28" name="Rectangle 27">
            <a:extLst>
              <a:ext uri="{FF2B5EF4-FFF2-40B4-BE49-F238E27FC236}">
                <a16:creationId xmlns:a16="http://schemas.microsoft.com/office/drawing/2014/main" id="{E52564C9-238A-43F0-80E3-68A2C11FCCD8}"/>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a:extLst>
              <a:ext uri="{FF2B5EF4-FFF2-40B4-BE49-F238E27FC236}">
                <a16:creationId xmlns:a16="http://schemas.microsoft.com/office/drawing/2014/main" id="{096569F5-2F4B-4304-9CBB-10E374E58157}"/>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0" name="TextBox 29">
            <a:extLst>
              <a:ext uri="{FF2B5EF4-FFF2-40B4-BE49-F238E27FC236}">
                <a16:creationId xmlns:a16="http://schemas.microsoft.com/office/drawing/2014/main" id="{D2B803AC-E982-4746-B769-85892930E755}"/>
              </a:ext>
            </a:extLst>
          </p:cNvPr>
          <p:cNvSpPr>
            <a:spLocks noGrp="1"/>
          </p:cNvSpPr>
          <p:nvPr/>
        </p:nvSpPr>
        <p:spPr>
          <a:xfrm>
            <a:off x="228600" y="6457950"/>
            <a:ext cx="1060768" cy="175260"/>
          </a:xfrm>
          <a:prstGeom prst="rect">
            <a:avLst/>
          </a:prstGeom>
          <a:solidFill>
            <a:srgbClr val="F5F8EF"/>
          </a:solid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550" b="1" i="0" u="none" strike="noStrike" kern="1200" cap="none" spc="0" normalizeH="0" baseline="0" noProof="0">
                <a:ln>
                  <a:noFill/>
                </a:ln>
                <a:solidFill>
                  <a:srgbClr val="019ED5"/>
                </a:solidFill>
                <a:effectLst/>
                <a:uLnTx/>
                <a:uFillTx/>
                <a:latin typeface="Lato"/>
                <a:ea typeface="Lato"/>
                <a:cs typeface="Lato"/>
              </a:rPr>
              <a:t>GOLEA  ·  trajnost v praksi</a:t>
            </a:r>
          </a:p>
        </p:txBody>
      </p:sp>
      <p:sp>
        <p:nvSpPr>
          <p:cNvPr id="31" name="Rectangle 30">
            <a:extLst>
              <a:ext uri="{FF2B5EF4-FFF2-40B4-BE49-F238E27FC236}">
                <a16:creationId xmlns:a16="http://schemas.microsoft.com/office/drawing/2014/main" id="{0DAE48D7-E507-4FEA-AB8E-5CDD91A266A5}"/>
              </a:ext>
            </a:extLst>
          </p:cNvPr>
          <p:cNvSpPr>
            <a:spLocks noGrp="1"/>
          </p:cNvSpPr>
          <p:nvPr/>
        </p:nvSpPr>
        <p:spPr>
          <a:xfrm>
            <a:off x="0" y="0"/>
            <a:ext cx="12192000" cy="50292"/>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2" name="Rectangle 31">
            <a:extLst>
              <a:ext uri="{FF2B5EF4-FFF2-40B4-BE49-F238E27FC236}">
                <a16:creationId xmlns:a16="http://schemas.microsoft.com/office/drawing/2014/main" id="{35809F01-F8F8-4343-91FE-CF724F66FAC0}"/>
              </a:ext>
            </a:extLst>
          </p:cNvPr>
          <p:cNvSpPr>
            <a:spLocks noGrp="1"/>
          </p:cNvSpPr>
          <p:nvPr/>
        </p:nvSpPr>
        <p:spPr>
          <a:xfrm>
            <a:off x="0" y="0"/>
            <a:ext cx="1325880" cy="50292"/>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0" name="Picture 32"/>
          <p:cNvPicPr>
            <a:picLocks noChangeAspect="1"/>
          </p:cNvPicPr>
          <p:nvPr/>
        </p:nvPicPr>
        <p:blipFill>
          <a:blip r:embed="rId4"/>
          <a:srcRect t="6" b="6"/>
          <a:stretch>
            <a:fillRect/>
          </a:stretch>
        </p:blipFill>
        <p:spPr>
          <a:xfrm>
            <a:off x="11239500" y="108090"/>
            <a:ext cx="819150" cy="715328"/>
          </a:xfrm>
          <a:prstGeom prst="rect">
            <a:avLst/>
          </a:prstGeom>
        </p:spPr>
      </p:pic>
      <p:sp>
        <p:nvSpPr>
          <p:cNvPr id="36" name="Pravokotnik 35">
            <a:extLst>
              <a:ext uri="{FF2B5EF4-FFF2-40B4-BE49-F238E27FC236}">
                <a16:creationId xmlns:a16="http://schemas.microsoft.com/office/drawing/2014/main" id="{07676023-6C43-46D1-80CE-622688CBDF04}"/>
              </a:ext>
            </a:extLst>
          </p:cNvPr>
          <p:cNvSpPr>
            <a:spLocks noGrp="1"/>
          </p:cNvSpPr>
          <p:nvPr/>
        </p:nvSpPr>
        <p:spPr>
          <a:xfrm>
            <a:off x="228600" y="6629400"/>
            <a:ext cx="4095750" cy="80963"/>
          </a:xfrm>
          <a:prstGeom prst="rect">
            <a:avLst/>
          </a:prstGeom>
          <a:solidFill>
            <a:srgbClr val="F5F8EF"/>
          </a:solidFill>
          <a:ln w="0">
            <a:noFill/>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prstClr val="black"/>
              </a:solidFill>
              <a:effectLst/>
              <a:uLnTx/>
              <a:uFillTx/>
              <a:latin typeface="Aptos"/>
            </a:endParaRPr>
          </a:p>
        </p:txBody>
      </p:sp>
    </p:spTree>
    <p:extLst>
      <p:ext uri="{BB962C8B-B14F-4D97-AF65-F5344CB8AC3E}">
        <p14:creationId xmlns:p14="http://schemas.microsoft.com/office/powerpoint/2010/main" val="32746864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3137346A-4CAB-5319-735A-261A4C4CC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501" y="1200557"/>
            <a:ext cx="9678643" cy="5447131"/>
          </a:xfrm>
          <a:prstGeom prst="rect">
            <a:avLst/>
          </a:prstGeom>
        </p:spPr>
      </p:pic>
      <p:sp>
        <p:nvSpPr>
          <p:cNvPr id="2" name="Text 0">
            <a:extLst>
              <a:ext uri="{FF2B5EF4-FFF2-40B4-BE49-F238E27FC236}">
                <a16:creationId xmlns:a16="http://schemas.microsoft.com/office/drawing/2014/main" id="{B09F2627-A7E4-4DAE-99BA-B67F958CB673}"/>
              </a:ext>
            </a:extLst>
          </p:cNvPr>
          <p:cNvSpPr>
            <a:spLocks noGrp="1"/>
          </p:cNvSpPr>
          <p:nvPr/>
        </p:nvSpPr>
        <p:spPr>
          <a:xfrm>
            <a:off x="594360" y="384048"/>
            <a:ext cx="7955280" cy="502920"/>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3100" b="1" i="0" u="none" strike="noStrike" kern="1200" cap="none" spc="0" normalizeH="0" baseline="0" noProof="0" dirty="0">
                <a:ln>
                  <a:noFill/>
                </a:ln>
                <a:solidFill>
                  <a:srgbClr val="019ED5"/>
                </a:solidFill>
                <a:effectLst/>
                <a:uLnTx/>
                <a:uFillTx/>
                <a:latin typeface="Lato"/>
                <a:ea typeface="Lato"/>
                <a:cs typeface="Lato"/>
              </a:rPr>
              <a:t>Energija, </a:t>
            </a:r>
            <a:r>
              <a:rPr kumimoji="0" sz="3100" b="1" i="0" u="none" strike="noStrike" kern="1200" cap="none" spc="0" normalizeH="0" baseline="0" noProof="0" dirty="0" err="1">
                <a:ln>
                  <a:noFill/>
                </a:ln>
                <a:solidFill>
                  <a:srgbClr val="019ED5"/>
                </a:solidFill>
                <a:effectLst/>
                <a:uLnTx/>
                <a:uFillTx/>
                <a:latin typeface="Lato"/>
                <a:ea typeface="Lato"/>
                <a:cs typeface="Lato"/>
              </a:rPr>
              <a:t>voda</a:t>
            </a:r>
            <a:r>
              <a:rPr kumimoji="0" sz="3100" b="1" i="0" u="none" strike="noStrike" kern="1200" cap="none" spc="0" normalizeH="0" baseline="0" noProof="0" dirty="0">
                <a:ln>
                  <a:noFill/>
                </a:ln>
                <a:solidFill>
                  <a:srgbClr val="019ED5"/>
                </a:solidFill>
                <a:effectLst/>
                <a:uLnTx/>
                <a:uFillTx/>
                <a:latin typeface="Lato"/>
                <a:ea typeface="Lato"/>
                <a:cs typeface="Lato"/>
              </a:rPr>
              <a:t> in </a:t>
            </a:r>
            <a:r>
              <a:rPr kumimoji="0" sz="3100" b="1" i="0" u="none" strike="noStrike" kern="1200" cap="none" spc="0" normalizeH="0" baseline="0" noProof="0" dirty="0" err="1">
                <a:ln>
                  <a:noFill/>
                </a:ln>
                <a:solidFill>
                  <a:srgbClr val="019ED5"/>
                </a:solidFill>
                <a:effectLst/>
                <a:uLnTx/>
                <a:uFillTx/>
                <a:latin typeface="Lato"/>
                <a:ea typeface="Lato"/>
                <a:cs typeface="Lato"/>
              </a:rPr>
              <a:t>odpadki</a:t>
            </a:r>
            <a:r>
              <a:rPr kumimoji="0" sz="3100" b="1" i="0" u="none" strike="noStrike" kern="1200" cap="none" spc="0" normalizeH="0" baseline="0" noProof="0" dirty="0">
                <a:ln>
                  <a:noFill/>
                </a:ln>
                <a:solidFill>
                  <a:srgbClr val="019ED5"/>
                </a:solidFill>
                <a:effectLst/>
                <a:uLnTx/>
                <a:uFillTx/>
                <a:latin typeface="Lato"/>
                <a:ea typeface="Lato"/>
                <a:cs typeface="Lato"/>
              </a:rPr>
              <a:t> se </a:t>
            </a:r>
            <a:r>
              <a:rPr kumimoji="0" sz="3100" b="1" i="0" u="none" strike="noStrike" kern="1200" cap="none" spc="0" normalizeH="0" baseline="0" noProof="0" dirty="0" err="1">
                <a:ln>
                  <a:noFill/>
                </a:ln>
                <a:solidFill>
                  <a:srgbClr val="019ED5"/>
                </a:solidFill>
                <a:effectLst/>
                <a:uLnTx/>
                <a:uFillTx/>
                <a:latin typeface="Lato"/>
                <a:ea typeface="Lato"/>
                <a:cs typeface="Lato"/>
              </a:rPr>
              <a:t>povezujejo</a:t>
            </a:r>
            <a:endParaRPr kumimoji="0" sz="3100" b="0" i="0" u="none" strike="noStrike" kern="1200" cap="none" spc="0" normalizeH="0" baseline="0" noProof="0" dirty="0">
              <a:ln>
                <a:noFill/>
              </a:ln>
              <a:solidFill>
                <a:prstClr val="black"/>
              </a:solidFill>
              <a:effectLst/>
              <a:uLnTx/>
              <a:uFillTx/>
              <a:latin typeface="Aptos"/>
            </a:endParaRPr>
          </a:p>
        </p:txBody>
      </p:sp>
      <p:sp>
        <p:nvSpPr>
          <p:cNvPr id="3" name="Text 1">
            <a:extLst>
              <a:ext uri="{FF2B5EF4-FFF2-40B4-BE49-F238E27FC236}">
                <a16:creationId xmlns:a16="http://schemas.microsoft.com/office/drawing/2014/main" id="{A5747D94-D919-4E41-BC97-55CA6E4DA771}"/>
              </a:ext>
            </a:extLst>
          </p:cNvPr>
          <p:cNvSpPr>
            <a:spLocks noGrp="1"/>
          </p:cNvSpPr>
          <p:nvPr/>
        </p:nvSpPr>
        <p:spPr>
          <a:xfrm>
            <a:off x="621792" y="907135"/>
            <a:ext cx="7680960" cy="292608"/>
          </a:xfrm>
          <a:prstGeom prst="rect">
            <a:avLst/>
          </a:prstGeom>
          <a:noFill/>
        </p:spPr>
        <p:txBody>
          <a:bodyPr wrap="square" lIns="0" tIns="0" rIns="0" bIns="0" anchor="ctr">
            <a:normAutofit fontScale="850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607062"/>
                </a:solidFill>
                <a:effectLst/>
                <a:uLnTx/>
                <a:uFillTx/>
                <a:latin typeface="Lato"/>
                <a:ea typeface="Lato"/>
                <a:cs typeface="Lato"/>
              </a:rPr>
              <a:t>Manjša</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sz="1400" b="0" i="0" u="none" strike="noStrike" kern="1200" cap="none" spc="0" normalizeH="0" baseline="0" noProof="0" dirty="0" err="1">
                <a:ln>
                  <a:noFill/>
                </a:ln>
                <a:solidFill>
                  <a:srgbClr val="607062"/>
                </a:solidFill>
                <a:effectLst/>
                <a:uLnTx/>
                <a:uFillTx/>
                <a:latin typeface="Lato"/>
                <a:ea typeface="Lato"/>
                <a:cs typeface="Lato"/>
              </a:rPr>
              <a:t>poraba</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sz="1400" b="0" i="0" u="none" strike="noStrike" kern="1200" cap="none" spc="0" normalizeH="0" baseline="0" noProof="0" dirty="0" err="1">
                <a:ln>
                  <a:noFill/>
                </a:ln>
                <a:solidFill>
                  <a:srgbClr val="607062"/>
                </a:solidFill>
                <a:effectLst/>
                <a:uLnTx/>
                <a:uFillTx/>
                <a:latin typeface="Lato"/>
                <a:ea typeface="Lato"/>
                <a:cs typeface="Lato"/>
              </a:rPr>
              <a:t>virov</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lang="sl-SI" sz="1400" b="0" i="0" u="none" strike="noStrike" kern="1200" cap="none" spc="0" normalizeH="0" baseline="0" noProof="0" dirty="0">
                <a:ln>
                  <a:noFill/>
                </a:ln>
                <a:solidFill>
                  <a:srgbClr val="607062"/>
                </a:solidFill>
                <a:effectLst/>
                <a:uLnTx/>
                <a:uFillTx/>
                <a:latin typeface="Lato"/>
                <a:ea typeface="Lato"/>
                <a:cs typeface="Lato"/>
              </a:rPr>
              <a:t>poleg varstva narave </a:t>
            </a:r>
            <a:r>
              <a:rPr kumimoji="0" sz="1400" b="0" i="0" u="none" strike="noStrike" kern="1200" cap="none" spc="0" normalizeH="0" baseline="0" noProof="0" dirty="0" err="1">
                <a:ln>
                  <a:noFill/>
                </a:ln>
                <a:solidFill>
                  <a:srgbClr val="607062"/>
                </a:solidFill>
                <a:effectLst/>
                <a:uLnTx/>
                <a:uFillTx/>
                <a:latin typeface="Lato"/>
                <a:ea typeface="Lato"/>
                <a:cs typeface="Lato"/>
              </a:rPr>
              <a:t>pomeni</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lang="sl-SI" sz="1400" b="0" i="0" u="none" strike="noStrike" kern="1200" cap="none" spc="0" normalizeH="0" baseline="0" noProof="0" dirty="0">
                <a:ln>
                  <a:noFill/>
                </a:ln>
                <a:solidFill>
                  <a:srgbClr val="607062"/>
                </a:solidFill>
                <a:effectLst/>
                <a:uLnTx/>
                <a:uFillTx/>
                <a:latin typeface="Lato"/>
                <a:ea typeface="Lato"/>
                <a:cs typeface="Lato"/>
              </a:rPr>
              <a:t>tudi </a:t>
            </a:r>
            <a:r>
              <a:rPr kumimoji="0" sz="1400" b="0" i="0" u="none" strike="noStrike" kern="1200" cap="none" spc="0" normalizeH="0" baseline="0" noProof="0" dirty="0" err="1">
                <a:ln>
                  <a:noFill/>
                </a:ln>
                <a:solidFill>
                  <a:srgbClr val="607062"/>
                </a:solidFill>
                <a:effectLst/>
                <a:uLnTx/>
                <a:uFillTx/>
                <a:latin typeface="Lato"/>
                <a:ea typeface="Lato"/>
                <a:cs typeface="Lato"/>
              </a:rPr>
              <a:t>nižje</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sz="1400" b="0" i="0" u="none" strike="noStrike" kern="1200" cap="none" spc="0" normalizeH="0" baseline="0" noProof="0" dirty="0" err="1">
                <a:ln>
                  <a:noFill/>
                </a:ln>
                <a:solidFill>
                  <a:srgbClr val="607062"/>
                </a:solidFill>
                <a:effectLst/>
                <a:uLnTx/>
                <a:uFillTx/>
                <a:latin typeface="Lato"/>
                <a:ea typeface="Lato"/>
                <a:cs typeface="Lato"/>
              </a:rPr>
              <a:t>stroške</a:t>
            </a:r>
            <a:r>
              <a:rPr kumimoji="0" sz="1400" b="0" i="0" u="none" strike="noStrike" kern="1200" cap="none" spc="0" normalizeH="0" baseline="0" noProof="0" dirty="0">
                <a:ln>
                  <a:noFill/>
                </a:ln>
                <a:solidFill>
                  <a:srgbClr val="607062"/>
                </a:solidFill>
                <a:effectLst/>
                <a:uLnTx/>
                <a:uFillTx/>
                <a:latin typeface="Lato"/>
                <a:ea typeface="Lato"/>
                <a:cs typeface="Lato"/>
              </a:rPr>
              <a:t> in </a:t>
            </a:r>
            <a:r>
              <a:rPr kumimoji="0" sz="1400" b="0" i="0" u="none" strike="noStrike" kern="1200" cap="none" spc="0" normalizeH="0" baseline="0" noProof="0" dirty="0" err="1">
                <a:ln>
                  <a:noFill/>
                </a:ln>
                <a:solidFill>
                  <a:srgbClr val="607062"/>
                </a:solidFill>
                <a:effectLst/>
                <a:uLnTx/>
                <a:uFillTx/>
                <a:latin typeface="Lato"/>
                <a:ea typeface="Lato"/>
                <a:cs typeface="Lato"/>
              </a:rPr>
              <a:t>bolj</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sz="1400" b="0" i="0" u="none" strike="noStrike" kern="1200" cap="none" spc="0" normalizeH="0" baseline="0" noProof="0" dirty="0" err="1">
                <a:ln>
                  <a:noFill/>
                </a:ln>
                <a:solidFill>
                  <a:srgbClr val="607062"/>
                </a:solidFill>
                <a:effectLst/>
                <a:uLnTx/>
                <a:uFillTx/>
                <a:latin typeface="Lato"/>
                <a:ea typeface="Lato"/>
                <a:cs typeface="Lato"/>
              </a:rPr>
              <a:t>premišljeno</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sz="1400" b="0" i="0" u="none" strike="noStrike" kern="1200" cap="none" spc="0" normalizeH="0" baseline="0" noProof="0" dirty="0" err="1">
                <a:ln>
                  <a:noFill/>
                </a:ln>
                <a:solidFill>
                  <a:srgbClr val="607062"/>
                </a:solidFill>
                <a:effectLst/>
                <a:uLnTx/>
                <a:uFillTx/>
                <a:latin typeface="Lato"/>
                <a:ea typeface="Lato"/>
                <a:cs typeface="Lato"/>
              </a:rPr>
              <a:t>turistično</a:t>
            </a:r>
            <a:r>
              <a:rPr kumimoji="0" sz="1400" b="0" i="0" u="none" strike="noStrike" kern="1200" cap="none" spc="0" normalizeH="0" baseline="0" noProof="0" dirty="0">
                <a:ln>
                  <a:noFill/>
                </a:ln>
                <a:solidFill>
                  <a:srgbClr val="607062"/>
                </a:solidFill>
                <a:effectLst/>
                <a:uLnTx/>
                <a:uFillTx/>
                <a:latin typeface="Lato"/>
                <a:ea typeface="Lato"/>
                <a:cs typeface="Lato"/>
              </a:rPr>
              <a:t> </a:t>
            </a:r>
            <a:r>
              <a:rPr kumimoji="0" sz="1400" b="0" i="0" u="none" strike="noStrike" kern="1200" cap="none" spc="0" normalizeH="0" baseline="0" noProof="0" dirty="0" err="1">
                <a:ln>
                  <a:noFill/>
                </a:ln>
                <a:solidFill>
                  <a:srgbClr val="607062"/>
                </a:solidFill>
                <a:effectLst/>
                <a:uLnTx/>
                <a:uFillTx/>
                <a:latin typeface="Lato"/>
                <a:ea typeface="Lato"/>
                <a:cs typeface="Lato"/>
              </a:rPr>
              <a:t>ponudbo</a:t>
            </a:r>
            <a:r>
              <a:rPr kumimoji="0" sz="1400" b="0" i="0" u="none" strike="noStrike" kern="1200" cap="none" spc="0" normalizeH="0" baseline="0" noProof="0" dirty="0">
                <a:ln>
                  <a:noFill/>
                </a:ln>
                <a:solidFill>
                  <a:srgbClr val="607062"/>
                </a:solidFill>
                <a:effectLst/>
                <a:uLnTx/>
                <a:uFillTx/>
                <a:latin typeface="Lato"/>
                <a:ea typeface="Lato"/>
                <a:cs typeface="Lato"/>
              </a:rPr>
              <a:t>.</a:t>
            </a:r>
            <a:endParaRPr kumimoji="0" sz="1400" b="0" i="0" u="none" strike="noStrike" kern="1200" cap="none" spc="0" normalizeH="0" baseline="0" noProof="0" dirty="0">
              <a:ln>
                <a:noFill/>
              </a:ln>
              <a:solidFill>
                <a:prstClr val="black"/>
              </a:solidFill>
              <a:effectLst/>
              <a:uLnTx/>
              <a:uFillTx/>
              <a:latin typeface="Aptos"/>
            </a:endParaRPr>
          </a:p>
        </p:txBody>
      </p:sp>
      <p:sp>
        <p:nvSpPr>
          <p:cNvPr id="10" name="Shape 5">
            <a:extLst>
              <a:ext uri="{FF2B5EF4-FFF2-40B4-BE49-F238E27FC236}">
                <a16:creationId xmlns:a16="http://schemas.microsoft.com/office/drawing/2014/main" id="{FF5D3098-CE88-4ED8-B7B3-DD5FCDCE4A1F}"/>
              </a:ext>
            </a:extLst>
          </p:cNvPr>
          <p:cNvSpPr>
            <a:spLocks noGrp="1"/>
          </p:cNvSpPr>
          <p:nvPr/>
        </p:nvSpPr>
        <p:spPr>
          <a:xfrm>
            <a:off x="4688721" y="5303187"/>
            <a:ext cx="3035808" cy="1202218"/>
          </a:xfrm>
          <a:prstGeom prst="roundRect">
            <a:avLst>
              <a:gd name="adj" fmla="val 17647"/>
            </a:avLst>
          </a:prstGeom>
          <a:solidFill>
            <a:srgbClr val="FFC000">
              <a:alpha val="94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1" name="Text 6">
            <a:extLst>
              <a:ext uri="{FF2B5EF4-FFF2-40B4-BE49-F238E27FC236}">
                <a16:creationId xmlns:a16="http://schemas.microsoft.com/office/drawing/2014/main" id="{1877D134-0E14-446F-AD29-F38316AFAD7A}"/>
              </a:ext>
            </a:extLst>
          </p:cNvPr>
          <p:cNvSpPr>
            <a:spLocks noGrp="1"/>
          </p:cNvSpPr>
          <p:nvPr/>
        </p:nvSpPr>
        <p:spPr>
          <a:xfrm>
            <a:off x="4835025" y="5432367"/>
            <a:ext cx="2743200" cy="1828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19ED5"/>
                </a:solidFill>
                <a:effectLst/>
                <a:uLnTx/>
                <a:uFillTx/>
                <a:latin typeface="Lato"/>
                <a:ea typeface="Lato"/>
                <a:cs typeface="Lato"/>
              </a:rPr>
              <a:t>Voda</a:t>
            </a:r>
            <a:endParaRPr kumimoji="0" sz="1800" b="0" i="0" u="none" strike="noStrike" kern="1200" cap="none" spc="0" normalizeH="0" baseline="0" noProof="0" dirty="0">
              <a:ln>
                <a:noFill/>
              </a:ln>
              <a:solidFill>
                <a:prstClr val="black"/>
              </a:solidFill>
              <a:effectLst/>
              <a:uLnTx/>
              <a:uFillTx/>
              <a:latin typeface="Aptos"/>
            </a:endParaRPr>
          </a:p>
        </p:txBody>
      </p:sp>
      <p:sp>
        <p:nvSpPr>
          <p:cNvPr id="12" name="Text 7">
            <a:extLst>
              <a:ext uri="{FF2B5EF4-FFF2-40B4-BE49-F238E27FC236}">
                <a16:creationId xmlns:a16="http://schemas.microsoft.com/office/drawing/2014/main" id="{D688B184-A87F-4765-B47A-E455FA87C8B2}"/>
              </a:ext>
            </a:extLst>
          </p:cNvPr>
          <p:cNvSpPr>
            <a:spLocks noGrp="1"/>
          </p:cNvSpPr>
          <p:nvPr/>
        </p:nvSpPr>
        <p:spPr>
          <a:xfrm>
            <a:off x="4810897" y="5922827"/>
            <a:ext cx="2743200" cy="16459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D5B4F"/>
                </a:solidFill>
                <a:effectLst/>
                <a:uLnTx/>
                <a:uFillTx/>
                <a:latin typeface="Lato"/>
                <a:ea typeface="Lato"/>
                <a:cs typeface="Lato"/>
              </a:rPr>
              <a:t>odkrivanje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izgub</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varčne</a:t>
            </a:r>
            <a:r>
              <a:rPr kumimoji="0" sz="1600" b="0" i="0" u="none" strike="noStrike" kern="1200" cap="none" spc="0" normalizeH="0" baseline="0" noProof="0" dirty="0">
                <a:ln>
                  <a:noFill/>
                </a:ln>
                <a:solidFill>
                  <a:srgbClr val="4D5B4F"/>
                </a:solidFill>
                <a:effectLst/>
                <a:uLnTx/>
                <a:uFillTx/>
                <a:latin typeface="Lato"/>
                <a:ea typeface="Lato"/>
                <a:cs typeface="Lato"/>
              </a:rPr>
              <a:t> armature, </a:t>
            </a:r>
            <a:r>
              <a:rPr kumimoji="0" sz="1600" b="0" i="0" u="none" strike="noStrike" kern="1200" cap="none" spc="0" normalizeH="0" baseline="0" noProof="0" dirty="0" err="1">
                <a:ln>
                  <a:noFill/>
                </a:ln>
                <a:solidFill>
                  <a:srgbClr val="4D5B4F"/>
                </a:solidFill>
                <a:effectLst/>
                <a:uLnTx/>
                <a:uFillTx/>
                <a:latin typeface="Lato"/>
                <a:ea typeface="Lato"/>
                <a:cs typeface="Lato"/>
              </a:rPr>
              <a:t>ponovna</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raba</a:t>
            </a:r>
            <a:r>
              <a:rPr kumimoji="0" sz="1600" b="0" i="0" u="none" strike="noStrike" kern="1200" cap="none" spc="0" normalizeH="0" baseline="0" noProof="0" dirty="0">
                <a:ln>
                  <a:noFill/>
                </a:ln>
                <a:solidFill>
                  <a:srgbClr val="4D5B4F"/>
                </a:solidFill>
                <a:effectLst/>
                <a:uLnTx/>
                <a:uFillTx/>
                <a:latin typeface="Lato"/>
                <a:ea typeface="Lato"/>
                <a:cs typeface="Lato"/>
              </a:rPr>
              <a:t> in </a:t>
            </a:r>
            <a:r>
              <a:rPr kumimoji="0" sz="1600" b="0" i="0" u="none" strike="noStrike" kern="1200" cap="none" spc="0" normalizeH="0" baseline="0" noProof="0" dirty="0" err="1">
                <a:ln>
                  <a:noFill/>
                </a:ln>
                <a:solidFill>
                  <a:srgbClr val="4D5B4F"/>
                </a:solidFill>
                <a:effectLst/>
                <a:uLnTx/>
                <a:uFillTx/>
                <a:latin typeface="Lato"/>
                <a:ea typeface="Lato"/>
                <a:cs typeface="Lato"/>
              </a:rPr>
              <a:t>vključevanje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gostov</a:t>
            </a:r>
            <a:endParaRPr kumimoji="0" sz="1600" b="0" i="0" u="none" strike="noStrike" kern="1200" cap="none" spc="0" normalizeH="0" baseline="0" noProof="0" dirty="0">
              <a:ln>
                <a:noFill/>
              </a:ln>
              <a:solidFill>
                <a:prstClr val="black"/>
              </a:solidFill>
              <a:effectLst/>
              <a:uLnTx/>
              <a:uFillTx/>
              <a:latin typeface="Aptos"/>
            </a:endParaRPr>
          </a:p>
        </p:txBody>
      </p:sp>
      <p:sp>
        <p:nvSpPr>
          <p:cNvPr id="13" name="Shape 8">
            <a:extLst>
              <a:ext uri="{FF2B5EF4-FFF2-40B4-BE49-F238E27FC236}">
                <a16:creationId xmlns:a16="http://schemas.microsoft.com/office/drawing/2014/main" id="{447EA478-7AA3-456F-8918-8475ACD64291}"/>
              </a:ext>
            </a:extLst>
          </p:cNvPr>
          <p:cNvSpPr>
            <a:spLocks noGrp="1"/>
          </p:cNvSpPr>
          <p:nvPr/>
        </p:nvSpPr>
        <p:spPr>
          <a:xfrm>
            <a:off x="7938951" y="5303924"/>
            <a:ext cx="3032645" cy="1154026"/>
          </a:xfrm>
          <a:prstGeom prst="roundRect">
            <a:avLst>
              <a:gd name="adj" fmla="val 17647"/>
            </a:avLst>
          </a:prstGeom>
          <a:solidFill>
            <a:srgbClr val="FFC000">
              <a:alpha val="94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14" name="Text 9">
            <a:extLst>
              <a:ext uri="{FF2B5EF4-FFF2-40B4-BE49-F238E27FC236}">
                <a16:creationId xmlns:a16="http://schemas.microsoft.com/office/drawing/2014/main" id="{555630D7-901B-4777-85A3-65B0443F1986}"/>
              </a:ext>
            </a:extLst>
          </p:cNvPr>
          <p:cNvSpPr>
            <a:spLocks noGrp="1"/>
          </p:cNvSpPr>
          <p:nvPr/>
        </p:nvSpPr>
        <p:spPr>
          <a:xfrm>
            <a:off x="8200477" y="5432367"/>
            <a:ext cx="2971800" cy="1828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err="1">
                <a:ln>
                  <a:noFill/>
                </a:ln>
                <a:solidFill>
                  <a:srgbClr val="019ED5"/>
                </a:solidFill>
                <a:effectLst/>
                <a:uLnTx/>
                <a:uFillTx/>
                <a:latin typeface="Lato"/>
                <a:ea typeface="Lato"/>
                <a:cs typeface="Lato"/>
              </a:rPr>
              <a:t>Odpadki</a:t>
            </a:r>
            <a:endParaRPr kumimoji="0" sz="1800" b="0" i="0" u="none" strike="noStrike" kern="1200" cap="none" spc="0" normalizeH="0" baseline="0" noProof="0" dirty="0">
              <a:ln>
                <a:noFill/>
              </a:ln>
              <a:solidFill>
                <a:prstClr val="black"/>
              </a:solidFill>
              <a:effectLst/>
              <a:uLnTx/>
              <a:uFillTx/>
              <a:latin typeface="Aptos"/>
            </a:endParaRPr>
          </a:p>
        </p:txBody>
      </p:sp>
      <p:sp>
        <p:nvSpPr>
          <p:cNvPr id="15" name="Text 10">
            <a:extLst>
              <a:ext uri="{FF2B5EF4-FFF2-40B4-BE49-F238E27FC236}">
                <a16:creationId xmlns:a16="http://schemas.microsoft.com/office/drawing/2014/main" id="{325B515B-B470-4987-99BF-F98592EC354F}"/>
              </a:ext>
            </a:extLst>
          </p:cNvPr>
          <p:cNvSpPr>
            <a:spLocks noGrp="1"/>
          </p:cNvSpPr>
          <p:nvPr/>
        </p:nvSpPr>
        <p:spPr>
          <a:xfrm>
            <a:off x="8147112" y="5926570"/>
            <a:ext cx="2971800" cy="16459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D5B4F"/>
                </a:solidFill>
                <a:effectLst/>
                <a:uLnTx/>
                <a:uFillTx/>
                <a:latin typeface="Lato"/>
                <a:ea typeface="Lato"/>
                <a:cs typeface="Lato"/>
              </a:rPr>
              <a:t>manj</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embalaže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manj</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zavržene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hrane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ločevanje</a:t>
            </a:r>
            <a:r>
              <a:rPr kumimoji="0" sz="1600" b="0" i="0" u="none" strike="noStrike" kern="1200" cap="none" spc="0" normalizeH="0" baseline="0" noProof="0" dirty="0">
                <a:ln>
                  <a:noFill/>
                </a:ln>
                <a:solidFill>
                  <a:srgbClr val="4D5B4F"/>
                </a:solidFill>
                <a:effectLst/>
                <a:uLnTx/>
                <a:uFillTx/>
                <a:latin typeface="Lato"/>
                <a:ea typeface="Lato"/>
                <a:cs typeface="Lato"/>
              </a:rPr>
              <a:t> in </a:t>
            </a:r>
            <a:r>
              <a:rPr kumimoji="0" sz="1600" b="0" i="0" u="none" strike="noStrike" kern="1200" cap="none" spc="0" normalizeH="0" baseline="0" noProof="0" dirty="0" err="1">
                <a:ln>
                  <a:noFill/>
                </a:ln>
                <a:solidFill>
                  <a:srgbClr val="4D5B4F"/>
                </a:solidFill>
                <a:effectLst/>
                <a:uLnTx/>
                <a:uFillTx/>
                <a:latin typeface="Lato"/>
                <a:ea typeface="Lato"/>
                <a:cs typeface="Lato"/>
              </a:rPr>
              <a:t>sodelovanje</a:t>
            </a:r>
            <a:r>
              <a:rPr kumimoji="0" sz="1600" b="0" i="0" u="none" strike="noStrike" kern="1200" cap="none" spc="0" normalizeH="0" baseline="0" noProof="0" dirty="0">
                <a:ln>
                  <a:noFill/>
                </a:ln>
                <a:solidFill>
                  <a:srgbClr val="4D5B4F"/>
                </a:solidFill>
                <a:effectLst/>
                <a:uLnTx/>
                <a:uFillTx/>
                <a:latin typeface="Lato"/>
                <a:ea typeface="Lato"/>
                <a:cs typeface="Lato"/>
              </a:rPr>
              <a:t> z </a:t>
            </a:r>
            <a:r>
              <a:rPr kumimoji="0" sz="1600" b="0" i="0" u="none" strike="noStrike" kern="1200" cap="none" spc="0" normalizeH="0" baseline="0" noProof="0" dirty="0" err="1">
                <a:ln>
                  <a:noFill/>
                </a:ln>
                <a:solidFill>
                  <a:srgbClr val="4D5B4F"/>
                </a:solidFill>
                <a:effectLst/>
                <a:uLnTx/>
                <a:uFillTx/>
                <a:latin typeface="Lato"/>
                <a:ea typeface="Lato"/>
                <a:cs typeface="Lato"/>
              </a:rPr>
              <a:t>dobavitelji</a:t>
            </a:r>
            <a:endParaRPr kumimoji="0" sz="1600" b="0" i="0" u="none" strike="noStrike" kern="1200" cap="none" spc="0" normalizeH="0" baseline="0" noProof="0" dirty="0">
              <a:ln>
                <a:noFill/>
              </a:ln>
              <a:solidFill>
                <a:prstClr val="black"/>
              </a:solidFill>
              <a:effectLst/>
              <a:uLnTx/>
              <a:uFillTx/>
              <a:latin typeface="Aptos"/>
            </a:endParaRPr>
          </a:p>
        </p:txBody>
      </p:sp>
      <p:sp>
        <p:nvSpPr>
          <p:cNvPr id="25" name="Slide Number Placeholder 0">
            <a:extLst>
              <a:ext uri="{FF2B5EF4-FFF2-40B4-BE49-F238E27FC236}">
                <a16:creationId xmlns:a16="http://schemas.microsoft.com/office/drawing/2014/main" id="{87A9EC95-487F-4D7D-BDD9-905CE73C9AB1}"/>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7</a:t>
            </a:r>
          </a:p>
        </p:txBody>
      </p:sp>
      <p:sp>
        <p:nvSpPr>
          <p:cNvPr id="26" name="Rounded Rectangle 25">
            <a:extLst>
              <a:ext uri="{FF2B5EF4-FFF2-40B4-BE49-F238E27FC236}">
                <a16:creationId xmlns:a16="http://schemas.microsoft.com/office/drawing/2014/main" id="{A1B60E89-A6D5-4D63-B40B-4466DE2D1031}"/>
              </a:ext>
            </a:extLst>
          </p:cNvPr>
          <p:cNvSpPr>
            <a:spLocks noGrp="1"/>
          </p:cNvSpPr>
          <p:nvPr/>
        </p:nvSpPr>
        <p:spPr>
          <a:xfrm>
            <a:off x="13335000" y="0"/>
            <a:ext cx="9525" cy="9525"/>
          </a:xfrm>
          <a:prstGeom prst="roundRect">
            <a:avLst/>
          </a:prstGeom>
          <a:noFill/>
          <a:ln w="0">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0" name="Picture 26"/>
          <p:cNvPicPr>
            <a:picLocks noChangeAspect="1"/>
          </p:cNvPicPr>
          <p:nvPr/>
        </p:nvPicPr>
        <p:blipFill>
          <a:blip r:embed="rId4"/>
          <a:srcRect l="35" r="35"/>
          <a:stretch>
            <a:fillRect/>
          </a:stretch>
        </p:blipFill>
        <p:spPr>
          <a:xfrm>
            <a:off x="11239500" y="95250"/>
            <a:ext cx="819150" cy="715328"/>
          </a:xfrm>
          <a:prstGeom prst="rect">
            <a:avLst/>
          </a:prstGeom>
        </p:spPr>
      </p:pic>
      <p:sp>
        <p:nvSpPr>
          <p:cNvPr id="28" name="Rectangle 27">
            <a:extLst>
              <a:ext uri="{FF2B5EF4-FFF2-40B4-BE49-F238E27FC236}">
                <a16:creationId xmlns:a16="http://schemas.microsoft.com/office/drawing/2014/main" id="{BA003D00-9611-48D8-8F9E-9E5631388538}"/>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a:extLst>
              <a:ext uri="{FF2B5EF4-FFF2-40B4-BE49-F238E27FC236}">
                <a16:creationId xmlns:a16="http://schemas.microsoft.com/office/drawing/2014/main" id="{BC19C846-74C8-421C-AAC7-C479EB9D9301}"/>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0" name="TextBox 29">
            <a:extLst>
              <a:ext uri="{FF2B5EF4-FFF2-40B4-BE49-F238E27FC236}">
                <a16:creationId xmlns:a16="http://schemas.microsoft.com/office/drawing/2014/main" id="{93ED4A7C-1C49-4638-A200-457B2F6A481E}"/>
              </a:ext>
            </a:extLst>
          </p:cNvPr>
          <p:cNvSpPr>
            <a:spLocks noGrp="1"/>
          </p:cNvSpPr>
          <p:nvPr/>
        </p:nvSpPr>
        <p:spPr>
          <a:xfrm>
            <a:off x="228600" y="6457950"/>
            <a:ext cx="1060768" cy="175260"/>
          </a:xfrm>
          <a:prstGeom prst="rect">
            <a:avLst/>
          </a:prstGeom>
          <a:solidFill>
            <a:srgbClr val="F5F8EF"/>
          </a:solid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550" b="1" i="0" u="none" strike="noStrike" kern="1200" cap="none" spc="0" normalizeH="0" baseline="0" noProof="0">
                <a:ln>
                  <a:noFill/>
                </a:ln>
                <a:solidFill>
                  <a:srgbClr val="019ED5"/>
                </a:solidFill>
                <a:effectLst/>
                <a:uLnTx/>
                <a:uFillTx/>
                <a:latin typeface="Lato"/>
                <a:ea typeface="Lato"/>
                <a:cs typeface="Lato"/>
              </a:rPr>
              <a:t>GOLEA  ·  trajnost v praksi</a:t>
            </a:r>
          </a:p>
        </p:txBody>
      </p:sp>
      <p:sp>
        <p:nvSpPr>
          <p:cNvPr id="31" name="Rectangle 30">
            <a:extLst>
              <a:ext uri="{FF2B5EF4-FFF2-40B4-BE49-F238E27FC236}">
                <a16:creationId xmlns:a16="http://schemas.microsoft.com/office/drawing/2014/main" id="{3A6908D7-33BC-4F17-8EE4-B4CABE59531A}"/>
              </a:ext>
            </a:extLst>
          </p:cNvPr>
          <p:cNvSpPr>
            <a:spLocks noGrp="1"/>
          </p:cNvSpPr>
          <p:nvPr/>
        </p:nvSpPr>
        <p:spPr>
          <a:xfrm>
            <a:off x="0" y="0"/>
            <a:ext cx="12192000" cy="50292"/>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2" name="Rectangle 31">
            <a:extLst>
              <a:ext uri="{FF2B5EF4-FFF2-40B4-BE49-F238E27FC236}">
                <a16:creationId xmlns:a16="http://schemas.microsoft.com/office/drawing/2014/main" id="{63D34480-14A4-4966-946E-BC1B932214A5}"/>
              </a:ext>
            </a:extLst>
          </p:cNvPr>
          <p:cNvSpPr>
            <a:spLocks noGrp="1"/>
          </p:cNvSpPr>
          <p:nvPr/>
        </p:nvSpPr>
        <p:spPr>
          <a:xfrm>
            <a:off x="0" y="0"/>
            <a:ext cx="1325880" cy="50292"/>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6" name="Picture 32"/>
          <p:cNvPicPr>
            <a:picLocks noChangeAspect="1"/>
          </p:cNvPicPr>
          <p:nvPr/>
        </p:nvPicPr>
        <p:blipFill>
          <a:blip r:embed="rId4"/>
          <a:srcRect t="6" b="6"/>
          <a:stretch>
            <a:fillRect/>
          </a:stretch>
        </p:blipFill>
        <p:spPr>
          <a:xfrm>
            <a:off x="11239500" y="95250"/>
            <a:ext cx="819150" cy="715328"/>
          </a:xfrm>
          <a:prstGeom prst="rect">
            <a:avLst/>
          </a:prstGeom>
        </p:spPr>
      </p:pic>
      <p:pic>
        <p:nvPicPr>
          <p:cNvPr id="16" name="Slika 15">
            <a:extLst>
              <a:ext uri="{FF2B5EF4-FFF2-40B4-BE49-F238E27FC236}">
                <a16:creationId xmlns:a16="http://schemas.microsoft.com/office/drawing/2014/main" id="{69C33289-C67F-B0B6-67E0-936655199CE8}"/>
              </a:ext>
            </a:extLst>
          </p:cNvPr>
          <p:cNvPicPr>
            <a:picLocks noChangeAspect="1"/>
          </p:cNvPicPr>
          <p:nvPr/>
        </p:nvPicPr>
        <p:blipFill>
          <a:blip r:embed="rId5"/>
          <a:srcRect l="10347" r="7168" b="265"/>
          <a:stretch>
            <a:fillRect/>
          </a:stretch>
        </p:blipFill>
        <p:spPr>
          <a:xfrm>
            <a:off x="1299102" y="1220724"/>
            <a:ext cx="3286774" cy="5435262"/>
          </a:xfrm>
          <a:prstGeom prst="rect">
            <a:avLst/>
          </a:prstGeom>
        </p:spPr>
      </p:pic>
      <p:sp>
        <p:nvSpPr>
          <p:cNvPr id="38" name="Pravokotnik 37">
            <a:extLst>
              <a:ext uri="{FF2B5EF4-FFF2-40B4-BE49-F238E27FC236}">
                <a16:creationId xmlns:a16="http://schemas.microsoft.com/office/drawing/2014/main" id="{26E203B4-8A78-4C6D-8C28-3AE9136D7BD4}"/>
              </a:ext>
            </a:extLst>
          </p:cNvPr>
          <p:cNvSpPr>
            <a:spLocks noGrp="1"/>
          </p:cNvSpPr>
          <p:nvPr/>
        </p:nvSpPr>
        <p:spPr>
          <a:xfrm>
            <a:off x="228600" y="6629400"/>
            <a:ext cx="4095750" cy="80963"/>
          </a:xfrm>
          <a:prstGeom prst="rect">
            <a:avLst/>
          </a:prstGeom>
          <a:solidFill>
            <a:srgbClr val="F5F8EF"/>
          </a:solidFill>
          <a:ln w="0">
            <a:noFill/>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sl-SI" sz="1800" b="0" i="0" u="none" strike="noStrike" kern="1200" cap="none" spc="0" normalizeH="0" baseline="0" noProof="0">
              <a:ln>
                <a:noFill/>
              </a:ln>
              <a:solidFill>
                <a:prstClr val="black"/>
              </a:solidFill>
              <a:effectLst/>
              <a:uLnTx/>
              <a:uFillTx/>
              <a:latin typeface="Aptos"/>
            </a:endParaRPr>
          </a:p>
        </p:txBody>
      </p:sp>
      <p:sp>
        <p:nvSpPr>
          <p:cNvPr id="7" name="Shape 2">
            <a:extLst>
              <a:ext uri="{FF2B5EF4-FFF2-40B4-BE49-F238E27FC236}">
                <a16:creationId xmlns:a16="http://schemas.microsoft.com/office/drawing/2014/main" id="{2B9E919F-A838-451C-8FA2-8C4497229DC6}"/>
              </a:ext>
            </a:extLst>
          </p:cNvPr>
          <p:cNvSpPr>
            <a:spLocks noGrp="1"/>
          </p:cNvSpPr>
          <p:nvPr/>
        </p:nvSpPr>
        <p:spPr>
          <a:xfrm>
            <a:off x="1384835" y="5303187"/>
            <a:ext cx="3154680" cy="1226820"/>
          </a:xfrm>
          <a:prstGeom prst="roundRect">
            <a:avLst>
              <a:gd name="adj" fmla="val 17647"/>
            </a:avLst>
          </a:prstGeom>
          <a:solidFill>
            <a:srgbClr val="FFFFFF">
              <a:alpha val="94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8" name="Text 3">
            <a:extLst>
              <a:ext uri="{FF2B5EF4-FFF2-40B4-BE49-F238E27FC236}">
                <a16:creationId xmlns:a16="http://schemas.microsoft.com/office/drawing/2014/main" id="{DBD0B8BC-FFF4-49E7-9282-C42A8095C4D3}"/>
              </a:ext>
            </a:extLst>
          </p:cNvPr>
          <p:cNvSpPr>
            <a:spLocks noGrp="1"/>
          </p:cNvSpPr>
          <p:nvPr/>
        </p:nvSpPr>
        <p:spPr>
          <a:xfrm>
            <a:off x="1549582" y="5523807"/>
            <a:ext cx="3154680" cy="182880"/>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19ED5"/>
                </a:solidFill>
                <a:effectLst/>
                <a:uLnTx/>
                <a:uFillTx/>
                <a:latin typeface="Lato"/>
                <a:ea typeface="Lato"/>
                <a:cs typeface="Lato"/>
              </a:rPr>
              <a:t>Energija</a:t>
            </a:r>
            <a:endParaRPr kumimoji="0" sz="1800" b="0" i="0" u="none" strike="noStrike" kern="1200" cap="none" spc="0" normalizeH="0" baseline="0" noProof="0" dirty="0">
              <a:ln>
                <a:noFill/>
              </a:ln>
              <a:solidFill>
                <a:prstClr val="black"/>
              </a:solidFill>
              <a:effectLst/>
              <a:uLnTx/>
              <a:uFillTx/>
              <a:latin typeface="Aptos"/>
            </a:endParaRPr>
          </a:p>
        </p:txBody>
      </p:sp>
      <p:sp>
        <p:nvSpPr>
          <p:cNvPr id="9" name="Text 4">
            <a:extLst>
              <a:ext uri="{FF2B5EF4-FFF2-40B4-BE49-F238E27FC236}">
                <a16:creationId xmlns:a16="http://schemas.microsoft.com/office/drawing/2014/main" id="{0C95D9DA-302F-4E7B-90B9-61F92CE03F83}"/>
              </a:ext>
            </a:extLst>
          </p:cNvPr>
          <p:cNvSpPr>
            <a:spLocks noGrp="1"/>
          </p:cNvSpPr>
          <p:nvPr/>
        </p:nvSpPr>
        <p:spPr>
          <a:xfrm>
            <a:off x="1516412" y="6005123"/>
            <a:ext cx="3154680" cy="164592"/>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err="1">
                <a:ln>
                  <a:noFill/>
                </a:ln>
                <a:solidFill>
                  <a:srgbClr val="4D5B4F"/>
                </a:solidFill>
                <a:effectLst/>
                <a:uLnTx/>
                <a:uFillTx/>
                <a:latin typeface="Lato"/>
                <a:ea typeface="Lato"/>
                <a:cs typeface="Lato"/>
              </a:rPr>
              <a:t>spremljanje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porabe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učinkovita</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oprema</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sončna</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energija</a:t>
            </a:r>
            <a:r>
              <a:rPr kumimoji="0" sz="1600" b="0" i="0" u="none" strike="noStrike" kern="1200" cap="none" spc="0" normalizeH="0" baseline="0" noProof="0" dirty="0">
                <a:ln>
                  <a:noFill/>
                </a:ln>
                <a:solidFill>
                  <a:srgbClr val="4D5B4F"/>
                </a:solidFill>
                <a:effectLst/>
                <a:uLnTx/>
                <a:uFillTx/>
                <a:latin typeface="Lato"/>
                <a:ea typeface="Lato"/>
                <a:cs typeface="Lato"/>
              </a:rPr>
              <a:t> in </a:t>
            </a:r>
            <a:r>
              <a:rPr kumimoji="0" sz="1600" b="0" i="0" u="none" strike="noStrike" kern="1200" cap="none" spc="0" normalizeH="0" baseline="0" noProof="0" dirty="0" err="1">
                <a:ln>
                  <a:noFill/>
                </a:ln>
                <a:solidFill>
                  <a:srgbClr val="4D5B4F"/>
                </a:solidFill>
                <a:effectLst/>
                <a:uLnTx/>
                <a:uFillTx/>
                <a:latin typeface="Lato"/>
                <a:ea typeface="Lato"/>
                <a:cs typeface="Lato"/>
              </a:rPr>
              <a:t>upravljanje</a:t>
            </a:r>
            <a:r>
              <a:rPr kumimoji="0" sz="1600" b="0" i="0" u="none" strike="noStrike" kern="1200" cap="none" spc="0" normalizeH="0" baseline="0" noProof="0" dirty="0">
                <a:ln>
                  <a:noFill/>
                </a:ln>
                <a:solidFill>
                  <a:srgbClr val="4D5B4F"/>
                </a:solidFill>
                <a:effectLst/>
                <a:uLnTx/>
                <a:uFillTx/>
                <a:latin typeface="Lato"/>
                <a:ea typeface="Lato"/>
                <a:cs typeface="Lato"/>
              </a:rPr>
              <a:t> </a:t>
            </a:r>
            <a:r>
              <a:rPr kumimoji="0" sz="1600" b="0" i="0" u="none" strike="noStrike" kern="1200" cap="none" spc="0" normalizeH="0" baseline="0" noProof="0" dirty="0" err="1">
                <a:ln>
                  <a:noFill/>
                </a:ln>
                <a:solidFill>
                  <a:srgbClr val="4D5B4F"/>
                </a:solidFill>
                <a:effectLst/>
                <a:uLnTx/>
                <a:uFillTx/>
                <a:latin typeface="Lato"/>
                <a:ea typeface="Lato"/>
                <a:cs typeface="Lato"/>
              </a:rPr>
              <a:t>objektov</a:t>
            </a:r>
            <a:endParaRPr kumimoji="0" sz="1600" b="0" i="0" u="none" strike="noStrike" kern="1200" cap="none" spc="0" normalizeH="0" baseline="0" noProof="0" dirty="0">
              <a:ln>
                <a:noFill/>
              </a:ln>
              <a:solidFill>
                <a:prstClr val="black"/>
              </a:solidFill>
              <a:effectLst/>
              <a:uLnTx/>
              <a:uFillTx/>
              <a:latin typeface="Aptos"/>
            </a:endParaRPr>
          </a:p>
        </p:txBody>
      </p:sp>
    </p:spTree>
    <p:extLst>
      <p:ext uri="{BB962C8B-B14F-4D97-AF65-F5344CB8AC3E}">
        <p14:creationId xmlns:p14="http://schemas.microsoft.com/office/powerpoint/2010/main" val="5348284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58D6C3DF-D673-4CAF-A9F9-D4053DEE43F9}"/>
              </a:ext>
            </a:extLst>
          </p:cNvPr>
          <p:cNvSpPr>
            <a:spLocks noGrp="1"/>
          </p:cNvSpPr>
          <p:nvPr/>
        </p:nvSpPr>
        <p:spPr>
          <a:xfrm>
            <a:off x="502920" y="502920"/>
            <a:ext cx="11155680" cy="5614416"/>
          </a:xfrm>
          <a:prstGeom prst="roundRect">
            <a:avLst>
              <a:gd name="adj" fmla="val 1954"/>
            </a:avLst>
          </a:prstGeom>
          <a:solidFill>
            <a:srgbClr val="FFC000">
              <a:alpha val="94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4" name="Text 1">
            <a:extLst>
              <a:ext uri="{FF2B5EF4-FFF2-40B4-BE49-F238E27FC236}">
                <a16:creationId xmlns:a16="http://schemas.microsoft.com/office/drawing/2014/main" id="{09049BFF-9678-4693-942E-32867E661C30}"/>
              </a:ext>
            </a:extLst>
          </p:cNvPr>
          <p:cNvSpPr>
            <a:spLocks noGrp="1"/>
          </p:cNvSpPr>
          <p:nvPr/>
        </p:nvSpPr>
        <p:spPr>
          <a:xfrm>
            <a:off x="822960" y="822960"/>
            <a:ext cx="7315200" cy="457200"/>
          </a:xfrm>
          <a:prstGeom prst="rect">
            <a:avLst/>
          </a:prstGeom>
          <a:noFill/>
        </p:spPr>
        <p:txBody>
          <a:bodyPr wrap="square" lIns="0" tIns="0" rIns="0" bIns="0" anchor="ctr">
            <a:normAutofit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3100" b="1" i="0" u="none" strike="noStrike" kern="1200" cap="none" spc="0" normalizeH="0" baseline="0" noProof="0">
                <a:ln>
                  <a:noFill/>
                </a:ln>
                <a:solidFill>
                  <a:srgbClr val="019ED5"/>
                </a:solidFill>
                <a:effectLst/>
                <a:uLnTx/>
                <a:uFillTx/>
                <a:latin typeface="Lato"/>
                <a:ea typeface="Lato"/>
                <a:cs typeface="Lato"/>
              </a:rPr>
              <a:t>Trajnost se začne z merljivimi koraki</a:t>
            </a:r>
            <a:endParaRPr kumimoji="0" sz="3100" b="0" i="0" u="none" strike="noStrike" kern="1200" cap="none" spc="0" normalizeH="0" baseline="0" noProof="0">
              <a:ln>
                <a:noFill/>
              </a:ln>
              <a:solidFill>
                <a:prstClr val="black"/>
              </a:solidFill>
              <a:effectLst/>
              <a:uLnTx/>
              <a:uFillTx/>
              <a:latin typeface="Aptos"/>
            </a:endParaRPr>
          </a:p>
        </p:txBody>
      </p:sp>
      <p:sp>
        <p:nvSpPr>
          <p:cNvPr id="5" name="Text 2">
            <a:extLst>
              <a:ext uri="{FF2B5EF4-FFF2-40B4-BE49-F238E27FC236}">
                <a16:creationId xmlns:a16="http://schemas.microsoft.com/office/drawing/2014/main" id="{1E2DDE10-9A0C-4416-ABCE-051D18A33155}"/>
              </a:ext>
            </a:extLst>
          </p:cNvPr>
          <p:cNvSpPr>
            <a:spLocks noGrp="1"/>
          </p:cNvSpPr>
          <p:nvPr/>
        </p:nvSpPr>
        <p:spPr>
          <a:xfrm>
            <a:off x="896112" y="160020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6" name="Text 3">
            <a:extLst>
              <a:ext uri="{FF2B5EF4-FFF2-40B4-BE49-F238E27FC236}">
                <a16:creationId xmlns:a16="http://schemas.microsoft.com/office/drawing/2014/main" id="{781D29AE-6B13-4CCF-91A1-382A68C3EC66}"/>
              </a:ext>
            </a:extLst>
          </p:cNvPr>
          <p:cNvSpPr>
            <a:spLocks noGrp="1"/>
          </p:cNvSpPr>
          <p:nvPr/>
        </p:nvSpPr>
        <p:spPr>
          <a:xfrm>
            <a:off x="1225296" y="1572768"/>
            <a:ext cx="4251960" cy="292608"/>
          </a:xfrm>
          <a:prstGeom prst="rect">
            <a:avLst/>
          </a:prstGeom>
          <a:noFill/>
        </p:spPr>
        <p:txBody>
          <a:bodyPr wrap="square" lIns="0" tIns="0" rIns="0" bIns="0" anchor="ctr">
            <a:normAutofit fontScale="84687"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1. Izmerite porabo energije, vode in količino odpadkov.</a:t>
            </a:r>
            <a:endParaRPr kumimoji="0" sz="1500" b="0" i="0" u="none" strike="noStrike" kern="1200" cap="none" spc="0" normalizeH="0" baseline="0" noProof="0">
              <a:ln>
                <a:noFill/>
              </a:ln>
              <a:solidFill>
                <a:prstClr val="black"/>
              </a:solidFill>
              <a:effectLst/>
              <a:uLnTx/>
              <a:uFillTx/>
              <a:latin typeface="Aptos"/>
            </a:endParaRPr>
          </a:p>
        </p:txBody>
      </p:sp>
      <p:sp>
        <p:nvSpPr>
          <p:cNvPr id="7" name="Text 4">
            <a:extLst>
              <a:ext uri="{FF2B5EF4-FFF2-40B4-BE49-F238E27FC236}">
                <a16:creationId xmlns:a16="http://schemas.microsoft.com/office/drawing/2014/main" id="{FC3921CB-047C-46AD-9847-6B370A01D2F2}"/>
              </a:ext>
            </a:extLst>
          </p:cNvPr>
          <p:cNvSpPr>
            <a:spLocks noGrp="1"/>
          </p:cNvSpPr>
          <p:nvPr/>
        </p:nvSpPr>
        <p:spPr>
          <a:xfrm>
            <a:off x="896112" y="219456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8" name="Text 5">
            <a:extLst>
              <a:ext uri="{FF2B5EF4-FFF2-40B4-BE49-F238E27FC236}">
                <a16:creationId xmlns:a16="http://schemas.microsoft.com/office/drawing/2014/main" id="{EEB47BD9-3801-47B8-9FDC-F54995A1B74E}"/>
              </a:ext>
            </a:extLst>
          </p:cNvPr>
          <p:cNvSpPr>
            <a:spLocks noGrp="1"/>
          </p:cNvSpPr>
          <p:nvPr/>
        </p:nvSpPr>
        <p:spPr>
          <a:xfrm>
            <a:off x="1225296" y="216712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2. Primerjajte rezultate na gosta ali nočitev.</a:t>
            </a:r>
            <a:endParaRPr kumimoji="0" sz="1500" b="0" i="0" u="none" strike="noStrike" kern="1200" cap="none" spc="0" normalizeH="0" baseline="0" noProof="0">
              <a:ln>
                <a:noFill/>
              </a:ln>
              <a:solidFill>
                <a:prstClr val="black"/>
              </a:solidFill>
              <a:effectLst/>
              <a:uLnTx/>
              <a:uFillTx/>
              <a:latin typeface="Aptos"/>
            </a:endParaRPr>
          </a:p>
        </p:txBody>
      </p:sp>
      <p:sp>
        <p:nvSpPr>
          <p:cNvPr id="9" name="Text 6">
            <a:extLst>
              <a:ext uri="{FF2B5EF4-FFF2-40B4-BE49-F238E27FC236}">
                <a16:creationId xmlns:a16="http://schemas.microsoft.com/office/drawing/2014/main" id="{B7D56679-2E4B-4283-AC22-1B808DB80242}"/>
              </a:ext>
            </a:extLst>
          </p:cNvPr>
          <p:cNvSpPr>
            <a:spLocks noGrp="1"/>
          </p:cNvSpPr>
          <p:nvPr/>
        </p:nvSpPr>
        <p:spPr>
          <a:xfrm>
            <a:off x="896112" y="278892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10" name="Text 7">
            <a:extLst>
              <a:ext uri="{FF2B5EF4-FFF2-40B4-BE49-F238E27FC236}">
                <a16:creationId xmlns:a16="http://schemas.microsoft.com/office/drawing/2014/main" id="{F78E8E37-42AA-4810-A06B-05E4BE3B61E4}"/>
              </a:ext>
            </a:extLst>
          </p:cNvPr>
          <p:cNvSpPr>
            <a:spLocks noGrp="1"/>
          </p:cNvSpPr>
          <p:nvPr/>
        </p:nvSpPr>
        <p:spPr>
          <a:xfrm>
            <a:off x="1225296" y="276148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3. Poiščite izgube in nepotrebno porabo.</a:t>
            </a:r>
            <a:endParaRPr kumimoji="0" sz="1500" b="0" i="0" u="none" strike="noStrike" kern="1200" cap="none" spc="0" normalizeH="0" baseline="0" noProof="0">
              <a:ln>
                <a:noFill/>
              </a:ln>
              <a:solidFill>
                <a:prstClr val="black"/>
              </a:solidFill>
              <a:effectLst/>
              <a:uLnTx/>
              <a:uFillTx/>
              <a:latin typeface="Aptos"/>
            </a:endParaRPr>
          </a:p>
        </p:txBody>
      </p:sp>
      <p:sp>
        <p:nvSpPr>
          <p:cNvPr id="11" name="Text 8">
            <a:extLst>
              <a:ext uri="{FF2B5EF4-FFF2-40B4-BE49-F238E27FC236}">
                <a16:creationId xmlns:a16="http://schemas.microsoft.com/office/drawing/2014/main" id="{446D7CAF-9121-4C1B-A35C-9FFB8F235220}"/>
              </a:ext>
            </a:extLst>
          </p:cNvPr>
          <p:cNvSpPr>
            <a:spLocks noGrp="1"/>
          </p:cNvSpPr>
          <p:nvPr/>
        </p:nvSpPr>
        <p:spPr>
          <a:xfrm>
            <a:off x="896112" y="338328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12" name="Text 9">
            <a:extLst>
              <a:ext uri="{FF2B5EF4-FFF2-40B4-BE49-F238E27FC236}">
                <a16:creationId xmlns:a16="http://schemas.microsoft.com/office/drawing/2014/main" id="{DB169C23-E28A-4D0B-905D-7638F7628C5C}"/>
              </a:ext>
            </a:extLst>
          </p:cNvPr>
          <p:cNvSpPr>
            <a:spLocks noGrp="1"/>
          </p:cNvSpPr>
          <p:nvPr/>
        </p:nvSpPr>
        <p:spPr>
          <a:xfrm>
            <a:off x="1225296" y="335584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4. Izberite ukrepe z največjim učinkom.</a:t>
            </a:r>
            <a:endParaRPr kumimoji="0" sz="1500" b="0" i="0" u="none" strike="noStrike" kern="1200" cap="none" spc="0" normalizeH="0" baseline="0" noProof="0">
              <a:ln>
                <a:noFill/>
              </a:ln>
              <a:solidFill>
                <a:prstClr val="black"/>
              </a:solidFill>
              <a:effectLst/>
              <a:uLnTx/>
              <a:uFillTx/>
              <a:latin typeface="Aptos"/>
            </a:endParaRPr>
          </a:p>
        </p:txBody>
      </p:sp>
      <p:sp>
        <p:nvSpPr>
          <p:cNvPr id="13" name="Text 10">
            <a:extLst>
              <a:ext uri="{FF2B5EF4-FFF2-40B4-BE49-F238E27FC236}">
                <a16:creationId xmlns:a16="http://schemas.microsoft.com/office/drawing/2014/main" id="{FD5495FE-E70A-43E9-875C-AB69942FD6D2}"/>
              </a:ext>
            </a:extLst>
          </p:cNvPr>
          <p:cNvSpPr>
            <a:spLocks noGrp="1"/>
          </p:cNvSpPr>
          <p:nvPr/>
        </p:nvSpPr>
        <p:spPr>
          <a:xfrm>
            <a:off x="896112" y="397764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14" name="Text 11">
            <a:extLst>
              <a:ext uri="{FF2B5EF4-FFF2-40B4-BE49-F238E27FC236}">
                <a16:creationId xmlns:a16="http://schemas.microsoft.com/office/drawing/2014/main" id="{3906372E-A0E7-4631-9B2E-ECB5F4410E71}"/>
              </a:ext>
            </a:extLst>
          </p:cNvPr>
          <p:cNvSpPr>
            <a:spLocks noGrp="1"/>
          </p:cNvSpPr>
          <p:nvPr/>
        </p:nvSpPr>
        <p:spPr>
          <a:xfrm>
            <a:off x="1225296" y="395020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193126"/>
                </a:solidFill>
                <a:effectLst/>
                <a:uLnTx/>
                <a:uFillTx/>
                <a:latin typeface="Lato"/>
                <a:ea typeface="Lato"/>
                <a:cs typeface="Lato"/>
              </a:rPr>
              <a:t>5. </a:t>
            </a:r>
            <a:r>
              <a:rPr kumimoji="0" sz="1500" b="0" i="0" u="none" strike="noStrike" kern="1200" cap="none" spc="0" normalizeH="0" baseline="0" noProof="0" dirty="0" err="1">
                <a:ln>
                  <a:noFill/>
                </a:ln>
                <a:solidFill>
                  <a:srgbClr val="193126"/>
                </a:solidFill>
                <a:effectLst/>
                <a:uLnTx/>
                <a:uFillTx/>
                <a:latin typeface="Lato"/>
                <a:ea typeface="Lato"/>
                <a:cs typeface="Lato"/>
              </a:rPr>
              <a:t>Določite</a:t>
            </a:r>
            <a:r>
              <a:rPr kumimoji="0" sz="1500" b="0" i="0" u="none" strike="noStrike" kern="1200" cap="none" spc="0" normalizeH="0" baseline="0" noProof="0" dirty="0">
                <a:ln>
                  <a:noFill/>
                </a:ln>
                <a:solidFill>
                  <a:srgbClr val="193126"/>
                </a:solidFill>
                <a:effectLst/>
                <a:uLnTx/>
                <a:uFillTx/>
                <a:latin typeface="Lato"/>
                <a:ea typeface="Lato"/>
                <a:cs typeface="Lato"/>
              </a:rPr>
              <a:t> </a:t>
            </a:r>
            <a:r>
              <a:rPr kumimoji="0" sz="1500" b="0" i="0" u="none" strike="noStrike" kern="1200" cap="none" spc="0" normalizeH="0" baseline="0" noProof="0" dirty="0" err="1">
                <a:ln>
                  <a:noFill/>
                </a:ln>
                <a:solidFill>
                  <a:srgbClr val="193126"/>
                </a:solidFill>
                <a:effectLst/>
                <a:uLnTx/>
                <a:uFillTx/>
                <a:latin typeface="Lato"/>
                <a:ea typeface="Lato"/>
                <a:cs typeface="Lato"/>
              </a:rPr>
              <a:t>odgovorne</a:t>
            </a:r>
            <a:r>
              <a:rPr kumimoji="0" sz="1500" b="0" i="0" u="none" strike="noStrike" kern="1200" cap="none" spc="0" normalizeH="0" baseline="0" noProof="0" dirty="0">
                <a:ln>
                  <a:noFill/>
                </a:ln>
                <a:solidFill>
                  <a:srgbClr val="193126"/>
                </a:solidFill>
                <a:effectLst/>
                <a:uLnTx/>
                <a:uFillTx/>
                <a:latin typeface="Lato"/>
                <a:ea typeface="Lato"/>
                <a:cs typeface="Lato"/>
              </a:rPr>
              <a:t> </a:t>
            </a:r>
            <a:r>
              <a:rPr kumimoji="0" sz="1500" b="0" i="0" u="none" strike="noStrike" kern="1200" cap="none" spc="0" normalizeH="0" baseline="0" noProof="0" dirty="0" err="1">
                <a:ln>
                  <a:noFill/>
                </a:ln>
                <a:solidFill>
                  <a:srgbClr val="193126"/>
                </a:solidFill>
                <a:effectLst/>
                <a:uLnTx/>
                <a:uFillTx/>
                <a:latin typeface="Lato"/>
                <a:ea typeface="Lato"/>
                <a:cs typeface="Lato"/>
              </a:rPr>
              <a:t>osebe</a:t>
            </a:r>
            <a:r>
              <a:rPr kumimoji="0" sz="1500" b="0" i="0" u="none" strike="noStrike" kern="1200" cap="none" spc="0" normalizeH="0" baseline="0" noProof="0" dirty="0">
                <a:ln>
                  <a:noFill/>
                </a:ln>
                <a:solidFill>
                  <a:srgbClr val="193126"/>
                </a:solidFill>
                <a:effectLst/>
                <a:uLnTx/>
                <a:uFillTx/>
                <a:latin typeface="Lato"/>
                <a:ea typeface="Lato"/>
                <a:cs typeface="Lato"/>
              </a:rPr>
              <a:t> in </a:t>
            </a:r>
            <a:r>
              <a:rPr kumimoji="0" sz="1500" b="0" i="0" u="none" strike="noStrike" kern="1200" cap="none" spc="0" normalizeH="0" baseline="0" noProof="0" dirty="0" err="1">
                <a:ln>
                  <a:noFill/>
                </a:ln>
                <a:solidFill>
                  <a:srgbClr val="193126"/>
                </a:solidFill>
                <a:effectLst/>
                <a:uLnTx/>
                <a:uFillTx/>
                <a:latin typeface="Lato"/>
                <a:ea typeface="Lato"/>
                <a:cs typeface="Lato"/>
              </a:rPr>
              <a:t>jasne</a:t>
            </a:r>
            <a:r>
              <a:rPr kumimoji="0" sz="1500" b="0" i="0" u="none" strike="noStrike" kern="1200" cap="none" spc="0" normalizeH="0" baseline="0" noProof="0" dirty="0">
                <a:ln>
                  <a:noFill/>
                </a:ln>
                <a:solidFill>
                  <a:srgbClr val="193126"/>
                </a:solidFill>
                <a:effectLst/>
                <a:uLnTx/>
                <a:uFillTx/>
                <a:latin typeface="Lato"/>
                <a:ea typeface="Lato"/>
                <a:cs typeface="Lato"/>
              </a:rPr>
              <a:t> </a:t>
            </a:r>
            <a:r>
              <a:rPr kumimoji="0" sz="1500" b="0" i="0" u="none" strike="noStrike" kern="1200" cap="none" spc="0" normalizeH="0" baseline="0" noProof="0" dirty="0" err="1">
                <a:ln>
                  <a:noFill/>
                </a:ln>
                <a:solidFill>
                  <a:srgbClr val="193126"/>
                </a:solidFill>
                <a:effectLst/>
                <a:uLnTx/>
                <a:uFillTx/>
                <a:latin typeface="Lato"/>
                <a:ea typeface="Lato"/>
                <a:cs typeface="Lato"/>
              </a:rPr>
              <a:t>cilje</a:t>
            </a:r>
            <a:r>
              <a:rPr kumimoji="0" sz="1500" b="0" i="0" u="none" strike="noStrike" kern="1200" cap="none" spc="0" normalizeH="0" baseline="0" noProof="0" dirty="0">
                <a:ln>
                  <a:noFill/>
                </a:ln>
                <a:solidFill>
                  <a:srgbClr val="193126"/>
                </a:solidFill>
                <a:effectLst/>
                <a:uLnTx/>
                <a:uFillTx/>
                <a:latin typeface="Lato"/>
                <a:ea typeface="Lato"/>
                <a:cs typeface="Lato"/>
              </a:rPr>
              <a:t>.</a:t>
            </a:r>
            <a:endParaRPr kumimoji="0" sz="1500" b="0" i="0" u="none" strike="noStrike" kern="1200" cap="none" spc="0" normalizeH="0" baseline="0" noProof="0" dirty="0">
              <a:ln>
                <a:noFill/>
              </a:ln>
              <a:solidFill>
                <a:prstClr val="black"/>
              </a:solidFill>
              <a:effectLst/>
              <a:uLnTx/>
              <a:uFillTx/>
              <a:latin typeface="Aptos"/>
            </a:endParaRPr>
          </a:p>
        </p:txBody>
      </p:sp>
      <p:sp>
        <p:nvSpPr>
          <p:cNvPr id="15" name="Text 12">
            <a:extLst>
              <a:ext uri="{FF2B5EF4-FFF2-40B4-BE49-F238E27FC236}">
                <a16:creationId xmlns:a16="http://schemas.microsoft.com/office/drawing/2014/main" id="{7B24FD46-5161-4519-864D-68AC9BE5BCF3}"/>
              </a:ext>
            </a:extLst>
          </p:cNvPr>
          <p:cNvSpPr>
            <a:spLocks noGrp="1"/>
          </p:cNvSpPr>
          <p:nvPr/>
        </p:nvSpPr>
        <p:spPr>
          <a:xfrm>
            <a:off x="5925312" y="160020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16" name="Text 13">
            <a:extLst>
              <a:ext uri="{FF2B5EF4-FFF2-40B4-BE49-F238E27FC236}">
                <a16:creationId xmlns:a16="http://schemas.microsoft.com/office/drawing/2014/main" id="{7545C921-F668-41D5-B788-5E224521B89E}"/>
              </a:ext>
            </a:extLst>
          </p:cNvPr>
          <p:cNvSpPr>
            <a:spLocks noGrp="1"/>
          </p:cNvSpPr>
          <p:nvPr/>
        </p:nvSpPr>
        <p:spPr>
          <a:xfrm>
            <a:off x="6254496" y="157276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6. Vključite zaposlene, dobavitelje in goste.</a:t>
            </a:r>
            <a:endParaRPr kumimoji="0" sz="1500" b="0" i="0" u="none" strike="noStrike" kern="1200" cap="none" spc="0" normalizeH="0" baseline="0" noProof="0">
              <a:ln>
                <a:noFill/>
              </a:ln>
              <a:solidFill>
                <a:prstClr val="black"/>
              </a:solidFill>
              <a:effectLst/>
              <a:uLnTx/>
              <a:uFillTx/>
              <a:latin typeface="Aptos"/>
            </a:endParaRPr>
          </a:p>
        </p:txBody>
      </p:sp>
      <p:sp>
        <p:nvSpPr>
          <p:cNvPr id="17" name="Text 14">
            <a:extLst>
              <a:ext uri="{FF2B5EF4-FFF2-40B4-BE49-F238E27FC236}">
                <a16:creationId xmlns:a16="http://schemas.microsoft.com/office/drawing/2014/main" id="{1CAE8DD0-F4EF-401B-8DD1-04E45081C744}"/>
              </a:ext>
            </a:extLst>
          </p:cNvPr>
          <p:cNvSpPr>
            <a:spLocks noGrp="1"/>
          </p:cNvSpPr>
          <p:nvPr/>
        </p:nvSpPr>
        <p:spPr>
          <a:xfrm>
            <a:off x="5925312" y="219456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18" name="Text 15">
            <a:extLst>
              <a:ext uri="{FF2B5EF4-FFF2-40B4-BE49-F238E27FC236}">
                <a16:creationId xmlns:a16="http://schemas.microsoft.com/office/drawing/2014/main" id="{A9B9D7A5-8FA5-4F0C-B9C5-AE8FE5468BF4}"/>
              </a:ext>
            </a:extLst>
          </p:cNvPr>
          <p:cNvSpPr>
            <a:spLocks noGrp="1"/>
          </p:cNvSpPr>
          <p:nvPr/>
        </p:nvSpPr>
        <p:spPr>
          <a:xfrm>
            <a:off x="6254496" y="216712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7. Spremljajte rezultate in prilagajajte ukrepe.</a:t>
            </a:r>
            <a:endParaRPr kumimoji="0" sz="1500" b="0" i="0" u="none" strike="noStrike" kern="1200" cap="none" spc="0" normalizeH="0" baseline="0" noProof="0">
              <a:ln>
                <a:noFill/>
              </a:ln>
              <a:solidFill>
                <a:prstClr val="black"/>
              </a:solidFill>
              <a:effectLst/>
              <a:uLnTx/>
              <a:uFillTx/>
              <a:latin typeface="Aptos"/>
            </a:endParaRPr>
          </a:p>
        </p:txBody>
      </p:sp>
      <p:sp>
        <p:nvSpPr>
          <p:cNvPr id="19" name="Text 16">
            <a:extLst>
              <a:ext uri="{FF2B5EF4-FFF2-40B4-BE49-F238E27FC236}">
                <a16:creationId xmlns:a16="http://schemas.microsoft.com/office/drawing/2014/main" id="{2A603BCE-001C-4591-8C01-9C835CEF68D4}"/>
              </a:ext>
            </a:extLst>
          </p:cNvPr>
          <p:cNvSpPr>
            <a:spLocks noGrp="1"/>
          </p:cNvSpPr>
          <p:nvPr/>
        </p:nvSpPr>
        <p:spPr>
          <a:xfrm>
            <a:off x="5925312" y="278892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20" name="Text 17">
            <a:extLst>
              <a:ext uri="{FF2B5EF4-FFF2-40B4-BE49-F238E27FC236}">
                <a16:creationId xmlns:a16="http://schemas.microsoft.com/office/drawing/2014/main" id="{1AFD4153-F678-48B2-9023-5947C09904D1}"/>
              </a:ext>
            </a:extLst>
          </p:cNvPr>
          <p:cNvSpPr>
            <a:spLocks noGrp="1"/>
          </p:cNvSpPr>
          <p:nvPr/>
        </p:nvSpPr>
        <p:spPr>
          <a:xfrm>
            <a:off x="6254496" y="276148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8. Prihranke usmerite v nove izboljšave.</a:t>
            </a:r>
            <a:endParaRPr kumimoji="0" sz="1500" b="0" i="0" u="none" strike="noStrike" kern="1200" cap="none" spc="0" normalizeH="0" baseline="0" noProof="0">
              <a:ln>
                <a:noFill/>
              </a:ln>
              <a:solidFill>
                <a:prstClr val="black"/>
              </a:solidFill>
              <a:effectLst/>
              <a:uLnTx/>
              <a:uFillTx/>
              <a:latin typeface="Aptos"/>
            </a:endParaRPr>
          </a:p>
        </p:txBody>
      </p:sp>
      <p:sp>
        <p:nvSpPr>
          <p:cNvPr id="21" name="Text 18">
            <a:extLst>
              <a:ext uri="{FF2B5EF4-FFF2-40B4-BE49-F238E27FC236}">
                <a16:creationId xmlns:a16="http://schemas.microsoft.com/office/drawing/2014/main" id="{F2B2C452-5647-4A84-9D00-BAA38894091D}"/>
              </a:ext>
            </a:extLst>
          </p:cNvPr>
          <p:cNvSpPr>
            <a:spLocks noGrp="1"/>
          </p:cNvSpPr>
          <p:nvPr/>
        </p:nvSpPr>
        <p:spPr>
          <a:xfrm>
            <a:off x="5925312" y="338328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22" name="Text 19">
            <a:extLst>
              <a:ext uri="{FF2B5EF4-FFF2-40B4-BE49-F238E27FC236}">
                <a16:creationId xmlns:a16="http://schemas.microsoft.com/office/drawing/2014/main" id="{5EE0D197-5227-479E-9012-F8FF6522A4AA}"/>
              </a:ext>
            </a:extLst>
          </p:cNvPr>
          <p:cNvSpPr>
            <a:spLocks noGrp="1"/>
          </p:cNvSpPr>
          <p:nvPr/>
        </p:nvSpPr>
        <p:spPr>
          <a:xfrm>
            <a:off x="6254496" y="3355848"/>
            <a:ext cx="4251960" cy="292608"/>
          </a:xfrm>
          <a:prstGeom prst="rect">
            <a:avLst/>
          </a:prstGeom>
          <a:noFill/>
        </p:spPr>
        <p:txBody>
          <a:bodyPr wrap="square" lIns="0" tIns="0" rIns="0" bIns="0" anchor="ctr">
            <a:norm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9. Poiščite strokovno podporo, ko jo potrebujete.</a:t>
            </a:r>
            <a:endParaRPr kumimoji="0" sz="1500" b="0" i="0" u="none" strike="noStrike" kern="1200" cap="none" spc="0" normalizeH="0" baseline="0" noProof="0">
              <a:ln>
                <a:noFill/>
              </a:ln>
              <a:solidFill>
                <a:prstClr val="black"/>
              </a:solidFill>
              <a:effectLst/>
              <a:uLnTx/>
              <a:uFillTx/>
              <a:latin typeface="Aptos"/>
            </a:endParaRPr>
          </a:p>
        </p:txBody>
      </p:sp>
      <p:sp>
        <p:nvSpPr>
          <p:cNvPr id="23" name="Text 20">
            <a:extLst>
              <a:ext uri="{FF2B5EF4-FFF2-40B4-BE49-F238E27FC236}">
                <a16:creationId xmlns:a16="http://schemas.microsoft.com/office/drawing/2014/main" id="{5C522876-565E-436E-A30D-7CE2275EE3BF}"/>
              </a:ext>
            </a:extLst>
          </p:cNvPr>
          <p:cNvSpPr>
            <a:spLocks noGrp="1"/>
          </p:cNvSpPr>
          <p:nvPr/>
        </p:nvSpPr>
        <p:spPr>
          <a:xfrm>
            <a:off x="5925312" y="3977640"/>
            <a:ext cx="201168" cy="219456"/>
          </a:xfrm>
          <a:prstGeom prst="rect">
            <a:avLst/>
          </a:prstGeom>
          <a:noFill/>
        </p:spPr>
        <p:txBody>
          <a:bodyPr wrap="square" lIns="0" tIns="0" rIns="0" bIns="0" anchor="ctr">
            <a:normAutofit fontScale="92500" lnSpcReduction="1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4A8F3A"/>
                </a:solidFill>
                <a:effectLst/>
                <a:uLnTx/>
                <a:uFillTx/>
                <a:latin typeface="Lato"/>
                <a:ea typeface="Lato"/>
                <a:cs typeface="Lato"/>
              </a:rPr>
              <a:t>✓</a:t>
            </a:r>
            <a:endParaRPr kumimoji="0" sz="1600" b="0" i="0" u="none" strike="noStrike" kern="1200" cap="none" spc="0" normalizeH="0" baseline="0" noProof="0">
              <a:ln>
                <a:noFill/>
              </a:ln>
              <a:solidFill>
                <a:prstClr val="black"/>
              </a:solidFill>
              <a:effectLst/>
              <a:uLnTx/>
              <a:uFillTx/>
              <a:latin typeface="Aptos"/>
            </a:endParaRPr>
          </a:p>
        </p:txBody>
      </p:sp>
      <p:sp>
        <p:nvSpPr>
          <p:cNvPr id="24" name="Text 21">
            <a:extLst>
              <a:ext uri="{FF2B5EF4-FFF2-40B4-BE49-F238E27FC236}">
                <a16:creationId xmlns:a16="http://schemas.microsoft.com/office/drawing/2014/main" id="{0AFCBF15-609E-45C9-AA9D-432E74E78F3D}"/>
              </a:ext>
            </a:extLst>
          </p:cNvPr>
          <p:cNvSpPr>
            <a:spLocks noGrp="1"/>
          </p:cNvSpPr>
          <p:nvPr/>
        </p:nvSpPr>
        <p:spPr>
          <a:xfrm>
            <a:off x="6254496" y="3950208"/>
            <a:ext cx="4251960" cy="292608"/>
          </a:xfrm>
          <a:prstGeom prst="rect">
            <a:avLst/>
          </a:prstGeom>
          <a:noFill/>
        </p:spPr>
        <p:txBody>
          <a:bodyPr wrap="square" lIns="0" tIns="0" rIns="0" bIns="0" anchor="ctr">
            <a:normAutofit fontScale="99452"/>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193126"/>
                </a:solidFill>
                <a:effectLst/>
                <a:uLnTx/>
                <a:uFillTx/>
                <a:latin typeface="Lato"/>
                <a:ea typeface="Lato"/>
                <a:cs typeface="Lato"/>
              </a:rPr>
              <a:t>10. Začnite z ukrepom, ki ga lahko izvedete danes.</a:t>
            </a:r>
            <a:endParaRPr kumimoji="0" sz="1500" b="0" i="0" u="none" strike="noStrike" kern="1200" cap="none" spc="0" normalizeH="0" baseline="0" noProof="0">
              <a:ln>
                <a:noFill/>
              </a:ln>
              <a:solidFill>
                <a:prstClr val="black"/>
              </a:solidFill>
              <a:effectLst/>
              <a:uLnTx/>
              <a:uFillTx/>
              <a:latin typeface="Aptos"/>
            </a:endParaRPr>
          </a:p>
        </p:txBody>
      </p:sp>
      <p:sp>
        <p:nvSpPr>
          <p:cNvPr id="25" name="Shape 22">
            <a:extLst>
              <a:ext uri="{FF2B5EF4-FFF2-40B4-BE49-F238E27FC236}">
                <a16:creationId xmlns:a16="http://schemas.microsoft.com/office/drawing/2014/main" id="{FDA5546F-FCD9-4934-BD5D-7F150D9B1C88}"/>
              </a:ext>
            </a:extLst>
          </p:cNvPr>
          <p:cNvSpPr>
            <a:spLocks noGrp="1"/>
          </p:cNvSpPr>
          <p:nvPr/>
        </p:nvSpPr>
        <p:spPr>
          <a:xfrm>
            <a:off x="914400" y="4864608"/>
            <a:ext cx="10040112" cy="713232"/>
          </a:xfrm>
          <a:prstGeom prst="roundRect">
            <a:avLst>
              <a:gd name="adj" fmla="val 23077"/>
            </a:avLst>
          </a:prstGeom>
          <a:solidFill>
            <a:srgbClr val="1F4E3A"/>
          </a:solidFill>
          <a:ln w="12700">
            <a:solidFill>
              <a:srgbClr val="1F4E3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26" name="Text 23">
            <a:extLst>
              <a:ext uri="{FF2B5EF4-FFF2-40B4-BE49-F238E27FC236}">
                <a16:creationId xmlns:a16="http://schemas.microsoft.com/office/drawing/2014/main" id="{91DC429C-4137-4C81-A2D8-6321C0D630BE}"/>
              </a:ext>
            </a:extLst>
          </p:cNvPr>
          <p:cNvSpPr>
            <a:spLocks noGrp="1"/>
          </p:cNvSpPr>
          <p:nvPr/>
        </p:nvSpPr>
        <p:spPr>
          <a:xfrm>
            <a:off x="1207008" y="5074920"/>
            <a:ext cx="9418320" cy="210312"/>
          </a:xfrm>
          <a:prstGeom prst="rect">
            <a:avLst/>
          </a:prstGeom>
          <a:noFill/>
        </p:spPr>
        <p:txBody>
          <a:bodyPr wrap="square" lIns="0" tIns="0" rIns="0" bIns="0" anchor="ctr">
            <a:normAutofit fontScale="98925" lnSpcReduction="1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1550" b="1" i="0" u="none" strike="noStrike" kern="1200" cap="none" spc="0" normalizeH="0" baseline="0" noProof="0" dirty="0">
                <a:ln>
                  <a:noFill/>
                </a:ln>
                <a:solidFill>
                  <a:srgbClr val="FFFFFF"/>
                </a:solidFill>
                <a:effectLst/>
                <a:uLnTx/>
                <a:uFillTx/>
                <a:latin typeface="Lato"/>
                <a:ea typeface="Lato"/>
                <a:cs typeface="Lato"/>
              </a:rPr>
              <a:t>GOLEA </a:t>
            </a:r>
            <a:r>
              <a:rPr kumimoji="0" sz="1550" b="1" i="0" u="none" strike="noStrike" kern="1200" cap="none" spc="0" normalizeH="0" baseline="0" noProof="0" dirty="0" err="1">
                <a:ln>
                  <a:noFill/>
                </a:ln>
                <a:solidFill>
                  <a:srgbClr val="FFFFFF"/>
                </a:solidFill>
                <a:effectLst/>
                <a:uLnTx/>
                <a:uFillTx/>
                <a:latin typeface="Lato"/>
                <a:ea typeface="Lato"/>
                <a:cs typeface="Lato"/>
              </a:rPr>
              <a:t>odpira</a:t>
            </a:r>
            <a:r>
              <a:rPr kumimoji="0" sz="1550" b="1" i="0" u="none" strike="noStrike" kern="1200" cap="none" spc="0" normalizeH="0" baseline="0" noProof="0" dirty="0">
                <a:ln>
                  <a:noFill/>
                </a:ln>
                <a:solidFill>
                  <a:srgbClr val="FFFFFF"/>
                </a:solidFill>
                <a:effectLst/>
                <a:uLnTx/>
                <a:uFillTx/>
                <a:latin typeface="Lato"/>
                <a:ea typeface="Lato"/>
                <a:cs typeface="Lato"/>
              </a:rPr>
              <a:t> </a:t>
            </a:r>
            <a:r>
              <a:rPr kumimoji="0" sz="1550" b="1" i="0" u="none" strike="noStrike" kern="1200" cap="none" spc="0" normalizeH="0" baseline="0" noProof="0" dirty="0" err="1">
                <a:ln>
                  <a:noFill/>
                </a:ln>
                <a:solidFill>
                  <a:srgbClr val="FFFFFF"/>
                </a:solidFill>
                <a:effectLst/>
                <a:uLnTx/>
                <a:uFillTx/>
                <a:latin typeface="Lato"/>
                <a:ea typeface="Lato"/>
                <a:cs typeface="Lato"/>
              </a:rPr>
              <a:t>širši</a:t>
            </a:r>
            <a:r>
              <a:rPr kumimoji="0" sz="1550" b="1" i="0" u="none" strike="noStrike" kern="1200" cap="none" spc="0" normalizeH="0" baseline="0" noProof="0" dirty="0">
                <a:ln>
                  <a:noFill/>
                </a:ln>
                <a:solidFill>
                  <a:srgbClr val="FFFFFF"/>
                </a:solidFill>
                <a:effectLst/>
                <a:uLnTx/>
                <a:uFillTx/>
                <a:latin typeface="Lato"/>
                <a:ea typeface="Lato"/>
                <a:cs typeface="Lato"/>
              </a:rPr>
              <a:t> </a:t>
            </a:r>
            <a:r>
              <a:rPr kumimoji="0" sz="1550" b="1" i="0" u="none" strike="noStrike" kern="1200" cap="none" spc="0" normalizeH="0" baseline="0" noProof="0" dirty="0" err="1">
                <a:ln>
                  <a:noFill/>
                </a:ln>
                <a:solidFill>
                  <a:srgbClr val="FFFFFF"/>
                </a:solidFill>
                <a:effectLst/>
                <a:uLnTx/>
                <a:uFillTx/>
                <a:latin typeface="Lato"/>
                <a:ea typeface="Lato"/>
                <a:cs typeface="Lato"/>
              </a:rPr>
              <a:t>okvir</a:t>
            </a:r>
            <a:r>
              <a:rPr kumimoji="0" lang="sl-SI" sz="1550" b="1" i="0" u="none" strike="noStrike" kern="1200" cap="none" spc="0" normalizeH="0" baseline="0" noProof="0" dirty="0">
                <a:ln>
                  <a:noFill/>
                </a:ln>
                <a:solidFill>
                  <a:srgbClr val="FFFFFF"/>
                </a:solidFill>
                <a:effectLst/>
                <a:uLnTx/>
                <a:uFillTx/>
                <a:latin typeface="Lato"/>
                <a:ea typeface="Lato"/>
                <a:cs typeface="Lato"/>
              </a:rPr>
              <a:t> trajnosti</a:t>
            </a:r>
            <a:r>
              <a:rPr kumimoji="0" sz="1550" b="1" i="0" u="none" strike="noStrike" kern="1200" cap="none" spc="0" normalizeH="0" baseline="0" noProof="0" dirty="0">
                <a:ln>
                  <a:noFill/>
                </a:ln>
                <a:solidFill>
                  <a:srgbClr val="FFFFFF"/>
                </a:solidFill>
                <a:effectLst/>
                <a:uLnTx/>
                <a:uFillTx/>
                <a:latin typeface="Lato"/>
                <a:ea typeface="Lato"/>
                <a:cs typeface="Lato"/>
              </a:rPr>
              <a:t>, </a:t>
            </a:r>
            <a:r>
              <a:rPr kumimoji="0" sz="1550" b="1" i="0" u="none" strike="noStrike" kern="1200" cap="none" spc="0" normalizeH="0" baseline="0" noProof="0" dirty="0" err="1">
                <a:ln>
                  <a:noFill/>
                </a:ln>
                <a:solidFill>
                  <a:srgbClr val="FFFFFF"/>
                </a:solidFill>
                <a:effectLst/>
                <a:uLnTx/>
                <a:uFillTx/>
                <a:latin typeface="Lato"/>
                <a:ea typeface="Lato"/>
                <a:cs typeface="Lato"/>
              </a:rPr>
              <a:t>GoodPlace</a:t>
            </a:r>
            <a:r>
              <a:rPr kumimoji="0" sz="1550" b="1" i="0" u="none" strike="noStrike" kern="1200" cap="none" spc="0" normalizeH="0" baseline="0" noProof="0" dirty="0">
                <a:ln>
                  <a:noFill/>
                </a:ln>
                <a:solidFill>
                  <a:srgbClr val="FFFFFF"/>
                </a:solidFill>
                <a:effectLst/>
                <a:uLnTx/>
                <a:uFillTx/>
                <a:latin typeface="Lato"/>
                <a:ea typeface="Lato"/>
                <a:cs typeface="Lato"/>
              </a:rPr>
              <a:t> pa </a:t>
            </a:r>
            <a:r>
              <a:rPr kumimoji="0" lang="sl-SI" sz="1550" b="1" i="0" u="none" strike="noStrike" kern="1200" cap="none" spc="0" normalizeH="0" baseline="0" noProof="0" dirty="0">
                <a:ln>
                  <a:noFill/>
                </a:ln>
                <a:solidFill>
                  <a:srgbClr val="FFFFFF"/>
                </a:solidFill>
                <a:effectLst/>
                <a:uLnTx/>
                <a:uFillTx/>
                <a:latin typeface="Lato"/>
                <a:ea typeface="Lato"/>
                <a:cs typeface="Lato"/>
              </a:rPr>
              <a:t>bo</a:t>
            </a:r>
            <a:r>
              <a:rPr kumimoji="0" sz="1550" b="1" i="0" u="none" strike="noStrike" kern="1200" cap="none" spc="0" normalizeH="0" baseline="0" noProof="0" dirty="0">
                <a:ln>
                  <a:noFill/>
                </a:ln>
                <a:solidFill>
                  <a:srgbClr val="FFFFFF"/>
                </a:solidFill>
                <a:effectLst/>
                <a:uLnTx/>
                <a:uFillTx/>
                <a:latin typeface="Lato"/>
                <a:ea typeface="Lato"/>
                <a:cs typeface="Lato"/>
              </a:rPr>
              <a:t> </a:t>
            </a:r>
            <a:r>
              <a:rPr kumimoji="0" sz="1550" b="1" i="0" u="none" strike="noStrike" kern="1200" cap="none" spc="0" normalizeH="0" baseline="0" noProof="0" dirty="0" err="1">
                <a:ln>
                  <a:noFill/>
                </a:ln>
                <a:solidFill>
                  <a:srgbClr val="FFFFFF"/>
                </a:solidFill>
                <a:effectLst/>
                <a:uLnTx/>
                <a:uFillTx/>
                <a:latin typeface="Lato"/>
                <a:ea typeface="Lato"/>
                <a:cs typeface="Lato"/>
              </a:rPr>
              <a:t>nadalj</a:t>
            </a:r>
            <a:r>
              <a:rPr kumimoji="0" lang="sl-SI" sz="1550" b="1" i="0" u="none" strike="noStrike" kern="1200" cap="none" spc="0" normalizeH="0" baseline="0" noProof="0" dirty="0" err="1">
                <a:ln>
                  <a:noFill/>
                </a:ln>
                <a:solidFill>
                  <a:srgbClr val="FFFFFF"/>
                </a:solidFill>
                <a:effectLst/>
                <a:uLnTx/>
                <a:uFillTx/>
                <a:latin typeface="Lato"/>
                <a:ea typeface="Lato"/>
                <a:cs typeface="Lato"/>
              </a:rPr>
              <a:t>eval</a:t>
            </a:r>
            <a:r>
              <a:rPr kumimoji="0" sz="1550" b="1" i="0" u="none" strike="noStrike" kern="1200" cap="none" spc="0" normalizeH="0" baseline="0" noProof="0" dirty="0">
                <a:ln>
                  <a:noFill/>
                </a:ln>
                <a:solidFill>
                  <a:srgbClr val="FFFFFF"/>
                </a:solidFill>
                <a:effectLst/>
                <a:uLnTx/>
                <a:uFillTx/>
                <a:latin typeface="Lato"/>
                <a:ea typeface="Lato"/>
                <a:cs typeface="Lato"/>
              </a:rPr>
              <a:t> s </a:t>
            </a:r>
            <a:r>
              <a:rPr kumimoji="0" sz="1550" b="1" i="0" u="none" strike="noStrike" kern="1200" cap="none" spc="0" normalizeH="0" baseline="0" noProof="0" dirty="0" err="1">
                <a:ln>
                  <a:noFill/>
                </a:ln>
                <a:solidFill>
                  <a:srgbClr val="FFFFFF"/>
                </a:solidFill>
                <a:effectLst/>
                <a:uLnTx/>
                <a:uFillTx/>
                <a:latin typeface="Lato"/>
                <a:ea typeface="Lato"/>
                <a:cs typeface="Lato"/>
              </a:rPr>
              <a:t>konkretnimi</a:t>
            </a:r>
            <a:r>
              <a:rPr kumimoji="0" sz="1550" b="1" i="0" u="none" strike="noStrike" kern="1200" cap="none" spc="0" normalizeH="0" baseline="0" noProof="0" dirty="0">
                <a:ln>
                  <a:noFill/>
                </a:ln>
                <a:solidFill>
                  <a:srgbClr val="FFFFFF"/>
                </a:solidFill>
                <a:effectLst/>
                <a:uLnTx/>
                <a:uFillTx/>
                <a:latin typeface="Lato"/>
                <a:ea typeface="Lato"/>
                <a:cs typeface="Lato"/>
              </a:rPr>
              <a:t> </a:t>
            </a:r>
            <a:r>
              <a:rPr kumimoji="0" sz="1550" b="1" i="0" u="none" strike="noStrike" kern="1200" cap="none" spc="0" normalizeH="0" baseline="0" noProof="0" dirty="0" err="1">
                <a:ln>
                  <a:noFill/>
                </a:ln>
                <a:solidFill>
                  <a:srgbClr val="FFFFFF"/>
                </a:solidFill>
                <a:effectLst/>
                <a:uLnTx/>
                <a:uFillTx/>
                <a:latin typeface="Lato"/>
                <a:ea typeface="Lato"/>
                <a:cs typeface="Lato"/>
              </a:rPr>
              <a:t>ukrepi</a:t>
            </a:r>
            <a:r>
              <a:rPr kumimoji="0" sz="1550" b="1" i="0" u="none" strike="noStrike" kern="1200" cap="none" spc="0" normalizeH="0" baseline="0" noProof="0" dirty="0">
                <a:ln>
                  <a:noFill/>
                </a:ln>
                <a:solidFill>
                  <a:srgbClr val="FFFFFF"/>
                </a:solidFill>
                <a:effectLst/>
                <a:uLnTx/>
                <a:uFillTx/>
                <a:latin typeface="Lato"/>
                <a:ea typeface="Lato"/>
                <a:cs typeface="Lato"/>
              </a:rPr>
              <a:t> za </a:t>
            </a:r>
            <a:r>
              <a:rPr kumimoji="0" sz="1550" b="1" i="0" u="none" strike="noStrike" kern="1200" cap="none" spc="0" normalizeH="0" baseline="0" noProof="0" dirty="0" err="1">
                <a:ln>
                  <a:noFill/>
                </a:ln>
                <a:solidFill>
                  <a:srgbClr val="FFFFFF"/>
                </a:solidFill>
                <a:effectLst/>
                <a:uLnTx/>
                <a:uFillTx/>
                <a:latin typeface="Lato"/>
                <a:ea typeface="Lato"/>
                <a:cs typeface="Lato"/>
              </a:rPr>
              <a:t>vodo</a:t>
            </a:r>
            <a:r>
              <a:rPr kumimoji="0" sz="1550" b="1" i="0" u="none" strike="noStrike" kern="1200" cap="none" spc="0" normalizeH="0" baseline="0" noProof="0" dirty="0">
                <a:ln>
                  <a:noFill/>
                </a:ln>
                <a:solidFill>
                  <a:srgbClr val="FFFFFF"/>
                </a:solidFill>
                <a:effectLst/>
                <a:uLnTx/>
                <a:uFillTx/>
                <a:latin typeface="Lato"/>
                <a:ea typeface="Lato"/>
                <a:cs typeface="Lato"/>
              </a:rPr>
              <a:t> in </a:t>
            </a:r>
            <a:r>
              <a:rPr kumimoji="0" sz="1550" b="1" i="0" u="none" strike="noStrike" kern="1200" cap="none" spc="0" normalizeH="0" baseline="0" noProof="0" dirty="0" err="1">
                <a:ln>
                  <a:noFill/>
                </a:ln>
                <a:solidFill>
                  <a:srgbClr val="FFFFFF"/>
                </a:solidFill>
                <a:effectLst/>
                <a:uLnTx/>
                <a:uFillTx/>
                <a:latin typeface="Lato"/>
                <a:ea typeface="Lato"/>
                <a:cs typeface="Lato"/>
              </a:rPr>
              <a:t>odpadke</a:t>
            </a:r>
            <a:r>
              <a:rPr kumimoji="0" sz="1550" b="1" i="0" u="none" strike="noStrike" kern="1200" cap="none" spc="0" normalizeH="0" baseline="0" noProof="0" dirty="0">
                <a:ln>
                  <a:noFill/>
                </a:ln>
                <a:solidFill>
                  <a:srgbClr val="FFFFFF"/>
                </a:solidFill>
                <a:effectLst/>
                <a:uLnTx/>
                <a:uFillTx/>
                <a:latin typeface="Lato"/>
                <a:ea typeface="Lato"/>
                <a:cs typeface="Lato"/>
              </a:rPr>
              <a:t>.</a:t>
            </a:r>
            <a:endParaRPr kumimoji="0" sz="1550" b="0" i="0" u="none" strike="noStrike" kern="1200" cap="none" spc="0" normalizeH="0" baseline="0" noProof="0" dirty="0">
              <a:ln>
                <a:noFill/>
              </a:ln>
              <a:solidFill>
                <a:prstClr val="black"/>
              </a:solidFill>
              <a:effectLst/>
              <a:uLnTx/>
              <a:uFillTx/>
              <a:latin typeface="Aptos"/>
            </a:endParaRPr>
          </a:p>
        </p:txBody>
      </p:sp>
      <p:sp>
        <p:nvSpPr>
          <p:cNvPr id="27" name="Text 24">
            <a:extLst>
              <a:ext uri="{FF2B5EF4-FFF2-40B4-BE49-F238E27FC236}">
                <a16:creationId xmlns:a16="http://schemas.microsoft.com/office/drawing/2014/main" id="{105E9D98-1C64-4266-9DD6-C10F0CA2DAC8}"/>
              </a:ext>
            </a:extLst>
          </p:cNvPr>
          <p:cNvSpPr>
            <a:spLocks noGrp="1"/>
          </p:cNvSpPr>
          <p:nvPr/>
        </p:nvSpPr>
        <p:spPr>
          <a:xfrm>
            <a:off x="1005840" y="5788152"/>
            <a:ext cx="10058400" cy="201168"/>
          </a:xfrm>
          <a:prstGeom prst="rect">
            <a:avLst/>
          </a:prstGeom>
          <a:noFill/>
        </p:spPr>
        <p:txBody>
          <a:bodyPr wrap="square" lIns="0" tIns="0" rIns="0" bIns="0" anchor="ctr">
            <a:normAutofit fontScale="84167" lnSpcReduction="20000"/>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dirty="0" err="1">
                <a:ln>
                  <a:noFill/>
                </a:ln>
                <a:solidFill>
                  <a:srgbClr val="233A46"/>
                </a:solidFill>
                <a:effectLst/>
                <a:uLnTx/>
                <a:uFillTx/>
                <a:latin typeface="Lato"/>
                <a:ea typeface="Lato"/>
                <a:cs typeface="Lato"/>
              </a:rPr>
              <a:t>Najboljši</a:t>
            </a:r>
            <a:r>
              <a:rPr kumimoji="0" sz="1800" b="0" i="0" u="none" strike="noStrike" kern="1200" cap="none" spc="0" normalizeH="0" baseline="0" noProof="0" dirty="0">
                <a:ln>
                  <a:noFill/>
                </a:ln>
                <a:solidFill>
                  <a:srgbClr val="233A46"/>
                </a:solidFill>
                <a:effectLst/>
                <a:uLnTx/>
                <a:uFillTx/>
                <a:latin typeface="Lato"/>
                <a:ea typeface="Lato"/>
                <a:cs typeface="Lato"/>
              </a:rPr>
              <a:t> </a:t>
            </a:r>
            <a:r>
              <a:rPr kumimoji="0" sz="1800" b="0" i="0" u="none" strike="noStrike" kern="1200" cap="none" spc="0" normalizeH="0" baseline="0" noProof="0" dirty="0" err="1">
                <a:ln>
                  <a:noFill/>
                </a:ln>
                <a:solidFill>
                  <a:srgbClr val="233A46"/>
                </a:solidFill>
                <a:effectLst/>
                <a:uLnTx/>
                <a:uFillTx/>
                <a:latin typeface="Lato"/>
                <a:ea typeface="Lato"/>
                <a:cs typeface="Lato"/>
              </a:rPr>
              <a:t>trajnostni</a:t>
            </a:r>
            <a:r>
              <a:rPr kumimoji="0" sz="1800" b="0" i="0" u="none" strike="noStrike" kern="1200" cap="none" spc="0" normalizeH="0" baseline="0" noProof="0" dirty="0">
                <a:ln>
                  <a:noFill/>
                </a:ln>
                <a:solidFill>
                  <a:srgbClr val="233A46"/>
                </a:solidFill>
                <a:effectLst/>
                <a:uLnTx/>
                <a:uFillTx/>
                <a:latin typeface="Lato"/>
                <a:ea typeface="Lato"/>
                <a:cs typeface="Lato"/>
              </a:rPr>
              <a:t> </a:t>
            </a:r>
            <a:r>
              <a:rPr kumimoji="0" sz="1800" b="0" i="0" u="none" strike="noStrike" kern="1200" cap="none" spc="0" normalizeH="0" baseline="0" noProof="0" dirty="0" err="1">
                <a:ln>
                  <a:noFill/>
                </a:ln>
                <a:solidFill>
                  <a:srgbClr val="233A46"/>
                </a:solidFill>
                <a:effectLst/>
                <a:uLnTx/>
                <a:uFillTx/>
                <a:latin typeface="Lato"/>
                <a:ea typeface="Lato"/>
                <a:cs typeface="Lato"/>
              </a:rPr>
              <a:t>ukrep</a:t>
            </a:r>
            <a:r>
              <a:rPr kumimoji="0" sz="1800" b="0" i="0" u="none" strike="noStrike" kern="1200" cap="none" spc="0" normalizeH="0" baseline="0" noProof="0" dirty="0">
                <a:ln>
                  <a:noFill/>
                </a:ln>
                <a:solidFill>
                  <a:srgbClr val="233A46"/>
                </a:solidFill>
                <a:effectLst/>
                <a:uLnTx/>
                <a:uFillTx/>
                <a:latin typeface="Lato"/>
                <a:ea typeface="Lato"/>
                <a:cs typeface="Lato"/>
              </a:rPr>
              <a:t> je </a:t>
            </a:r>
            <a:r>
              <a:rPr kumimoji="0" sz="1800" b="0" i="0" u="none" strike="noStrike" kern="1200" cap="none" spc="0" normalizeH="0" baseline="0" noProof="0" dirty="0" err="1">
                <a:ln>
                  <a:noFill/>
                </a:ln>
                <a:solidFill>
                  <a:srgbClr val="233A46"/>
                </a:solidFill>
                <a:effectLst/>
                <a:uLnTx/>
                <a:uFillTx/>
                <a:latin typeface="Lato"/>
                <a:ea typeface="Lato"/>
                <a:cs typeface="Lato"/>
              </a:rPr>
              <a:t>tisti</a:t>
            </a:r>
            <a:r>
              <a:rPr kumimoji="0" sz="1800" b="0" i="0" u="none" strike="noStrike" kern="1200" cap="none" spc="0" normalizeH="0" baseline="0" noProof="0" dirty="0">
                <a:ln>
                  <a:noFill/>
                </a:ln>
                <a:solidFill>
                  <a:srgbClr val="233A46"/>
                </a:solidFill>
                <a:effectLst/>
                <a:uLnTx/>
                <a:uFillTx/>
                <a:latin typeface="Lato"/>
                <a:ea typeface="Lato"/>
                <a:cs typeface="Lato"/>
              </a:rPr>
              <a:t>, ki ga </a:t>
            </a:r>
            <a:r>
              <a:rPr kumimoji="0" sz="1800" b="0" i="0" u="none" strike="noStrike" kern="1200" cap="none" spc="0" normalizeH="0" baseline="0" noProof="0" dirty="0" err="1">
                <a:ln>
                  <a:noFill/>
                </a:ln>
                <a:solidFill>
                  <a:srgbClr val="233A46"/>
                </a:solidFill>
                <a:effectLst/>
                <a:uLnTx/>
                <a:uFillTx/>
                <a:latin typeface="Lato"/>
                <a:ea typeface="Lato"/>
                <a:cs typeface="Lato"/>
              </a:rPr>
              <a:t>izvedemo</a:t>
            </a:r>
            <a:r>
              <a:rPr kumimoji="0" sz="1800" b="0" i="0" u="none" strike="noStrike" kern="1200" cap="none" spc="0" normalizeH="0" baseline="0" noProof="0" dirty="0">
                <a:ln>
                  <a:noFill/>
                </a:ln>
                <a:solidFill>
                  <a:srgbClr val="233A46"/>
                </a:solidFill>
                <a:effectLst/>
                <a:uLnTx/>
                <a:uFillTx/>
                <a:latin typeface="Lato"/>
                <a:ea typeface="Lato"/>
                <a:cs typeface="Lato"/>
              </a:rPr>
              <a:t>, </a:t>
            </a:r>
            <a:r>
              <a:rPr kumimoji="0" sz="1800" b="0" i="0" u="none" strike="noStrike" kern="1200" cap="none" spc="0" normalizeH="0" baseline="0" noProof="0" dirty="0" err="1">
                <a:ln>
                  <a:noFill/>
                </a:ln>
                <a:solidFill>
                  <a:srgbClr val="233A46"/>
                </a:solidFill>
                <a:effectLst/>
                <a:uLnTx/>
                <a:uFillTx/>
                <a:latin typeface="Lato"/>
                <a:ea typeface="Lato"/>
                <a:cs typeface="Lato"/>
              </a:rPr>
              <a:t>izmerimo</a:t>
            </a:r>
            <a:r>
              <a:rPr kumimoji="0" sz="1800" b="0" i="0" u="none" strike="noStrike" kern="1200" cap="none" spc="0" normalizeH="0" baseline="0" noProof="0" dirty="0">
                <a:ln>
                  <a:noFill/>
                </a:ln>
                <a:solidFill>
                  <a:srgbClr val="233A46"/>
                </a:solidFill>
                <a:effectLst/>
                <a:uLnTx/>
                <a:uFillTx/>
                <a:latin typeface="Lato"/>
                <a:ea typeface="Lato"/>
                <a:cs typeface="Lato"/>
              </a:rPr>
              <a:t> in </a:t>
            </a:r>
            <a:r>
              <a:rPr kumimoji="0" sz="1800" b="0" i="0" u="none" strike="noStrike" kern="1200" cap="none" spc="0" normalizeH="0" baseline="0" noProof="0" dirty="0" err="1">
                <a:ln>
                  <a:noFill/>
                </a:ln>
                <a:solidFill>
                  <a:srgbClr val="233A46"/>
                </a:solidFill>
                <a:effectLst/>
                <a:uLnTx/>
                <a:uFillTx/>
                <a:latin typeface="Lato"/>
                <a:ea typeface="Lato"/>
                <a:cs typeface="Lato"/>
              </a:rPr>
              <a:t>izboljšujemo</a:t>
            </a:r>
            <a:r>
              <a:rPr kumimoji="0" sz="1800" b="0" i="0" u="none" strike="noStrike" kern="1200" cap="none" spc="0" normalizeH="0" baseline="0" noProof="0" dirty="0">
                <a:ln>
                  <a:noFill/>
                </a:ln>
                <a:solidFill>
                  <a:srgbClr val="233A46"/>
                </a:solidFill>
                <a:effectLst/>
                <a:uLnTx/>
                <a:uFillTx/>
                <a:latin typeface="Lato"/>
                <a:ea typeface="Lato"/>
                <a:cs typeface="Lato"/>
              </a:rPr>
              <a:t>.</a:t>
            </a:r>
          </a:p>
        </p:txBody>
      </p:sp>
      <p:sp>
        <p:nvSpPr>
          <p:cNvPr id="28" name="Slide Number Placeholder 0">
            <a:extLst>
              <a:ext uri="{FF2B5EF4-FFF2-40B4-BE49-F238E27FC236}">
                <a16:creationId xmlns:a16="http://schemas.microsoft.com/office/drawing/2014/main" id="{A656FF60-1B80-4C46-B3DB-826FFD86BC96}"/>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8</a:t>
            </a:r>
          </a:p>
        </p:txBody>
      </p:sp>
      <p:sp>
        <p:nvSpPr>
          <p:cNvPr id="29" name="Rounded Rectangle 28">
            <a:extLst>
              <a:ext uri="{FF2B5EF4-FFF2-40B4-BE49-F238E27FC236}">
                <a16:creationId xmlns:a16="http://schemas.microsoft.com/office/drawing/2014/main" id="{9AA55342-4054-44BB-97CC-FFD4D100A07D}"/>
              </a:ext>
            </a:extLst>
          </p:cNvPr>
          <p:cNvSpPr>
            <a:spLocks noGrp="1"/>
          </p:cNvSpPr>
          <p:nvPr/>
        </p:nvSpPr>
        <p:spPr>
          <a:xfrm>
            <a:off x="13335000" y="0"/>
            <a:ext cx="9525" cy="9525"/>
          </a:xfrm>
          <a:prstGeom prst="roundRect">
            <a:avLst/>
          </a:prstGeom>
          <a:noFill/>
          <a:ln w="0">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69" name="Picture 29"/>
          <p:cNvPicPr>
            <a:picLocks noChangeAspect="1"/>
          </p:cNvPicPr>
          <p:nvPr/>
        </p:nvPicPr>
        <p:blipFill>
          <a:blip r:embed="rId3"/>
          <a:srcRect l="35" r="35"/>
          <a:stretch>
            <a:fillRect/>
          </a:stretch>
        </p:blipFill>
        <p:spPr>
          <a:xfrm>
            <a:off x="11239500" y="95250"/>
            <a:ext cx="819150" cy="715328"/>
          </a:xfrm>
          <a:prstGeom prst="rect">
            <a:avLst/>
          </a:prstGeom>
        </p:spPr>
      </p:pic>
      <p:sp>
        <p:nvSpPr>
          <p:cNvPr id="31" name="Rectangle 30">
            <a:extLst>
              <a:ext uri="{FF2B5EF4-FFF2-40B4-BE49-F238E27FC236}">
                <a16:creationId xmlns:a16="http://schemas.microsoft.com/office/drawing/2014/main" id="{6819CFD3-2F4C-48BD-BB81-4FBCA9F53CDC}"/>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2" name="Rectangle 31">
            <a:extLst>
              <a:ext uri="{FF2B5EF4-FFF2-40B4-BE49-F238E27FC236}">
                <a16:creationId xmlns:a16="http://schemas.microsoft.com/office/drawing/2014/main" id="{F249CF4A-0696-4076-B21A-5AD92A8EC3C2}"/>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3" name="TextBox 32">
            <a:extLst>
              <a:ext uri="{FF2B5EF4-FFF2-40B4-BE49-F238E27FC236}">
                <a16:creationId xmlns:a16="http://schemas.microsoft.com/office/drawing/2014/main" id="{06D1E749-CC2D-4513-A35E-BD84CE436E16}"/>
              </a:ext>
            </a:extLst>
          </p:cNvPr>
          <p:cNvSpPr>
            <a:spLocks noGrp="1"/>
          </p:cNvSpPr>
          <p:nvPr/>
        </p:nvSpPr>
        <p:spPr>
          <a:xfrm>
            <a:off x="310896" y="6519672"/>
            <a:ext cx="1060768" cy="175260"/>
          </a:xfrm>
          <a:prstGeom prst="rect">
            <a:avLst/>
          </a:prstGeom>
          <a:noFill/>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550" b="1" i="0" u="none" strike="noStrike" kern="1200" cap="none" spc="0" normalizeH="0" baseline="0" noProof="0">
                <a:ln>
                  <a:noFill/>
                </a:ln>
                <a:solidFill>
                  <a:srgbClr val="019ED5"/>
                </a:solidFill>
                <a:effectLst/>
                <a:uLnTx/>
                <a:uFillTx/>
                <a:latin typeface="Lato"/>
                <a:ea typeface="Lato"/>
                <a:cs typeface="Lato"/>
              </a:rPr>
              <a:t>GOLEA  ·  trajnost v praksi</a:t>
            </a:r>
          </a:p>
        </p:txBody>
      </p:sp>
      <p:sp>
        <p:nvSpPr>
          <p:cNvPr id="34" name="Rectangle 33">
            <a:extLst>
              <a:ext uri="{FF2B5EF4-FFF2-40B4-BE49-F238E27FC236}">
                <a16:creationId xmlns:a16="http://schemas.microsoft.com/office/drawing/2014/main" id="{DB91E3DC-4B5A-4E0C-8E44-1DC36CAB7F92}"/>
              </a:ext>
            </a:extLst>
          </p:cNvPr>
          <p:cNvSpPr>
            <a:spLocks noGrp="1"/>
          </p:cNvSpPr>
          <p:nvPr/>
        </p:nvSpPr>
        <p:spPr>
          <a:xfrm>
            <a:off x="0" y="0"/>
            <a:ext cx="12192000" cy="50292"/>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5" name="Rectangle 34">
            <a:extLst>
              <a:ext uri="{FF2B5EF4-FFF2-40B4-BE49-F238E27FC236}">
                <a16:creationId xmlns:a16="http://schemas.microsoft.com/office/drawing/2014/main" id="{D5F2DAB2-9A7B-4AA0-B488-75CC0E4BFDD8}"/>
              </a:ext>
            </a:extLst>
          </p:cNvPr>
          <p:cNvSpPr>
            <a:spLocks noGrp="1"/>
          </p:cNvSpPr>
          <p:nvPr/>
        </p:nvSpPr>
        <p:spPr>
          <a:xfrm>
            <a:off x="0" y="0"/>
            <a:ext cx="1325880" cy="50292"/>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7" name="Rectangle 36">
            <a:extLst>
              <a:ext uri="{FF2B5EF4-FFF2-40B4-BE49-F238E27FC236}">
                <a16:creationId xmlns:a16="http://schemas.microsoft.com/office/drawing/2014/main" id="{466EF2FF-EDEB-43C9-B6FE-0E35F73E3963}"/>
              </a:ext>
            </a:extLst>
          </p:cNvPr>
          <p:cNvSpPr>
            <a:spLocks noGrp="1"/>
          </p:cNvSpPr>
          <p:nvPr/>
        </p:nvSpPr>
        <p:spPr>
          <a:xfrm>
            <a:off x="0" y="6473952"/>
            <a:ext cx="12192000" cy="384048"/>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FFFFFF"/>
                </a:solidFill>
                <a:effectLst/>
                <a:uLnTx/>
                <a:uFillTx/>
                <a:latin typeface="Lato"/>
                <a:ea typeface="Lato"/>
                <a:cs typeface="Lato"/>
              </a:rPr>
              <a:t>GOLEA – lokalno znanje za trajnostne rešitve v praksi</a:t>
            </a:r>
          </a:p>
        </p:txBody>
      </p:sp>
    </p:spTree>
    <p:extLst>
      <p:ext uri="{BB962C8B-B14F-4D97-AF65-F5344CB8AC3E}">
        <p14:creationId xmlns:p14="http://schemas.microsoft.com/office/powerpoint/2010/main" val="32540757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8D638-BBDC-ADA9-2637-307FB3774F65}"/>
            </a:ext>
          </a:extLst>
        </p:cNvPr>
        <p:cNvGrpSpPr/>
        <p:nvPr/>
      </p:nvGrpSpPr>
      <p:grpSpPr>
        <a:xfrm>
          <a:off x="0" y="0"/>
          <a:ext cx="0" cy="0"/>
          <a:chOff x="0" y="0"/>
          <a:chExt cx="0" cy="0"/>
        </a:xfrm>
      </p:grpSpPr>
      <p:pic>
        <p:nvPicPr>
          <p:cNvPr id="2" name="Slika 1">
            <a:extLst>
              <a:ext uri="{FF2B5EF4-FFF2-40B4-BE49-F238E27FC236}">
                <a16:creationId xmlns:a16="http://schemas.microsoft.com/office/drawing/2014/main" id="{A2037BFB-40FA-7B7F-31CF-B7E647C5ABAA}"/>
              </a:ext>
            </a:extLst>
          </p:cNvPr>
          <p:cNvPicPr>
            <a:picLocks noChangeAspect="1"/>
          </p:cNvPicPr>
          <p:nvPr/>
        </p:nvPicPr>
        <p:blipFill>
          <a:blip r:embed="rId3"/>
          <a:srcRect l="6840" r="3887"/>
          <a:stretch>
            <a:fillRect/>
          </a:stretch>
        </p:blipFill>
        <p:spPr>
          <a:xfrm>
            <a:off x="4636546" y="1290917"/>
            <a:ext cx="7454870" cy="5567083"/>
          </a:xfrm>
          <a:prstGeom prst="rect">
            <a:avLst/>
          </a:prstGeom>
        </p:spPr>
      </p:pic>
      <p:sp>
        <p:nvSpPr>
          <p:cNvPr id="3" name="Shape 0">
            <a:extLst>
              <a:ext uri="{FF2B5EF4-FFF2-40B4-BE49-F238E27FC236}">
                <a16:creationId xmlns:a16="http://schemas.microsoft.com/office/drawing/2014/main" id="{634FBFDA-09D3-14F3-A5B7-5A5608FB1B07}"/>
              </a:ext>
            </a:extLst>
          </p:cNvPr>
          <p:cNvSpPr>
            <a:spLocks noGrp="1"/>
          </p:cNvSpPr>
          <p:nvPr/>
        </p:nvSpPr>
        <p:spPr>
          <a:xfrm>
            <a:off x="266700" y="200732"/>
            <a:ext cx="5771388" cy="3228268"/>
          </a:xfrm>
          <a:prstGeom prst="roundRect">
            <a:avLst>
              <a:gd name="adj" fmla="val 2330"/>
            </a:avLst>
          </a:prstGeom>
          <a:solidFill>
            <a:srgbClr val="FFC000">
              <a:alpha val="92000"/>
            </a:srgbClr>
          </a:solidFill>
          <a:ln w="12700">
            <a:solidFill>
              <a:srgbClr val="FFFFFF">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4" name="Text 1">
            <a:extLst>
              <a:ext uri="{FF2B5EF4-FFF2-40B4-BE49-F238E27FC236}">
                <a16:creationId xmlns:a16="http://schemas.microsoft.com/office/drawing/2014/main" id="{09C3D900-AE87-51C4-858C-4162F0B6B24E}"/>
              </a:ext>
            </a:extLst>
          </p:cNvPr>
          <p:cNvSpPr>
            <a:spLocks noGrp="1"/>
          </p:cNvSpPr>
          <p:nvPr/>
        </p:nvSpPr>
        <p:spPr>
          <a:xfrm>
            <a:off x="620063" y="1316736"/>
            <a:ext cx="4663440" cy="566928"/>
          </a:xfrm>
          <a:prstGeom prst="rect">
            <a:avLst/>
          </a:prstGeom>
          <a:noFill/>
        </p:spPr>
        <p:txBody>
          <a:bodyPr wrap="square" lIns="0" tIns="0" rIns="0" bIns="0" anchor="ctr">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4800" b="1" i="0" u="none" strike="noStrike" kern="1200" cap="none" spc="0" normalizeH="0" baseline="0" noProof="0" dirty="0" err="1">
                <a:ln>
                  <a:noFill/>
                </a:ln>
                <a:solidFill>
                  <a:prstClr val="white"/>
                </a:solidFill>
                <a:effectLst/>
                <a:uLnTx/>
                <a:uFillTx/>
                <a:latin typeface="Lato"/>
                <a:ea typeface="Lato"/>
                <a:cs typeface="Lato"/>
              </a:rPr>
              <a:t>Trajnost</a:t>
            </a:r>
            <a:r>
              <a:rPr kumimoji="0" sz="4800" b="1" i="0" u="none" strike="noStrike" kern="1200" cap="none" spc="0" normalizeH="0" baseline="0" noProof="0" dirty="0">
                <a:ln>
                  <a:noFill/>
                </a:ln>
                <a:solidFill>
                  <a:prstClr val="white"/>
                </a:solidFill>
                <a:effectLst/>
                <a:uLnTx/>
                <a:uFillTx/>
                <a:latin typeface="Lato"/>
                <a:ea typeface="Lato"/>
                <a:cs typeface="Lato"/>
              </a:rPr>
              <a:t> v </a:t>
            </a:r>
            <a:r>
              <a:rPr kumimoji="0" sz="4800" b="1" i="0" u="none" strike="noStrike" kern="1200" cap="none" spc="0" normalizeH="0" baseline="0" noProof="0" dirty="0" err="1">
                <a:ln>
                  <a:noFill/>
                </a:ln>
                <a:solidFill>
                  <a:prstClr val="white"/>
                </a:solidFill>
                <a:effectLst/>
                <a:uLnTx/>
                <a:uFillTx/>
                <a:latin typeface="Lato"/>
                <a:ea typeface="Lato"/>
                <a:cs typeface="Lato"/>
              </a:rPr>
              <a:t>praksi</a:t>
            </a:r>
            <a:endParaRPr kumimoji="0" sz="4800" b="1" i="0" u="none" strike="noStrike" kern="1200" cap="none" spc="0" normalizeH="0" baseline="0" noProof="0" dirty="0">
              <a:ln>
                <a:noFill/>
              </a:ln>
              <a:solidFill>
                <a:prstClr val="white"/>
              </a:solidFill>
              <a:effectLst/>
              <a:uLnTx/>
              <a:uFillTx/>
              <a:latin typeface="Lato"/>
              <a:ea typeface="Lato"/>
              <a:cs typeface="Lato"/>
            </a:endParaRPr>
          </a:p>
        </p:txBody>
      </p:sp>
      <p:sp>
        <p:nvSpPr>
          <p:cNvPr id="5" name="Text 2">
            <a:extLst>
              <a:ext uri="{FF2B5EF4-FFF2-40B4-BE49-F238E27FC236}">
                <a16:creationId xmlns:a16="http://schemas.microsoft.com/office/drawing/2014/main" id="{F62EA6C8-BFF0-690A-4BC6-EFDFC725BB92}"/>
              </a:ext>
            </a:extLst>
          </p:cNvPr>
          <p:cNvSpPr>
            <a:spLocks noGrp="1"/>
          </p:cNvSpPr>
          <p:nvPr/>
        </p:nvSpPr>
        <p:spPr>
          <a:xfrm>
            <a:off x="688695" y="2080506"/>
            <a:ext cx="5507736" cy="1234440"/>
          </a:xfrm>
          <a:prstGeom prst="rect">
            <a:avLst/>
          </a:prstGeom>
          <a:noFill/>
        </p:spPr>
        <p:txBody>
          <a:bodyPr wrap="square" lIns="254" tIns="254" rIns="254" bIns="254"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2000" b="0" i="0" u="none" strike="noStrike" kern="1200" cap="none" spc="0" normalizeH="0" baseline="0" noProof="0" dirty="0">
                <a:ln>
                  <a:noFill/>
                </a:ln>
                <a:solidFill>
                  <a:srgbClr val="233A46"/>
                </a:solidFill>
                <a:effectLst/>
                <a:uLnTx/>
                <a:uFillTx/>
                <a:latin typeface="Lato"/>
                <a:ea typeface="Lato"/>
                <a:cs typeface="Lato"/>
              </a:rPr>
              <a:t>Marta Stopar, </a:t>
            </a:r>
            <a:r>
              <a:rPr kumimoji="0" lang="sl-SI" sz="2000" b="0" i="0" u="none" strike="noStrike" kern="1200" cap="none" spc="0" normalizeH="0" baseline="0" noProof="0" dirty="0" err="1">
                <a:ln>
                  <a:noFill/>
                </a:ln>
                <a:solidFill>
                  <a:srgbClr val="233A46"/>
                </a:solidFill>
                <a:effectLst/>
                <a:uLnTx/>
                <a:uFillTx/>
                <a:latin typeface="Lato"/>
                <a:ea typeface="Lato"/>
                <a:cs typeface="Lato"/>
              </a:rPr>
              <a:t>univ.dipl</a:t>
            </a:r>
            <a:r>
              <a:rPr kumimoji="0" lang="sl-SI" sz="2000" b="0" i="0" u="none" strike="noStrike" kern="1200" cap="none" spc="0" normalizeH="0" baseline="0" noProof="0" dirty="0">
                <a:ln>
                  <a:noFill/>
                </a:ln>
                <a:solidFill>
                  <a:srgbClr val="233A46"/>
                </a:solidFill>
                <a:effectLst/>
                <a:uLnTx/>
                <a:uFillTx/>
                <a:latin typeface="Lato"/>
                <a:ea typeface="Lato"/>
                <a:cs typeface="Lato"/>
              </a:rPr>
              <a:t>. ekolog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2000" b="0" i="0" u="none" strike="noStrike" kern="1200" cap="none" spc="0" normalizeH="0" baseline="0" noProof="0" dirty="0">
                <a:ln>
                  <a:noFill/>
                </a:ln>
                <a:solidFill>
                  <a:srgbClr val="233A46"/>
                </a:solidFill>
                <a:effectLst/>
                <a:uLnTx/>
                <a:uFillTx/>
                <a:latin typeface="Lato"/>
                <a:ea typeface="Lato"/>
                <a:cs typeface="Lato"/>
                <a:hlinkClick r:id="rId4"/>
              </a:rPr>
              <a:t>marta.stopar@golea.si</a:t>
            </a:r>
            <a:r>
              <a:rPr kumimoji="0" lang="sl-SI" sz="2000" b="0" i="0" u="none" strike="noStrike" kern="1200" cap="none" spc="0" normalizeH="0" baseline="0" noProof="0" dirty="0">
                <a:ln>
                  <a:noFill/>
                </a:ln>
                <a:solidFill>
                  <a:srgbClr val="233A46"/>
                </a:solidFill>
                <a:effectLst/>
                <a:uLnTx/>
                <a:uFillTx/>
                <a:latin typeface="Lato"/>
                <a:ea typeface="Lato"/>
                <a:cs typeface="Lato"/>
              </a:rPr>
              <a:t> </a:t>
            </a:r>
            <a:endParaRPr kumimoji="0" sz="2000" b="0" i="0" u="none" strike="noStrike" kern="1200" cap="none" spc="0" normalizeH="0" baseline="0" noProof="0" dirty="0">
              <a:ln>
                <a:noFill/>
              </a:ln>
              <a:solidFill>
                <a:srgbClr val="233A46"/>
              </a:solidFill>
              <a:effectLst/>
              <a:uLnTx/>
              <a:uFillTx/>
              <a:latin typeface="Lato"/>
              <a:ea typeface="Lato"/>
              <a:cs typeface="Lato"/>
            </a:endParaRPr>
          </a:p>
        </p:txBody>
      </p:sp>
      <p:sp>
        <p:nvSpPr>
          <p:cNvPr id="7" name="Shape 4">
            <a:extLst>
              <a:ext uri="{FF2B5EF4-FFF2-40B4-BE49-F238E27FC236}">
                <a16:creationId xmlns:a16="http://schemas.microsoft.com/office/drawing/2014/main" id="{D15B9A43-1082-A1BC-7280-5B4955D09862}"/>
              </a:ext>
            </a:extLst>
          </p:cNvPr>
          <p:cNvSpPr>
            <a:spLocks noGrp="1"/>
          </p:cNvSpPr>
          <p:nvPr/>
        </p:nvSpPr>
        <p:spPr>
          <a:xfrm>
            <a:off x="1336636" y="3227293"/>
            <a:ext cx="3794762" cy="1079055"/>
          </a:xfrm>
          <a:prstGeom prst="roundRect">
            <a:avLst>
              <a:gd name="adj" fmla="val 28846"/>
            </a:avLst>
          </a:prstGeom>
          <a:solidFill>
            <a:srgbClr val="00B0F0"/>
          </a:solidFill>
          <a:ln w="12700">
            <a:solidFill>
              <a:srgbClr val="1F4E3A">
                <a:alpha val="0"/>
              </a:srgbClr>
            </a:solidFill>
            <a:prstDash val="solid"/>
          </a:ln>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
        <p:nvSpPr>
          <p:cNvPr id="8" name="Text 5">
            <a:extLst>
              <a:ext uri="{FF2B5EF4-FFF2-40B4-BE49-F238E27FC236}">
                <a16:creationId xmlns:a16="http://schemas.microsoft.com/office/drawing/2014/main" id="{320649B8-7E40-B55E-BA03-05134AA6E675}"/>
              </a:ext>
            </a:extLst>
          </p:cNvPr>
          <p:cNvSpPr>
            <a:spLocks noGrp="1"/>
          </p:cNvSpPr>
          <p:nvPr/>
        </p:nvSpPr>
        <p:spPr>
          <a:xfrm>
            <a:off x="1512606" y="3447083"/>
            <a:ext cx="3314627" cy="859266"/>
          </a:xfrm>
          <a:prstGeom prst="rect">
            <a:avLst/>
          </a:prstGeom>
          <a:noFill/>
        </p:spPr>
        <p:txBody>
          <a:bodyPr wrap="square" lIns="0" tIns="0" rIns="0" bIns="0" anchor="ctr">
            <a:normAutofit fontScale="77500" lnSpcReduction="2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2000" b="1" i="0" u="none" strike="noStrike" kern="1200" cap="none" spc="0" normalizeH="0" baseline="0" noProof="0" dirty="0">
                <a:ln>
                  <a:noFill/>
                </a:ln>
                <a:solidFill>
                  <a:prstClr val="white"/>
                </a:solidFill>
                <a:effectLst/>
                <a:uLnTx/>
                <a:uFillTx/>
                <a:latin typeface="Lato"/>
                <a:ea typeface="Lato"/>
                <a:cs typeface="Lato"/>
              </a:rPr>
              <a:t>Goriška lokalna energetska agencija</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sl-SI" sz="2000" b="1" i="0" u="none" strike="noStrike" kern="1200" cap="none" spc="0" normalizeH="0" baseline="0" noProof="0" dirty="0">
              <a:ln>
                <a:noFill/>
              </a:ln>
              <a:solidFill>
                <a:prstClr val="white"/>
              </a:solidFill>
              <a:effectLst/>
              <a:uLnTx/>
              <a:uFillTx/>
              <a:latin typeface="Lato"/>
              <a:ea typeface="Lato"/>
              <a:cs typeface="Lato"/>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prstClr val="white"/>
                </a:solidFill>
                <a:effectLst/>
                <a:uLnTx/>
                <a:uFillTx/>
                <a:latin typeface="Lato"/>
                <a:ea typeface="Lato"/>
                <a:cs typeface="Lato"/>
              </a:rPr>
              <a:t>GOLEA</a:t>
            </a:r>
            <a:r>
              <a:rPr kumimoji="0" lang="sl-SI" sz="2000" b="1" i="0" u="none" strike="noStrike" kern="1200" cap="none" spc="0" normalizeH="0" baseline="0" noProof="0" dirty="0">
                <a:ln>
                  <a:noFill/>
                </a:ln>
                <a:solidFill>
                  <a:prstClr val="white"/>
                </a:solidFill>
                <a:effectLst/>
                <a:uLnTx/>
                <a:uFillTx/>
                <a:latin typeface="Lato"/>
                <a:ea typeface="Lato"/>
                <a:cs typeface="Lato"/>
              </a:rPr>
              <a:t>, Nova Gorica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sl-SI" sz="2000" b="1" i="0" u="none" strike="noStrike" kern="1200" cap="none" spc="0" normalizeH="0" baseline="0" noProof="0" dirty="0">
                <a:ln>
                  <a:noFill/>
                </a:ln>
                <a:solidFill>
                  <a:prstClr val="white"/>
                </a:solidFill>
                <a:effectLst/>
                <a:uLnTx/>
                <a:uFillTx/>
                <a:latin typeface="Lato"/>
                <a:ea typeface="Lato"/>
                <a:cs typeface="Lato"/>
              </a:rPr>
              <a:t>www. golea.si</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sz="1300" b="0" i="0" u="none" strike="noStrike" kern="1200" cap="none" spc="0" normalizeH="0" baseline="0" noProof="0" dirty="0">
              <a:ln>
                <a:noFill/>
              </a:ln>
              <a:solidFill>
                <a:prstClr val="white"/>
              </a:solidFill>
              <a:effectLst/>
              <a:uLnTx/>
              <a:uFillTx/>
              <a:latin typeface="Aptos"/>
            </a:endParaRPr>
          </a:p>
        </p:txBody>
      </p:sp>
      <p:sp>
        <p:nvSpPr>
          <p:cNvPr id="25" name="Slide Number Placeholder 0">
            <a:extLst>
              <a:ext uri="{FF2B5EF4-FFF2-40B4-BE49-F238E27FC236}">
                <a16:creationId xmlns:a16="http://schemas.microsoft.com/office/drawing/2014/main" id="{DC0391F8-5160-CED4-BBA1-CD76CECEAB10}"/>
              </a:ext>
            </a:extLst>
          </p:cNvPr>
          <p:cNvSpPr>
            <a:spLocks noGrp="1"/>
          </p:cNvSpPr>
          <p:nvPr>
            <p:ph type="sldNum" idx="4294967295"/>
          </p:nvPr>
        </p:nvSpPr>
        <p:spPr>
          <a:xfrm>
            <a:off x="11503152" y="6583680"/>
            <a:ext cx="800000" cy="300000"/>
          </a:xfrm>
          <a:prstGeom prst="rect">
            <a:avLst/>
          </a:prstGeom>
        </p:spPr>
        <p:txBody>
          <a:bodyPr/>
          <a:lstStyle>
            <a:lvl1pPr>
              <a:buNone/>
              <a:defRPr sz="700">
                <a:solidFill>
                  <a:srgbClr val="55715A"/>
                </a:solidFill>
                <a:latin typeface="Aptos"/>
                <a:ea typeface="Aptos"/>
                <a:cs typeface="Apto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sz="700" b="1" i="0" u="none" strike="noStrike" kern="1200" cap="none" spc="0" normalizeH="0" baseline="0" noProof="0">
                <a:ln>
                  <a:noFill/>
                </a:ln>
                <a:solidFill>
                  <a:srgbClr val="FBC325"/>
                </a:solidFill>
                <a:effectLst/>
                <a:uLnTx/>
                <a:uFillTx/>
                <a:latin typeface="Lato"/>
                <a:ea typeface="Lato"/>
                <a:cs typeface="Lato"/>
              </a:rPr>
              <a:t>1</a:t>
            </a:r>
          </a:p>
        </p:txBody>
      </p:sp>
      <p:sp>
        <p:nvSpPr>
          <p:cNvPr id="28" name="Rectangle 27">
            <a:extLst>
              <a:ext uri="{FF2B5EF4-FFF2-40B4-BE49-F238E27FC236}">
                <a16:creationId xmlns:a16="http://schemas.microsoft.com/office/drawing/2014/main" id="{0ED0B2EC-B7E0-0328-88F9-880D5151F148}"/>
              </a:ext>
            </a:extLst>
          </p:cNvPr>
          <p:cNvSpPr>
            <a:spLocks noGrp="1"/>
          </p:cNvSpPr>
          <p:nvPr/>
        </p:nvSpPr>
        <p:spPr>
          <a:xfrm>
            <a:off x="0" y="6711696"/>
            <a:ext cx="6339840" cy="36576"/>
          </a:xfrm>
          <a:prstGeom prst="rect">
            <a:avLst/>
          </a:prstGeom>
          <a:solidFill>
            <a:srgbClr val="00A0D2"/>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a:extLst>
              <a:ext uri="{FF2B5EF4-FFF2-40B4-BE49-F238E27FC236}">
                <a16:creationId xmlns:a16="http://schemas.microsoft.com/office/drawing/2014/main" id="{4A4EBAD6-C785-279F-4584-4EF44B7A89FF}"/>
              </a:ext>
            </a:extLst>
          </p:cNvPr>
          <p:cNvSpPr>
            <a:spLocks noGrp="1"/>
          </p:cNvSpPr>
          <p:nvPr/>
        </p:nvSpPr>
        <p:spPr>
          <a:xfrm>
            <a:off x="6339840" y="6711696"/>
            <a:ext cx="5852160" cy="36576"/>
          </a:xfrm>
          <a:prstGeom prst="rect">
            <a:avLst/>
          </a:prstGeom>
          <a:solidFill>
            <a:srgbClr val="FFC623"/>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0" name="Rectangle 29">
            <a:extLst>
              <a:ext uri="{FF2B5EF4-FFF2-40B4-BE49-F238E27FC236}">
                <a16:creationId xmlns:a16="http://schemas.microsoft.com/office/drawing/2014/main" id="{45262427-81D6-9782-475D-7CB36363417F}"/>
              </a:ext>
            </a:extLst>
          </p:cNvPr>
          <p:cNvSpPr>
            <a:spLocks noGrp="1"/>
          </p:cNvSpPr>
          <p:nvPr/>
        </p:nvSpPr>
        <p:spPr>
          <a:xfrm>
            <a:off x="0" y="0"/>
            <a:ext cx="100584" cy="6858000"/>
          </a:xfrm>
          <a:prstGeom prst="rect">
            <a:avLst/>
          </a:prstGeom>
          <a:solidFill>
            <a:srgbClr val="019ED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1" name="Rectangle 30">
            <a:extLst>
              <a:ext uri="{FF2B5EF4-FFF2-40B4-BE49-F238E27FC236}">
                <a16:creationId xmlns:a16="http://schemas.microsoft.com/office/drawing/2014/main" id="{815A453E-0533-5BF6-9DAD-B392DCB23055}"/>
              </a:ext>
            </a:extLst>
          </p:cNvPr>
          <p:cNvSpPr>
            <a:spLocks noGrp="1"/>
          </p:cNvSpPr>
          <p:nvPr/>
        </p:nvSpPr>
        <p:spPr>
          <a:xfrm>
            <a:off x="0" y="6757416"/>
            <a:ext cx="12192000" cy="100584"/>
          </a:xfrm>
          <a:prstGeom prst="rect">
            <a:avLst/>
          </a:prstGeom>
          <a:solidFill>
            <a:srgbClr val="FBC325"/>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pic>
        <p:nvPicPr>
          <p:cNvPr id="45" name="Picture 31">
            <a:extLst>
              <a:ext uri="{FF2B5EF4-FFF2-40B4-BE49-F238E27FC236}">
                <a16:creationId xmlns:a16="http://schemas.microsoft.com/office/drawing/2014/main" id="{530A323D-387D-69B1-0238-673A6D68F86C}"/>
              </a:ext>
            </a:extLst>
          </p:cNvPr>
          <p:cNvPicPr>
            <a:picLocks noChangeAspect="1"/>
          </p:cNvPicPr>
          <p:nvPr/>
        </p:nvPicPr>
        <p:blipFill>
          <a:blip r:embed="rId5"/>
          <a:srcRect l="5" r="5"/>
          <a:stretch>
            <a:fillRect/>
          </a:stretch>
        </p:blipFill>
        <p:spPr>
          <a:xfrm>
            <a:off x="10706100" y="171450"/>
            <a:ext cx="1219200" cy="1064895"/>
          </a:xfrm>
          <a:prstGeom prst="rect">
            <a:avLst/>
          </a:prstGeom>
        </p:spPr>
      </p:pic>
    </p:spTree>
    <p:extLst>
      <p:ext uri="{BB962C8B-B14F-4D97-AF65-F5344CB8AC3E}">
        <p14:creationId xmlns:p14="http://schemas.microsoft.com/office/powerpoint/2010/main" val="2398655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83"/>
        <p:cNvGrpSpPr/>
        <p:nvPr/>
      </p:nvGrpSpPr>
      <p:grpSpPr>
        <a:xfrm>
          <a:off x="0" y="0"/>
          <a:ext cx="0" cy="0"/>
          <a:chOff x="0" y="0"/>
          <a:chExt cx="0" cy="0"/>
        </a:xfrm>
      </p:grpSpPr>
      <p:sp>
        <p:nvSpPr>
          <p:cNvPr id="85" name="Google Shape;85;p1"/>
          <p:cNvSpPr/>
          <p:nvPr/>
        </p:nvSpPr>
        <p:spPr>
          <a:xfrm>
            <a:off x="1931327" y="1543053"/>
            <a:ext cx="8329351" cy="3771900"/>
          </a:xfrm>
          <a:custGeom>
            <a:avLst/>
            <a:gdLst/>
            <a:ahLst/>
            <a:cxnLst/>
            <a:rect l="l" t="t" r="r" b="b"/>
            <a:pathLst>
              <a:path w="4226374" h="1913890" extrusionOk="0">
                <a:moveTo>
                  <a:pt x="0" y="0"/>
                </a:moveTo>
                <a:lnTo>
                  <a:pt x="4226374" y="0"/>
                </a:lnTo>
                <a:lnTo>
                  <a:pt x="4226374" y="1913890"/>
                </a:lnTo>
                <a:lnTo>
                  <a:pt x="0" y="1913890"/>
                </a:lnTo>
                <a:close/>
              </a:path>
            </a:pathLst>
          </a:custGeom>
          <a:solidFill>
            <a:srgbClr val="DA1A6B">
              <a:alpha val="80000"/>
            </a:srgbClr>
          </a:solidFill>
          <a:ln>
            <a:noFill/>
          </a:ln>
        </p:spPr>
        <p:txBody>
          <a:bodyPr/>
          <a:lstStyle/>
          <a:p>
            <a:pPr defTabSz="1218270"/>
            <a:endParaRPr lang="sl-SI" sz="1200">
              <a:solidFill>
                <a:prstClr val="black"/>
              </a:solidFill>
              <a:latin typeface="Palatino Linotype"/>
            </a:endParaRPr>
          </a:p>
        </p:txBody>
      </p:sp>
      <p:sp>
        <p:nvSpPr>
          <p:cNvPr id="86" name="Google Shape;86;p1"/>
          <p:cNvSpPr/>
          <p:nvPr/>
        </p:nvSpPr>
        <p:spPr>
          <a:xfrm>
            <a:off x="10407779" y="1543053"/>
            <a:ext cx="682475" cy="3771900"/>
          </a:xfrm>
          <a:custGeom>
            <a:avLst/>
            <a:gdLst/>
            <a:ahLst/>
            <a:cxnLst/>
            <a:rect l="l" t="t" r="r" b="b"/>
            <a:pathLst>
              <a:path w="346293" h="1913890" extrusionOk="0">
                <a:moveTo>
                  <a:pt x="0" y="0"/>
                </a:moveTo>
                <a:lnTo>
                  <a:pt x="346293" y="0"/>
                </a:lnTo>
                <a:lnTo>
                  <a:pt x="346293" y="1913890"/>
                </a:lnTo>
                <a:lnTo>
                  <a:pt x="0" y="1913890"/>
                </a:lnTo>
                <a:close/>
              </a:path>
            </a:pathLst>
          </a:custGeom>
          <a:solidFill>
            <a:srgbClr val="DA1A6B">
              <a:alpha val="80000"/>
            </a:srgbClr>
          </a:solidFill>
          <a:ln>
            <a:noFill/>
          </a:ln>
        </p:spPr>
        <p:txBody>
          <a:bodyPr/>
          <a:lstStyle/>
          <a:p>
            <a:pPr defTabSz="1218270"/>
            <a:endParaRPr lang="sl-SI" sz="1200">
              <a:solidFill>
                <a:prstClr val="black"/>
              </a:solidFill>
              <a:latin typeface="Palatino Linotype"/>
            </a:endParaRPr>
          </a:p>
        </p:txBody>
      </p:sp>
      <p:sp>
        <p:nvSpPr>
          <p:cNvPr id="87" name="Google Shape;87;p1"/>
          <p:cNvSpPr/>
          <p:nvPr/>
        </p:nvSpPr>
        <p:spPr>
          <a:xfrm>
            <a:off x="11237359" y="1543053"/>
            <a:ext cx="507188" cy="3771900"/>
          </a:xfrm>
          <a:custGeom>
            <a:avLst/>
            <a:gdLst/>
            <a:ahLst/>
            <a:cxnLst/>
            <a:rect l="l" t="t" r="r" b="b"/>
            <a:pathLst>
              <a:path w="257351" h="1913890" extrusionOk="0">
                <a:moveTo>
                  <a:pt x="0" y="0"/>
                </a:moveTo>
                <a:lnTo>
                  <a:pt x="257351" y="0"/>
                </a:lnTo>
                <a:lnTo>
                  <a:pt x="257351" y="1913890"/>
                </a:lnTo>
                <a:lnTo>
                  <a:pt x="0" y="1913890"/>
                </a:lnTo>
                <a:close/>
              </a:path>
            </a:pathLst>
          </a:custGeom>
          <a:solidFill>
            <a:srgbClr val="DA1A6B">
              <a:alpha val="80000"/>
            </a:srgbClr>
          </a:solidFill>
          <a:ln>
            <a:noFill/>
          </a:ln>
        </p:spPr>
        <p:txBody>
          <a:bodyPr/>
          <a:lstStyle/>
          <a:p>
            <a:pPr defTabSz="1218270"/>
            <a:endParaRPr lang="sl-SI" sz="1200">
              <a:solidFill>
                <a:prstClr val="black"/>
              </a:solidFill>
              <a:latin typeface="Palatino Linotype"/>
            </a:endParaRPr>
          </a:p>
        </p:txBody>
      </p:sp>
      <p:sp>
        <p:nvSpPr>
          <p:cNvPr id="88" name="Google Shape;88;p1"/>
          <p:cNvSpPr/>
          <p:nvPr/>
        </p:nvSpPr>
        <p:spPr>
          <a:xfrm>
            <a:off x="11891651" y="1543053"/>
            <a:ext cx="300351" cy="3771900"/>
          </a:xfrm>
          <a:custGeom>
            <a:avLst/>
            <a:gdLst/>
            <a:ahLst/>
            <a:cxnLst/>
            <a:rect l="l" t="t" r="r" b="b"/>
            <a:pathLst>
              <a:path w="152400" h="1913890" extrusionOk="0">
                <a:moveTo>
                  <a:pt x="0" y="0"/>
                </a:moveTo>
                <a:lnTo>
                  <a:pt x="152400" y="0"/>
                </a:lnTo>
                <a:lnTo>
                  <a:pt x="152400" y="1913890"/>
                </a:lnTo>
                <a:lnTo>
                  <a:pt x="0" y="1913890"/>
                </a:lnTo>
                <a:close/>
              </a:path>
            </a:pathLst>
          </a:custGeom>
          <a:solidFill>
            <a:srgbClr val="DA1A6B">
              <a:alpha val="80000"/>
            </a:srgbClr>
          </a:solidFill>
          <a:ln>
            <a:noFill/>
          </a:ln>
        </p:spPr>
        <p:txBody>
          <a:bodyPr/>
          <a:lstStyle/>
          <a:p>
            <a:pPr defTabSz="1218270"/>
            <a:endParaRPr lang="sl-SI" sz="1200">
              <a:solidFill>
                <a:prstClr val="black"/>
              </a:solidFill>
              <a:latin typeface="Palatino Linotype"/>
            </a:endParaRPr>
          </a:p>
        </p:txBody>
      </p:sp>
      <p:sp>
        <p:nvSpPr>
          <p:cNvPr id="89" name="Google Shape;89;p1"/>
          <p:cNvSpPr/>
          <p:nvPr/>
        </p:nvSpPr>
        <p:spPr>
          <a:xfrm rot="10800000">
            <a:off x="1101747" y="1543053"/>
            <a:ext cx="682475" cy="3771900"/>
          </a:xfrm>
          <a:custGeom>
            <a:avLst/>
            <a:gdLst/>
            <a:ahLst/>
            <a:cxnLst/>
            <a:rect l="l" t="t" r="r" b="b"/>
            <a:pathLst>
              <a:path w="346293" h="1913890" extrusionOk="0">
                <a:moveTo>
                  <a:pt x="0" y="0"/>
                </a:moveTo>
                <a:lnTo>
                  <a:pt x="346293" y="0"/>
                </a:lnTo>
                <a:lnTo>
                  <a:pt x="346293" y="1913890"/>
                </a:lnTo>
                <a:lnTo>
                  <a:pt x="0" y="1913890"/>
                </a:lnTo>
                <a:close/>
              </a:path>
            </a:pathLst>
          </a:custGeom>
          <a:solidFill>
            <a:srgbClr val="DA1A6B">
              <a:alpha val="80000"/>
            </a:srgbClr>
          </a:solidFill>
          <a:ln>
            <a:noFill/>
          </a:ln>
        </p:spPr>
        <p:txBody>
          <a:bodyPr/>
          <a:lstStyle/>
          <a:p>
            <a:pPr defTabSz="1218270"/>
            <a:endParaRPr lang="sl-SI" sz="1200" dirty="0">
              <a:solidFill>
                <a:prstClr val="black"/>
              </a:solidFill>
              <a:latin typeface="Palatino Linotype"/>
            </a:endParaRPr>
          </a:p>
        </p:txBody>
      </p:sp>
      <p:sp>
        <p:nvSpPr>
          <p:cNvPr id="90" name="Google Shape;90;p1"/>
          <p:cNvSpPr/>
          <p:nvPr/>
        </p:nvSpPr>
        <p:spPr>
          <a:xfrm rot="10800000">
            <a:off x="447457" y="1543053"/>
            <a:ext cx="507188" cy="3771900"/>
          </a:xfrm>
          <a:custGeom>
            <a:avLst/>
            <a:gdLst/>
            <a:ahLst/>
            <a:cxnLst/>
            <a:rect l="l" t="t" r="r" b="b"/>
            <a:pathLst>
              <a:path w="257351" h="1913890" extrusionOk="0">
                <a:moveTo>
                  <a:pt x="0" y="0"/>
                </a:moveTo>
                <a:lnTo>
                  <a:pt x="257351" y="0"/>
                </a:lnTo>
                <a:lnTo>
                  <a:pt x="257351" y="1913890"/>
                </a:lnTo>
                <a:lnTo>
                  <a:pt x="0" y="1913890"/>
                </a:lnTo>
                <a:close/>
              </a:path>
            </a:pathLst>
          </a:custGeom>
          <a:solidFill>
            <a:srgbClr val="DA1A6B">
              <a:alpha val="80000"/>
            </a:srgbClr>
          </a:solidFill>
          <a:ln>
            <a:noFill/>
          </a:ln>
        </p:spPr>
        <p:txBody>
          <a:bodyPr/>
          <a:lstStyle/>
          <a:p>
            <a:pPr defTabSz="1218270"/>
            <a:endParaRPr lang="sl-SI" sz="1200">
              <a:solidFill>
                <a:prstClr val="black"/>
              </a:solidFill>
              <a:latin typeface="Palatino Linotype"/>
            </a:endParaRPr>
          </a:p>
        </p:txBody>
      </p:sp>
      <p:sp>
        <p:nvSpPr>
          <p:cNvPr id="91" name="Google Shape;91;p1"/>
          <p:cNvSpPr/>
          <p:nvPr/>
        </p:nvSpPr>
        <p:spPr>
          <a:xfrm rot="10800000">
            <a:off x="2" y="1543053"/>
            <a:ext cx="300351" cy="3771900"/>
          </a:xfrm>
          <a:custGeom>
            <a:avLst/>
            <a:gdLst/>
            <a:ahLst/>
            <a:cxnLst/>
            <a:rect l="l" t="t" r="r" b="b"/>
            <a:pathLst>
              <a:path w="152400" h="1913890" extrusionOk="0">
                <a:moveTo>
                  <a:pt x="0" y="0"/>
                </a:moveTo>
                <a:lnTo>
                  <a:pt x="152400" y="0"/>
                </a:lnTo>
                <a:lnTo>
                  <a:pt x="152400" y="1913890"/>
                </a:lnTo>
                <a:lnTo>
                  <a:pt x="0" y="1913890"/>
                </a:lnTo>
                <a:close/>
              </a:path>
            </a:pathLst>
          </a:custGeom>
          <a:solidFill>
            <a:srgbClr val="DA1A6B">
              <a:alpha val="80000"/>
            </a:srgbClr>
          </a:solidFill>
          <a:ln>
            <a:noFill/>
          </a:ln>
        </p:spPr>
        <p:txBody>
          <a:bodyPr/>
          <a:lstStyle/>
          <a:p>
            <a:pPr defTabSz="1218270"/>
            <a:endParaRPr lang="sl-SI" sz="1200">
              <a:solidFill>
                <a:prstClr val="black"/>
              </a:solidFill>
              <a:latin typeface="Palatino Linotype"/>
            </a:endParaRPr>
          </a:p>
        </p:txBody>
      </p:sp>
      <p:sp>
        <p:nvSpPr>
          <p:cNvPr id="92" name="Google Shape;92;p1"/>
          <p:cNvSpPr txBox="1"/>
          <p:nvPr/>
        </p:nvSpPr>
        <p:spPr>
          <a:xfrm>
            <a:off x="1582712" y="1796819"/>
            <a:ext cx="9121800" cy="2757871"/>
          </a:xfrm>
          <a:prstGeom prst="rect">
            <a:avLst/>
          </a:prstGeom>
          <a:noFill/>
          <a:ln>
            <a:noFill/>
          </a:ln>
        </p:spPr>
        <p:txBody>
          <a:bodyPr spcFirstLastPara="1" wrap="square" lIns="0" tIns="0" rIns="0" bIns="0" anchor="t" anchorCtr="0">
            <a:spAutoFit/>
          </a:bodyPr>
          <a:lstStyle/>
          <a:p>
            <a:pPr algn="ctr" defTabSz="1217850">
              <a:lnSpc>
                <a:spcPct val="140008"/>
              </a:lnSpc>
            </a:pPr>
            <a:r>
              <a:rPr lang="pl-PL" sz="4267" dirty="0">
                <a:solidFill>
                  <a:srgbClr val="FFFFFF"/>
                </a:solidFill>
                <a:latin typeface="Montserrat ExtraBold"/>
                <a:ea typeface="Montserrat ExtraBold"/>
                <a:cs typeface="Montserrat ExtraBold"/>
                <a:sym typeface="Montserrat ExtraBold"/>
              </a:rPr>
              <a:t>Trajnost v praksi – </a:t>
            </a:r>
          </a:p>
          <a:p>
            <a:pPr algn="ctr" defTabSz="1217850">
              <a:lnSpc>
                <a:spcPct val="140008"/>
              </a:lnSpc>
            </a:pPr>
            <a:r>
              <a:rPr lang="pl-PL" sz="4267" dirty="0">
                <a:solidFill>
                  <a:srgbClr val="FFFFFF"/>
                </a:solidFill>
                <a:latin typeface="Montserrat ExtraBold"/>
                <a:ea typeface="Montserrat ExtraBold"/>
                <a:cs typeface="Montserrat ExtraBold"/>
                <a:sym typeface="Montserrat ExtraBold"/>
              </a:rPr>
              <a:t>kako zmanjšati porabo vode </a:t>
            </a:r>
          </a:p>
          <a:p>
            <a:pPr algn="ctr" defTabSz="1217850">
              <a:lnSpc>
                <a:spcPct val="140008"/>
              </a:lnSpc>
            </a:pPr>
            <a:r>
              <a:rPr lang="pl-PL" sz="4267" dirty="0">
                <a:solidFill>
                  <a:srgbClr val="FFFFFF"/>
                </a:solidFill>
                <a:latin typeface="Montserrat ExtraBold"/>
                <a:ea typeface="Montserrat ExtraBold"/>
                <a:cs typeface="Montserrat ExtraBold"/>
                <a:sym typeface="Montserrat ExtraBold"/>
              </a:rPr>
              <a:t>in količino odpadkov</a:t>
            </a:r>
            <a:endParaRPr lang="en-US" sz="4267" dirty="0">
              <a:solidFill>
                <a:srgbClr val="FFFFFF"/>
              </a:solidFill>
              <a:latin typeface="Montserrat ExtraBold"/>
              <a:ea typeface="Montserrat ExtraBold"/>
              <a:cs typeface="Montserrat ExtraBold"/>
              <a:sym typeface="Montserrat ExtraBold"/>
            </a:endParaRPr>
          </a:p>
        </p:txBody>
      </p:sp>
      <p:sp>
        <p:nvSpPr>
          <p:cNvPr id="4" name="Rectangle 20">
            <a:extLst>
              <a:ext uri="{FF2B5EF4-FFF2-40B4-BE49-F238E27FC236}">
                <a16:creationId xmlns:a16="http://schemas.microsoft.com/office/drawing/2014/main" id="{420E2B72-598A-413C-AD60-7F98DCE8820F}"/>
              </a:ext>
            </a:extLst>
          </p:cNvPr>
          <p:cNvSpPr/>
          <p:nvPr/>
        </p:nvSpPr>
        <p:spPr>
          <a:xfrm>
            <a:off x="0" y="5814317"/>
            <a:ext cx="12192000" cy="10745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367" tIns="45719" rIns="91367" bIns="45719" rtlCol="0" anchor="ctr"/>
          <a:lstStyle/>
          <a:p>
            <a:pPr algn="ctr" defTabSz="913516">
              <a:defRPr/>
            </a:pPr>
            <a:endParaRPr lang="sl-SI" sz="1867" dirty="0">
              <a:solidFill>
                <a:prstClr val="white"/>
              </a:solidFill>
              <a:latin typeface="Calibri"/>
            </a:endParaRPr>
          </a:p>
        </p:txBody>
      </p:sp>
      <p:pic>
        <p:nvPicPr>
          <p:cNvPr id="5" name="Picture 3" descr="A pink circle with white text&#10;&#10;Description automatically generated">
            <a:extLst>
              <a:ext uri="{FF2B5EF4-FFF2-40B4-BE49-F238E27FC236}">
                <a16:creationId xmlns:a16="http://schemas.microsoft.com/office/drawing/2014/main" id="{8CB78C01-94CC-0A63-49AA-46D68FF147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83" y="5784279"/>
            <a:ext cx="1134629" cy="1134629"/>
          </a:xfrm>
          <a:prstGeom prst="rect">
            <a:avLst/>
          </a:prstGeom>
        </p:spPr>
      </p:pic>
      <p:sp>
        <p:nvSpPr>
          <p:cNvPr id="95" name="Google Shape;95;p1"/>
          <p:cNvSpPr txBox="1"/>
          <p:nvPr/>
        </p:nvSpPr>
        <p:spPr>
          <a:xfrm>
            <a:off x="1101747" y="6006884"/>
            <a:ext cx="9988507" cy="754950"/>
          </a:xfrm>
          <a:prstGeom prst="rect">
            <a:avLst/>
          </a:prstGeom>
          <a:noFill/>
          <a:ln>
            <a:noFill/>
          </a:ln>
        </p:spPr>
        <p:txBody>
          <a:bodyPr spcFirstLastPara="1" wrap="square" lIns="0" tIns="0" rIns="0" bIns="0" anchor="t" anchorCtr="0">
            <a:spAutoFit/>
          </a:bodyPr>
          <a:lstStyle/>
          <a:p>
            <a:pPr algn="ctr" defTabSz="1218270">
              <a:lnSpc>
                <a:spcPct val="140020"/>
              </a:lnSpc>
            </a:pPr>
            <a:r>
              <a:rPr lang="sl-SI" sz="1600" dirty="0">
                <a:solidFill>
                  <a:prstClr val="black"/>
                </a:solidFill>
                <a:latin typeface="Montserrat Medium"/>
                <a:ea typeface="Montserrat Medium"/>
                <a:cs typeface="Montserrat Medium"/>
                <a:sym typeface="Montserrat Medium"/>
              </a:rPr>
              <a:t>Petra Čad</a:t>
            </a:r>
          </a:p>
          <a:p>
            <a:pPr algn="ctr" defTabSz="1218270"/>
            <a:r>
              <a:rPr lang="sl-SI" sz="1333" dirty="0">
                <a:solidFill>
                  <a:prstClr val="black"/>
                </a:solidFill>
                <a:latin typeface="Montserrat Medium"/>
                <a:ea typeface="Montserrat Medium"/>
                <a:cs typeface="Montserrat Medium"/>
                <a:sym typeface="Montserrat Medium"/>
              </a:rPr>
              <a:t>Zavod Tovarna trajnostnega turizma – </a:t>
            </a:r>
            <a:r>
              <a:rPr lang="sl-SI" sz="1333" dirty="0" err="1">
                <a:solidFill>
                  <a:prstClr val="black"/>
                </a:solidFill>
                <a:latin typeface="Montserrat Medium"/>
                <a:ea typeface="Montserrat Medium"/>
                <a:cs typeface="Montserrat Medium"/>
                <a:sym typeface="Montserrat Medium"/>
              </a:rPr>
              <a:t>GoodPlace</a:t>
            </a:r>
            <a:r>
              <a:rPr lang="sl-SI" sz="1333" dirty="0">
                <a:solidFill>
                  <a:prstClr val="black"/>
                </a:solidFill>
                <a:latin typeface="Montserrat Medium"/>
                <a:ea typeface="Montserrat Medium"/>
                <a:cs typeface="Montserrat Medium"/>
                <a:sym typeface="Montserrat Medium"/>
              </a:rPr>
              <a:t>, </a:t>
            </a:r>
          </a:p>
          <a:p>
            <a:pPr algn="ctr" defTabSz="1218270"/>
            <a:r>
              <a:rPr lang="sl-SI" sz="1333" dirty="0">
                <a:solidFill>
                  <a:prstClr val="black"/>
                </a:solidFill>
                <a:latin typeface="Montserrat Medium"/>
                <a:ea typeface="Montserrat Medium"/>
                <a:cs typeface="Montserrat Medium"/>
                <a:sym typeface="Montserrat Medium"/>
              </a:rPr>
              <a:t>v sodelovanju z Goriško lokalno energetsko agencijo</a:t>
            </a:r>
          </a:p>
        </p:txBody>
      </p:sp>
      <p:sp>
        <p:nvSpPr>
          <p:cNvPr id="2" name="Google Shape;95;p1">
            <a:extLst>
              <a:ext uri="{FF2B5EF4-FFF2-40B4-BE49-F238E27FC236}">
                <a16:creationId xmlns:a16="http://schemas.microsoft.com/office/drawing/2014/main" id="{F41B8B52-8826-F1CD-B400-22DBA540AC9C}"/>
              </a:ext>
            </a:extLst>
          </p:cNvPr>
          <p:cNvSpPr txBox="1"/>
          <p:nvPr/>
        </p:nvSpPr>
        <p:spPr>
          <a:xfrm>
            <a:off x="2159563" y="4716694"/>
            <a:ext cx="7680853" cy="492443"/>
          </a:xfrm>
          <a:prstGeom prst="rect">
            <a:avLst/>
          </a:prstGeom>
          <a:noFill/>
          <a:ln>
            <a:noFill/>
          </a:ln>
        </p:spPr>
        <p:txBody>
          <a:bodyPr spcFirstLastPara="1" wrap="square" lIns="0" tIns="0" rIns="0" bIns="0" anchor="t" anchorCtr="0">
            <a:spAutoFit/>
          </a:bodyPr>
          <a:lstStyle/>
          <a:p>
            <a:pPr algn="ctr" defTabSz="1218270"/>
            <a:r>
              <a:rPr lang="sl-SI" sz="1600" dirty="0">
                <a:solidFill>
                  <a:prstClr val="white"/>
                </a:solidFill>
                <a:latin typeface="Montserrat Medium" panose="00000600000000000000" pitchFamily="2" charset="-18"/>
                <a:ea typeface="Arial"/>
                <a:cs typeface="Arial"/>
                <a:sym typeface="Arial"/>
              </a:rPr>
              <a:t>Zeleni dan 2026, Zeleni vstopni center Lijak</a:t>
            </a:r>
          </a:p>
          <a:p>
            <a:pPr algn="ctr" defTabSz="1218270"/>
            <a:r>
              <a:rPr lang="sl-SI" sz="1600" dirty="0">
                <a:solidFill>
                  <a:prstClr val="white"/>
                </a:solidFill>
                <a:latin typeface="Montserrat Medium" panose="00000600000000000000" pitchFamily="2" charset="-18"/>
                <a:ea typeface="Montserrat Medium"/>
                <a:cs typeface="Arial"/>
                <a:sym typeface="Arial"/>
              </a:rPr>
              <a:t>13. 10. 2026</a:t>
            </a:r>
            <a:endParaRPr lang="pt-BR" sz="1067" dirty="0">
              <a:solidFill>
                <a:prstClr val="white"/>
              </a:solidFill>
              <a:latin typeface="Montserrat Medium" panose="00000600000000000000" pitchFamily="2" charset="-18"/>
              <a:ea typeface="Montserrat Medium"/>
              <a:cs typeface="Montserrat Medium"/>
              <a:sym typeface="Montserrat Medium"/>
            </a:endParaRPr>
          </a:p>
        </p:txBody>
      </p:sp>
      <p:pic>
        <p:nvPicPr>
          <p:cNvPr id="2050" name="Picture 31">
            <a:extLst>
              <a:ext uri="{FF2B5EF4-FFF2-40B4-BE49-F238E27FC236}">
                <a16:creationId xmlns:a16="http://schemas.microsoft.com/office/drawing/2014/main" id="{D74969A1-55AB-43B8-A7A0-30ABC6CE74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4034" y="5860484"/>
            <a:ext cx="1134628" cy="983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7500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Slika 2" descr="Slika, ki vsebuje besede oblačila, oseba, nasmeh, kavbojke&#10;&#10;Vsebina, ustvarjena z UI, morda ni pravilna.">
            <a:extLst>
              <a:ext uri="{FF2B5EF4-FFF2-40B4-BE49-F238E27FC236}">
                <a16:creationId xmlns:a16="http://schemas.microsoft.com/office/drawing/2014/main" id="{07BC0EDE-C10C-151C-C4E9-C8CE9E896424}"/>
              </a:ext>
            </a:extLst>
          </p:cNvPr>
          <p:cNvPicPr>
            <a:picLocks noChangeAspect="1"/>
          </p:cNvPicPr>
          <p:nvPr/>
        </p:nvPicPr>
        <p:blipFill>
          <a:blip r:embed="rId2">
            <a:extLst>
              <a:ext uri="{28A0092B-C50C-407E-A947-70E740481C1C}">
                <a14:useLocalDpi xmlns:a14="http://schemas.microsoft.com/office/drawing/2010/main" val="0"/>
              </a:ext>
            </a:extLst>
          </a:blip>
          <a:srcRect t="15727" r="2" b="2"/>
          <a:stretch>
            <a:fillRect/>
          </a:stretch>
        </p:blipFill>
        <p:spPr>
          <a:xfrm>
            <a:off x="120651" y="67734"/>
            <a:ext cx="11950700" cy="6722533"/>
          </a:xfrm>
          <a:prstGeom prst="rect">
            <a:avLst/>
          </a:prstGeom>
          <a:noFill/>
        </p:spPr>
      </p:pic>
      <p:pic>
        <p:nvPicPr>
          <p:cNvPr id="2" name="Picture 3" descr="A pink circle with white text&#10;&#10;Description automatically generated">
            <a:extLst>
              <a:ext uri="{FF2B5EF4-FFF2-40B4-BE49-F238E27FC236}">
                <a16:creationId xmlns:a16="http://schemas.microsoft.com/office/drawing/2014/main" id="{D348C146-6629-30DC-EF31-45070625A6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9016" y="158742"/>
            <a:ext cx="1134629" cy="1134629"/>
          </a:xfrm>
          <a:prstGeom prst="rect">
            <a:avLst/>
          </a:prstGeom>
        </p:spPr>
      </p:pic>
      <p:pic>
        <p:nvPicPr>
          <p:cNvPr id="6" name="Picture 3">
            <a:extLst>
              <a:ext uri="{FF2B5EF4-FFF2-40B4-BE49-F238E27FC236}">
                <a16:creationId xmlns:a16="http://schemas.microsoft.com/office/drawing/2014/main" id="{7D9AACA6-9462-A4A8-A635-326C53B12D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739" y="178861"/>
            <a:ext cx="1134629" cy="1114511"/>
          </a:xfrm>
          <a:prstGeom prst="rect">
            <a:avLst/>
          </a:prstGeom>
        </p:spPr>
      </p:pic>
    </p:spTree>
    <p:extLst>
      <p:ext uri="{BB962C8B-B14F-4D97-AF65-F5344CB8AC3E}">
        <p14:creationId xmlns:p14="http://schemas.microsoft.com/office/powerpoint/2010/main" val="3384340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Shape 189"/>
        <p:cNvGrpSpPr/>
        <p:nvPr/>
      </p:nvGrpSpPr>
      <p:grpSpPr>
        <a:xfrm>
          <a:off x="0" y="0"/>
          <a:ext cx="0" cy="0"/>
          <a:chOff x="0" y="0"/>
          <a:chExt cx="0" cy="0"/>
        </a:xfrm>
      </p:grpSpPr>
      <p:sp>
        <p:nvSpPr>
          <p:cNvPr id="191" name="Google Shape;191;p9"/>
          <p:cNvSpPr/>
          <p:nvPr/>
        </p:nvSpPr>
        <p:spPr>
          <a:xfrm>
            <a:off x="1690307" y="2208658"/>
            <a:ext cx="8811391" cy="3006301"/>
          </a:xfrm>
          <a:custGeom>
            <a:avLst/>
            <a:gdLst/>
            <a:ahLst/>
            <a:cxnLst/>
            <a:rect l="l" t="t" r="r" b="b"/>
            <a:pathLst>
              <a:path w="4470964" h="1525419" extrusionOk="0">
                <a:moveTo>
                  <a:pt x="0" y="0"/>
                </a:moveTo>
                <a:lnTo>
                  <a:pt x="4470964" y="0"/>
                </a:lnTo>
                <a:lnTo>
                  <a:pt x="4470964" y="1525419"/>
                </a:lnTo>
                <a:lnTo>
                  <a:pt x="0" y="1525419"/>
                </a:lnTo>
                <a:close/>
              </a:path>
            </a:pathLst>
          </a:custGeom>
          <a:solidFill>
            <a:srgbClr val="DA1A6B">
              <a:alpha val="80000"/>
            </a:srgbClr>
          </a:solidFill>
          <a:ln>
            <a:noFill/>
          </a:ln>
        </p:spPr>
        <p:txBody>
          <a:bodyPr/>
          <a:lstStyle/>
          <a:p>
            <a:pPr defTabSz="1217850"/>
            <a:endParaRPr lang="en-GB" sz="1200">
              <a:solidFill>
                <a:prstClr val="black"/>
              </a:solidFill>
              <a:latin typeface="Calibri"/>
            </a:endParaRPr>
          </a:p>
        </p:txBody>
      </p:sp>
      <p:sp>
        <p:nvSpPr>
          <p:cNvPr id="192" name="Google Shape;192;p9"/>
          <p:cNvSpPr txBox="1"/>
          <p:nvPr/>
        </p:nvSpPr>
        <p:spPr>
          <a:xfrm>
            <a:off x="2639616" y="2544529"/>
            <a:ext cx="7170800" cy="2297745"/>
          </a:xfrm>
          <a:prstGeom prst="rect">
            <a:avLst/>
          </a:prstGeom>
          <a:noFill/>
          <a:ln>
            <a:noFill/>
          </a:ln>
        </p:spPr>
        <p:txBody>
          <a:bodyPr spcFirstLastPara="1" wrap="square" lIns="0" tIns="0" rIns="0" bIns="0" anchor="t" anchorCtr="0">
            <a:spAutoFit/>
          </a:bodyPr>
          <a:lstStyle/>
          <a:p>
            <a:pPr algn="ctr" defTabSz="1217850">
              <a:lnSpc>
                <a:spcPct val="140010"/>
              </a:lnSpc>
            </a:pPr>
            <a:r>
              <a:rPr lang="sl-SI" sz="2133" i="1" dirty="0">
                <a:solidFill>
                  <a:srgbClr val="FFFFFF"/>
                </a:solidFill>
                <a:latin typeface="Montserrat Medium" panose="00000600000000000000" pitchFamily="2" charset="-18"/>
                <a:ea typeface="Open Sans"/>
                <a:cs typeface="Open Sans"/>
                <a:sym typeface="Open Sans"/>
              </a:rPr>
              <a:t>“Trajnostni turizem je turizem, ki v celoti upošteva sedanje in prihodnje ekonomske, družbene in </a:t>
            </a:r>
            <a:r>
              <a:rPr lang="sl-SI" sz="2133" i="1" dirty="0" err="1">
                <a:solidFill>
                  <a:srgbClr val="FFFFFF"/>
                </a:solidFill>
                <a:latin typeface="Montserrat Medium" panose="00000600000000000000" pitchFamily="2" charset="-18"/>
                <a:ea typeface="Open Sans"/>
                <a:cs typeface="Open Sans"/>
                <a:sym typeface="Open Sans"/>
              </a:rPr>
              <a:t>okoljske</a:t>
            </a:r>
            <a:r>
              <a:rPr lang="sl-SI" sz="2133" i="1" dirty="0">
                <a:solidFill>
                  <a:srgbClr val="FFFFFF"/>
                </a:solidFill>
                <a:latin typeface="Montserrat Medium" panose="00000600000000000000" pitchFamily="2" charset="-18"/>
                <a:ea typeface="Open Sans"/>
                <a:cs typeface="Open Sans"/>
                <a:sym typeface="Open Sans"/>
              </a:rPr>
              <a:t> vplive. Trajnosten ponudnik ali destinacija zadovoljuje potrebe obiskovalcev, (turistične) industrije, okolja in lokalnih skupnosti.”</a:t>
            </a:r>
          </a:p>
        </p:txBody>
      </p:sp>
      <p:sp>
        <p:nvSpPr>
          <p:cNvPr id="2" name="Pravokotnik 1">
            <a:extLst>
              <a:ext uri="{FF2B5EF4-FFF2-40B4-BE49-F238E27FC236}">
                <a16:creationId xmlns:a16="http://schemas.microsoft.com/office/drawing/2014/main" id="{704F81F9-5BEB-0669-588F-E20AB5AA9435}"/>
              </a:ext>
            </a:extLst>
          </p:cNvPr>
          <p:cNvSpPr/>
          <p:nvPr/>
        </p:nvSpPr>
        <p:spPr>
          <a:xfrm>
            <a:off x="4559829" y="5236610"/>
            <a:ext cx="5856651" cy="410322"/>
          </a:xfrm>
          <a:prstGeom prst="rect">
            <a:avLst/>
          </a:prstGeom>
          <a:noFill/>
        </p:spPr>
        <p:txBody>
          <a:bodyPr wrap="square" lIns="121811" tIns="60905" rIns="121811" bIns="60905">
            <a:spAutoFit/>
          </a:bodyPr>
          <a:lstStyle/>
          <a:p>
            <a:pPr algn="r" defTabSz="1217940">
              <a:defRPr/>
            </a:pPr>
            <a:r>
              <a:rPr lang="sl-SI" sz="1867" dirty="0">
                <a:solidFill>
                  <a:prstClr val="white"/>
                </a:solidFill>
                <a:latin typeface="Montserrat Medium" panose="00000600000000000000" pitchFamily="2" charset="-18"/>
              </a:rPr>
              <a:t>UN TOURISM in UNEP, 2005</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Shape 99"/>
        <p:cNvGrpSpPr/>
        <p:nvPr/>
      </p:nvGrpSpPr>
      <p:grpSpPr>
        <a:xfrm>
          <a:off x="0" y="0"/>
          <a:ext cx="0" cy="0"/>
          <a:chOff x="0" y="0"/>
          <a:chExt cx="0" cy="0"/>
        </a:xfrm>
      </p:grpSpPr>
      <p:sp>
        <p:nvSpPr>
          <p:cNvPr id="100" name="Google Shape;100;p2"/>
          <p:cNvSpPr/>
          <p:nvPr/>
        </p:nvSpPr>
        <p:spPr>
          <a:xfrm>
            <a:off x="1" y="0"/>
            <a:ext cx="3390900" cy="6858000"/>
          </a:xfrm>
          <a:custGeom>
            <a:avLst/>
            <a:gdLst/>
            <a:ahLst/>
            <a:cxnLst/>
            <a:rect l="l" t="t" r="r" b="b"/>
            <a:pathLst>
              <a:path w="1720568" h="3479800" extrusionOk="0">
                <a:moveTo>
                  <a:pt x="0" y="0"/>
                </a:moveTo>
                <a:lnTo>
                  <a:pt x="1720568" y="0"/>
                </a:lnTo>
                <a:lnTo>
                  <a:pt x="1720568" y="3479800"/>
                </a:lnTo>
                <a:lnTo>
                  <a:pt x="0" y="3479800"/>
                </a:lnTo>
                <a:close/>
              </a:path>
            </a:pathLst>
          </a:custGeom>
          <a:solidFill>
            <a:srgbClr val="77A02E"/>
          </a:solidFill>
          <a:ln>
            <a:noFill/>
          </a:ln>
        </p:spPr>
        <p:txBody>
          <a:bodyPr/>
          <a:lstStyle/>
          <a:p>
            <a:pPr defTabSz="1217850"/>
            <a:endParaRPr lang="en-GB" sz="1200">
              <a:solidFill>
                <a:prstClr val="black"/>
              </a:solidFill>
              <a:latin typeface="Calibri"/>
            </a:endParaRPr>
          </a:p>
        </p:txBody>
      </p:sp>
      <p:pic>
        <p:nvPicPr>
          <p:cNvPr id="101" name="Google Shape;101;p2"/>
          <p:cNvPicPr preferRelativeResize="0"/>
          <p:nvPr/>
        </p:nvPicPr>
        <p:blipFill rotWithShape="1">
          <a:blip r:embed="rId3">
            <a:alphaModFix/>
          </a:blip>
          <a:srcRect l="17129" r="17128"/>
          <a:stretch/>
        </p:blipFill>
        <p:spPr>
          <a:xfrm>
            <a:off x="727151" y="685800"/>
            <a:ext cx="5410200" cy="5486400"/>
          </a:xfrm>
          <a:prstGeom prst="rect">
            <a:avLst/>
          </a:prstGeom>
          <a:noFill/>
          <a:ln>
            <a:noFill/>
          </a:ln>
        </p:spPr>
      </p:pic>
      <p:sp>
        <p:nvSpPr>
          <p:cNvPr id="105" name="Google Shape;105;p2"/>
          <p:cNvSpPr/>
          <p:nvPr/>
        </p:nvSpPr>
        <p:spPr>
          <a:xfrm>
            <a:off x="7497352" y="5309260"/>
            <a:ext cx="1091041" cy="120976"/>
          </a:xfrm>
          <a:custGeom>
            <a:avLst/>
            <a:gdLst/>
            <a:ahLst/>
            <a:cxnLst/>
            <a:rect l="l" t="t" r="r" b="b"/>
            <a:pathLst>
              <a:path w="2472253" h="274125" extrusionOk="0">
                <a:moveTo>
                  <a:pt x="0" y="0"/>
                </a:moveTo>
                <a:lnTo>
                  <a:pt x="2472253" y="0"/>
                </a:lnTo>
                <a:lnTo>
                  <a:pt x="2472253" y="274125"/>
                </a:lnTo>
                <a:lnTo>
                  <a:pt x="0" y="274125"/>
                </a:lnTo>
                <a:close/>
              </a:path>
            </a:pathLst>
          </a:custGeom>
          <a:solidFill>
            <a:srgbClr val="77A02E"/>
          </a:solidFill>
          <a:ln>
            <a:noFill/>
          </a:ln>
        </p:spPr>
        <p:txBody>
          <a:bodyPr/>
          <a:lstStyle/>
          <a:p>
            <a:pPr defTabSz="1217850"/>
            <a:endParaRPr lang="en-GB" sz="1200">
              <a:solidFill>
                <a:prstClr val="black"/>
              </a:solidFill>
              <a:latin typeface="Calibri"/>
            </a:endParaRPr>
          </a:p>
        </p:txBody>
      </p:sp>
      <p:sp>
        <p:nvSpPr>
          <p:cNvPr id="106" name="Google Shape;106;p2"/>
          <p:cNvSpPr/>
          <p:nvPr/>
        </p:nvSpPr>
        <p:spPr>
          <a:xfrm>
            <a:off x="8604216" y="5309260"/>
            <a:ext cx="81936" cy="120976"/>
          </a:xfrm>
          <a:custGeom>
            <a:avLst/>
            <a:gdLst/>
            <a:ahLst/>
            <a:cxnLst/>
            <a:rect l="l" t="t" r="r" b="b"/>
            <a:pathLst>
              <a:path w="185664" h="274125" extrusionOk="0">
                <a:moveTo>
                  <a:pt x="0" y="0"/>
                </a:moveTo>
                <a:lnTo>
                  <a:pt x="185664" y="0"/>
                </a:lnTo>
                <a:lnTo>
                  <a:pt x="185664" y="274125"/>
                </a:lnTo>
                <a:lnTo>
                  <a:pt x="0" y="274125"/>
                </a:lnTo>
                <a:close/>
              </a:path>
            </a:pathLst>
          </a:custGeom>
          <a:solidFill>
            <a:srgbClr val="77A02E"/>
          </a:solidFill>
          <a:ln>
            <a:noFill/>
          </a:ln>
        </p:spPr>
        <p:txBody>
          <a:bodyPr/>
          <a:lstStyle/>
          <a:p>
            <a:pPr defTabSz="1217850"/>
            <a:endParaRPr lang="en-GB" sz="1200">
              <a:solidFill>
                <a:prstClr val="black"/>
              </a:solidFill>
              <a:latin typeface="Calibri"/>
            </a:endParaRPr>
          </a:p>
        </p:txBody>
      </p:sp>
      <p:sp>
        <p:nvSpPr>
          <p:cNvPr id="107" name="Google Shape;107;p2"/>
          <p:cNvSpPr/>
          <p:nvPr/>
        </p:nvSpPr>
        <p:spPr>
          <a:xfrm>
            <a:off x="8701976" y="5303100"/>
            <a:ext cx="81936" cy="120976"/>
          </a:xfrm>
          <a:custGeom>
            <a:avLst/>
            <a:gdLst/>
            <a:ahLst/>
            <a:cxnLst/>
            <a:rect l="l" t="t" r="r" b="b"/>
            <a:pathLst>
              <a:path w="185664" h="274125" extrusionOk="0">
                <a:moveTo>
                  <a:pt x="0" y="0"/>
                </a:moveTo>
                <a:lnTo>
                  <a:pt x="185664" y="0"/>
                </a:lnTo>
                <a:lnTo>
                  <a:pt x="185664" y="274125"/>
                </a:lnTo>
                <a:lnTo>
                  <a:pt x="0" y="274125"/>
                </a:lnTo>
                <a:close/>
              </a:path>
            </a:pathLst>
          </a:custGeom>
          <a:solidFill>
            <a:srgbClr val="07401F"/>
          </a:solidFill>
          <a:ln>
            <a:noFill/>
          </a:ln>
        </p:spPr>
        <p:txBody>
          <a:bodyPr/>
          <a:lstStyle/>
          <a:p>
            <a:pPr defTabSz="1217850"/>
            <a:endParaRPr lang="en-GB" sz="1200">
              <a:solidFill>
                <a:prstClr val="black"/>
              </a:solidFill>
              <a:latin typeface="Calibri"/>
            </a:endParaRPr>
          </a:p>
        </p:txBody>
      </p:sp>
      <p:sp>
        <p:nvSpPr>
          <p:cNvPr id="2" name="Rectangle 1">
            <a:extLst>
              <a:ext uri="{FF2B5EF4-FFF2-40B4-BE49-F238E27FC236}">
                <a16:creationId xmlns:a16="http://schemas.microsoft.com/office/drawing/2014/main" id="{306F155A-15C4-1841-9622-6B174FDC289E}"/>
              </a:ext>
            </a:extLst>
          </p:cNvPr>
          <p:cNvSpPr/>
          <p:nvPr/>
        </p:nvSpPr>
        <p:spPr>
          <a:xfrm>
            <a:off x="6705600" y="1128977"/>
            <a:ext cx="4382531" cy="3974165"/>
          </a:xfrm>
          <a:prstGeom prst="rect">
            <a:avLst/>
          </a:prstGeom>
        </p:spPr>
        <p:txBody>
          <a:bodyPr wrap="square">
            <a:spAutoFit/>
          </a:bodyPr>
          <a:lstStyle/>
          <a:p>
            <a:pPr algn="ctr" defTabSz="811632" hangingPunct="0">
              <a:lnSpc>
                <a:spcPct val="140010"/>
              </a:lnSpc>
              <a:defRPr/>
            </a:pPr>
            <a:r>
              <a:rPr lang="sl-SI" sz="3333" dirty="0">
                <a:solidFill>
                  <a:srgbClr val="77A02E"/>
                </a:solidFill>
                <a:latin typeface="Montserrat ExtraBold"/>
                <a:sym typeface="Calibri"/>
              </a:rPr>
              <a:t>ZELENA SHEMA SLOVENSKEGA TURIZMA</a:t>
            </a:r>
          </a:p>
          <a:p>
            <a:pPr algn="ctr" defTabSz="811632" hangingPunct="0">
              <a:lnSpc>
                <a:spcPct val="140010"/>
              </a:lnSpc>
              <a:defRPr/>
            </a:pPr>
            <a:r>
              <a:rPr lang="sl-SI" sz="3333" dirty="0">
                <a:solidFill>
                  <a:srgbClr val="77A02E"/>
                </a:solidFill>
                <a:latin typeface="Montserrat ExtraBold"/>
                <a:sym typeface="Calibri"/>
              </a:rPr>
              <a:t>(ZSST)</a:t>
            </a:r>
          </a:p>
          <a:p>
            <a:pPr algn="ctr" defTabSz="811632" hangingPunct="0">
              <a:lnSpc>
                <a:spcPct val="140010"/>
              </a:lnSpc>
              <a:defRPr/>
            </a:pPr>
            <a:r>
              <a:rPr lang="sl-SI" sz="1600" dirty="0">
                <a:solidFill>
                  <a:srgbClr val="9BBB59"/>
                </a:solidFill>
                <a:latin typeface="Open Sans"/>
                <a:ea typeface="Open Sans"/>
                <a:cs typeface="Open Sans"/>
                <a:sym typeface="Calibri"/>
              </a:rPr>
              <a:t>= </a:t>
            </a:r>
          </a:p>
          <a:p>
            <a:pPr algn="ctr" defTabSz="608739" hangingPunct="0">
              <a:lnSpc>
                <a:spcPct val="90000"/>
              </a:lnSpc>
              <a:spcAft>
                <a:spcPts val="800"/>
              </a:spcAft>
              <a:defRPr/>
            </a:pPr>
            <a:r>
              <a:rPr lang="sl-SI" sz="1600" kern="0" spc="400" dirty="0">
                <a:solidFill>
                  <a:srgbClr val="78A22F"/>
                </a:solidFill>
                <a:latin typeface="Montserrat Medium" panose="00000600000000000000" pitchFamily="2" charset="-18"/>
                <a:sym typeface="Calibri"/>
              </a:rPr>
              <a:t>od 2015 nacionalna shema za razvoj trajnostnega turizma</a:t>
            </a:r>
            <a:endParaRPr lang="en-US" sz="1600" kern="0" spc="400" dirty="0">
              <a:solidFill>
                <a:srgbClr val="78A22F"/>
              </a:solidFill>
              <a:latin typeface="Montserrat Medium" panose="00000600000000000000" pitchFamily="2" charset="-18"/>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6"/>
          <p:cNvSpPr/>
          <p:nvPr/>
        </p:nvSpPr>
        <p:spPr>
          <a:xfrm>
            <a:off x="601111" y="455776"/>
            <a:ext cx="9885160" cy="1159418"/>
          </a:xfrm>
          <a:prstGeom prst="rect">
            <a:avLst/>
          </a:prstGeom>
          <a:noFill/>
          <a:ln>
            <a:noFill/>
            <a:prstDash val="solid"/>
          </a:ln>
        </p:spPr>
        <p:txBody>
          <a:bodyPr vert="horz" wrap="square" lIns="91351" tIns="45719" rIns="91351" bIns="45719" anchor="ctr" anchorCtr="0" compatLnSpc="1">
            <a:spAutoFit/>
          </a:bodyPr>
          <a:lstStyle/>
          <a:p>
            <a:pPr defTabSz="608803" hangingPunct="0">
              <a:defRPr sz="1800" b="0" i="0" u="none" strike="noStrike" kern="0" cap="none" spc="0" baseline="0">
                <a:solidFill>
                  <a:srgbClr val="000000"/>
                </a:solidFill>
                <a:uFillTx/>
              </a:defRPr>
            </a:pPr>
            <a:r>
              <a:rPr lang="sl-SI" sz="3467" b="1" kern="0" dirty="0">
                <a:solidFill>
                  <a:srgbClr val="77A02E"/>
                </a:solidFill>
                <a:latin typeface="Montserrat ExtraBold" panose="00000900000000000000" pitchFamily="2" charset="-18"/>
                <a:ea typeface="Verdana" panose="020B0604030504040204" pitchFamily="34" charset="0"/>
                <a:sym typeface="Calibri"/>
              </a:rPr>
              <a:t>Certifikacijska shema SLOVENIA GREEN; kategorije</a:t>
            </a:r>
          </a:p>
        </p:txBody>
      </p:sp>
      <p:sp>
        <p:nvSpPr>
          <p:cNvPr id="12" name="Rectangle 11"/>
          <p:cNvSpPr/>
          <p:nvPr/>
        </p:nvSpPr>
        <p:spPr>
          <a:xfrm>
            <a:off x="1910430" y="2356913"/>
            <a:ext cx="3633261" cy="502764"/>
          </a:xfrm>
          <a:prstGeom prst="rect">
            <a:avLst/>
          </a:prstGeom>
          <a:solidFill>
            <a:schemeClr val="accent1"/>
          </a:solidFill>
        </p:spPr>
        <p:txBody>
          <a:bodyPr wrap="square" lIns="91351" tIns="45719" rIns="91351" bIns="45719">
            <a:spAutoFit/>
          </a:bodyPr>
          <a:lstStyle/>
          <a:p>
            <a:pPr algn="ctr" defTabSz="608803" hangingPunct="0"/>
            <a:r>
              <a:rPr lang="sl-SI" sz="2667" kern="0" dirty="0">
                <a:solidFill>
                  <a:prstClr val="white"/>
                </a:solidFill>
                <a:latin typeface="Montserrat ExtraBold" panose="00000900000000000000" pitchFamily="2" charset="-18"/>
                <a:sym typeface="Calibri"/>
              </a:rPr>
              <a:t>DESTINACIJE</a:t>
            </a:r>
            <a:endParaRPr lang="en-GB" sz="2667" kern="0" dirty="0">
              <a:solidFill>
                <a:prstClr val="white"/>
              </a:solidFill>
              <a:latin typeface="Montserrat ExtraBold" panose="00000900000000000000" pitchFamily="2" charset="-18"/>
              <a:sym typeface="Calibri"/>
            </a:endParaRPr>
          </a:p>
        </p:txBody>
      </p:sp>
      <p:sp>
        <p:nvSpPr>
          <p:cNvPr id="15" name="Rectangle 14"/>
          <p:cNvSpPr/>
          <p:nvPr/>
        </p:nvSpPr>
        <p:spPr>
          <a:xfrm>
            <a:off x="6291960" y="2356913"/>
            <a:ext cx="4796595" cy="1200519"/>
          </a:xfrm>
          <a:prstGeom prst="rect">
            <a:avLst/>
          </a:prstGeom>
          <a:solidFill>
            <a:schemeClr val="accent1"/>
          </a:solidFill>
        </p:spPr>
        <p:txBody>
          <a:bodyPr wrap="square" lIns="91351" tIns="45719" rIns="91351" bIns="45719">
            <a:spAutoFit/>
          </a:bodyPr>
          <a:lstStyle/>
          <a:p>
            <a:pPr algn="ctr" defTabSz="608803" hangingPunct="0"/>
            <a:r>
              <a:rPr lang="sl-SI" sz="2667" kern="0" dirty="0">
                <a:solidFill>
                  <a:prstClr val="white"/>
                </a:solidFill>
                <a:latin typeface="Montserrat ExtraBold" panose="00000900000000000000" pitchFamily="2" charset="-18"/>
                <a:sym typeface="Calibri"/>
              </a:rPr>
              <a:t>PONUDNIKI in </a:t>
            </a:r>
          </a:p>
          <a:p>
            <a:pPr algn="ctr" defTabSz="608803" hangingPunct="0"/>
            <a:r>
              <a:rPr lang="sl-SI" sz="2667" kern="0" dirty="0">
                <a:solidFill>
                  <a:prstClr val="white"/>
                </a:solidFill>
                <a:latin typeface="Montserrat ExtraBold" panose="00000900000000000000" pitchFamily="2" charset="-18"/>
                <a:sym typeface="Calibri"/>
              </a:rPr>
              <a:t>ZAVAROVANA OBMOČJA </a:t>
            </a:r>
          </a:p>
          <a:p>
            <a:pPr algn="ctr" defTabSz="608803" hangingPunct="0"/>
            <a:r>
              <a:rPr lang="sl-SI" sz="1867" kern="0" dirty="0">
                <a:solidFill>
                  <a:prstClr val="white"/>
                </a:solidFill>
                <a:latin typeface="Montserrat ExtraBold" panose="00000900000000000000" pitchFamily="2" charset="-18"/>
                <a:sym typeface="Calibri"/>
              </a:rPr>
              <a:t>Z UPRAVLJAVCEM</a:t>
            </a:r>
            <a:endParaRPr lang="en-GB" sz="1867" kern="0" dirty="0">
              <a:solidFill>
                <a:prstClr val="white"/>
              </a:solidFill>
              <a:latin typeface="Montserrat ExtraBold" panose="00000900000000000000" pitchFamily="2" charset="-18"/>
              <a:sym typeface="Calibri"/>
            </a:endParaRPr>
          </a:p>
        </p:txBody>
      </p:sp>
      <p:pic>
        <p:nvPicPr>
          <p:cNvPr id="19" name="Picture 2"/>
          <p:cNvPicPr>
            <a:picLocks noChangeAspect="1" noChangeArrowheads="1"/>
          </p:cNvPicPr>
          <p:nvPr/>
        </p:nvPicPr>
        <p:blipFill rotWithShape="1">
          <a:blip r:embed="rId3" cstate="print"/>
          <a:srcRect t="50000"/>
          <a:stretch/>
        </p:blipFill>
        <p:spPr bwMode="auto">
          <a:xfrm>
            <a:off x="3715675" y="3161385"/>
            <a:ext cx="1895475" cy="2219327"/>
          </a:xfrm>
          <a:prstGeom prst="rect">
            <a:avLst/>
          </a:prstGeom>
          <a:noFill/>
          <a:ln w="9525">
            <a:noFill/>
            <a:miter lim="800000"/>
            <a:headEnd/>
            <a:tailEnd/>
          </a:ln>
        </p:spPr>
      </p:pic>
      <p:pic>
        <p:nvPicPr>
          <p:cNvPr id="2" name="Picture 2">
            <a:extLst>
              <a:ext uri="{FF2B5EF4-FFF2-40B4-BE49-F238E27FC236}">
                <a16:creationId xmlns:a16="http://schemas.microsoft.com/office/drawing/2014/main" id="{9FB0AA39-04A6-8F11-8BDB-FA2B98CE06AC}"/>
              </a:ext>
            </a:extLst>
          </p:cNvPr>
          <p:cNvPicPr>
            <a:picLocks noChangeAspect="1" noChangeArrowheads="1"/>
          </p:cNvPicPr>
          <p:nvPr/>
        </p:nvPicPr>
        <p:blipFill rotWithShape="1">
          <a:blip r:embed="rId3" cstate="print"/>
          <a:srcRect b="50000"/>
          <a:stretch/>
        </p:blipFill>
        <p:spPr bwMode="auto">
          <a:xfrm>
            <a:off x="1831585" y="3159030"/>
            <a:ext cx="1895475" cy="2219325"/>
          </a:xfrm>
          <a:prstGeom prst="rect">
            <a:avLst/>
          </a:prstGeom>
          <a:noFill/>
          <a:ln w="9525">
            <a:noFill/>
            <a:miter lim="800000"/>
            <a:headEnd/>
            <a:tailEnd/>
          </a:ln>
        </p:spPr>
      </p:pic>
      <p:pic>
        <p:nvPicPr>
          <p:cNvPr id="4" name="Slika 3" descr="Slika, ki vsebuje besede besedilo, pisava, grafika, zelena&#10;&#10;Opis je samodejno ustvarjen">
            <a:extLst>
              <a:ext uri="{FF2B5EF4-FFF2-40B4-BE49-F238E27FC236}">
                <a16:creationId xmlns:a16="http://schemas.microsoft.com/office/drawing/2014/main" id="{9B6891D3-3325-21C2-0DD9-CD1EE0ABDB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501" y="3789497"/>
            <a:ext cx="1759932" cy="1039424"/>
          </a:xfrm>
          <a:prstGeom prst="rect">
            <a:avLst/>
          </a:prstGeom>
        </p:spPr>
      </p:pic>
      <p:sp>
        <p:nvSpPr>
          <p:cNvPr id="3" name="PoljeZBesedilom 2">
            <a:extLst>
              <a:ext uri="{FF2B5EF4-FFF2-40B4-BE49-F238E27FC236}">
                <a16:creationId xmlns:a16="http://schemas.microsoft.com/office/drawing/2014/main" id="{0625BC05-3AF3-EE46-A9AA-850624B0A1CB}"/>
              </a:ext>
            </a:extLst>
          </p:cNvPr>
          <p:cNvSpPr txBox="1"/>
          <p:nvPr/>
        </p:nvSpPr>
        <p:spPr>
          <a:xfrm>
            <a:off x="10627447" y="6461169"/>
            <a:ext cx="1577855" cy="297454"/>
          </a:xfrm>
          <a:prstGeom prst="rect">
            <a:avLst/>
          </a:prstGeom>
          <a:noFill/>
          <a:ln w="12700">
            <a:noFill/>
          </a:ln>
        </p:spPr>
        <p:txBody>
          <a:bodyPr wrap="square" rtlCol="0">
            <a:spAutoFit/>
          </a:bodyPr>
          <a:lstStyle/>
          <a:p>
            <a:pPr algn="ctr" defTabSz="1217850"/>
            <a:r>
              <a:rPr lang="sl-SI" sz="1333" dirty="0">
                <a:solidFill>
                  <a:srgbClr val="77A02E"/>
                </a:solidFill>
                <a:latin typeface="Montserrat Medium" panose="00000600000000000000" pitchFamily="2" charset="-18"/>
                <a:hlinkClick r:id="rId5"/>
              </a:rPr>
              <a:t>Poziv STO 2026</a:t>
            </a:r>
            <a:endParaRPr lang="sl-SI" sz="1333" dirty="0">
              <a:solidFill>
                <a:srgbClr val="77A02E"/>
              </a:solidFill>
              <a:latin typeface="Montserrat Medium" panose="00000600000000000000" pitchFamily="2" charset="-18"/>
            </a:endParaRPr>
          </a:p>
        </p:txBody>
      </p:sp>
      <p:sp>
        <p:nvSpPr>
          <p:cNvPr id="5" name="PoljeZBesedilom 4">
            <a:extLst>
              <a:ext uri="{FF2B5EF4-FFF2-40B4-BE49-F238E27FC236}">
                <a16:creationId xmlns:a16="http://schemas.microsoft.com/office/drawing/2014/main" id="{569A0AC6-A83F-05F8-8A17-AC992B4975A0}"/>
              </a:ext>
            </a:extLst>
          </p:cNvPr>
          <p:cNvSpPr txBox="1"/>
          <p:nvPr/>
        </p:nvSpPr>
        <p:spPr>
          <a:xfrm>
            <a:off x="2116143" y="5541235"/>
            <a:ext cx="3456383" cy="338554"/>
          </a:xfrm>
          <a:prstGeom prst="rect">
            <a:avLst/>
          </a:prstGeom>
          <a:noFill/>
          <a:ln w="12700">
            <a:noFill/>
          </a:ln>
        </p:spPr>
        <p:txBody>
          <a:bodyPr wrap="square" rtlCol="0">
            <a:spAutoFit/>
          </a:bodyPr>
          <a:lstStyle/>
          <a:p>
            <a:pPr algn="ctr" defTabSz="1217850"/>
            <a:r>
              <a:rPr lang="sl-SI" sz="1600" dirty="0">
                <a:solidFill>
                  <a:prstClr val="black">
                    <a:lumMod val="75000"/>
                    <a:lumOff val="25000"/>
                  </a:prstClr>
                </a:solidFill>
                <a:latin typeface="Montserrat Medium" panose="00000600000000000000" pitchFamily="2" charset="-18"/>
              </a:rPr>
              <a:t>standard </a:t>
            </a:r>
            <a:r>
              <a:rPr lang="sl-SI" sz="1600" dirty="0" err="1">
                <a:solidFill>
                  <a:prstClr val="black">
                    <a:lumMod val="75000"/>
                    <a:lumOff val="25000"/>
                  </a:prstClr>
                </a:solidFill>
                <a:latin typeface="Montserrat Medium" panose="00000600000000000000" pitchFamily="2" charset="-18"/>
              </a:rPr>
              <a:t>Slovenia</a:t>
            </a:r>
            <a:r>
              <a:rPr lang="sl-SI" sz="1600" dirty="0">
                <a:solidFill>
                  <a:prstClr val="black">
                    <a:lumMod val="75000"/>
                    <a:lumOff val="25000"/>
                  </a:prstClr>
                </a:solidFill>
                <a:latin typeface="Montserrat Medium" panose="00000600000000000000" pitchFamily="2" charset="-18"/>
              </a:rPr>
              <a:t> </a:t>
            </a:r>
            <a:r>
              <a:rPr lang="sl-SI" sz="1600" dirty="0" err="1">
                <a:solidFill>
                  <a:prstClr val="black">
                    <a:lumMod val="75000"/>
                    <a:lumOff val="25000"/>
                  </a:prstClr>
                </a:solidFill>
                <a:latin typeface="Montserrat Medium" panose="00000600000000000000" pitchFamily="2" charset="-18"/>
              </a:rPr>
              <a:t>Green</a:t>
            </a:r>
            <a:endParaRPr lang="sl-SI" sz="1600" dirty="0">
              <a:solidFill>
                <a:prstClr val="black">
                  <a:lumMod val="75000"/>
                  <a:lumOff val="25000"/>
                </a:prstClr>
              </a:solidFill>
              <a:latin typeface="Montserrat Medium" panose="00000600000000000000" pitchFamily="2" charset="-18"/>
            </a:endParaRPr>
          </a:p>
        </p:txBody>
      </p:sp>
      <p:sp>
        <p:nvSpPr>
          <p:cNvPr id="6" name="PoljeZBesedilom 5">
            <a:extLst>
              <a:ext uri="{FF2B5EF4-FFF2-40B4-BE49-F238E27FC236}">
                <a16:creationId xmlns:a16="http://schemas.microsoft.com/office/drawing/2014/main" id="{5CD0EC27-EF53-8084-6423-E71CC7061B4E}"/>
              </a:ext>
            </a:extLst>
          </p:cNvPr>
          <p:cNvSpPr txBox="1"/>
          <p:nvPr/>
        </p:nvSpPr>
        <p:spPr>
          <a:xfrm>
            <a:off x="7152118" y="5541235"/>
            <a:ext cx="3456383" cy="338554"/>
          </a:xfrm>
          <a:prstGeom prst="rect">
            <a:avLst/>
          </a:prstGeom>
          <a:noFill/>
          <a:ln w="12700">
            <a:noFill/>
          </a:ln>
        </p:spPr>
        <p:txBody>
          <a:bodyPr wrap="square" rtlCol="0">
            <a:spAutoFit/>
          </a:bodyPr>
          <a:lstStyle/>
          <a:p>
            <a:pPr algn="ctr" defTabSz="1217850"/>
            <a:r>
              <a:rPr lang="sl-SI" sz="1600" dirty="0">
                <a:solidFill>
                  <a:prstClr val="black">
                    <a:lumMod val="75000"/>
                    <a:lumOff val="25000"/>
                  </a:prstClr>
                </a:solidFill>
                <a:latin typeface="Montserrat Medium" panose="00000600000000000000" pitchFamily="2" charset="-18"/>
              </a:rPr>
              <a:t>sistem primarnih znakov</a:t>
            </a:r>
          </a:p>
        </p:txBody>
      </p:sp>
      <p:pic>
        <p:nvPicPr>
          <p:cNvPr id="8" name="Slika 7">
            <a:extLst>
              <a:ext uri="{FF2B5EF4-FFF2-40B4-BE49-F238E27FC236}">
                <a16:creationId xmlns:a16="http://schemas.microsoft.com/office/drawing/2014/main" id="{BD069834-C87D-D525-5064-F69BD100F37C}"/>
              </a:ext>
            </a:extLst>
          </p:cNvPr>
          <p:cNvPicPr>
            <a:picLocks noChangeAspect="1"/>
          </p:cNvPicPr>
          <p:nvPr/>
        </p:nvPicPr>
        <p:blipFill>
          <a:blip r:embed="rId6"/>
          <a:stretch>
            <a:fillRect/>
          </a:stretch>
        </p:blipFill>
        <p:spPr>
          <a:xfrm>
            <a:off x="7056108" y="5061182"/>
            <a:ext cx="3112721" cy="14503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77510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STC-Logo-2017-Horizontal-transperent-background - Travindy">
            <a:extLst>
              <a:ext uri="{FF2B5EF4-FFF2-40B4-BE49-F238E27FC236}">
                <a16:creationId xmlns:a16="http://schemas.microsoft.com/office/drawing/2014/main" id="{A5EE39C9-0FE2-4625-9A77-280F8FDAD57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2384" y="452669"/>
            <a:ext cx="1959579" cy="672075"/>
          </a:xfrm>
          <a:prstGeom prst="rect">
            <a:avLst/>
          </a:prstGeom>
          <a:noFill/>
          <a:extLst>
            <a:ext uri="{909E8E84-426E-40DD-AFC4-6F175D3DCCD1}">
              <a14:hiddenFill xmlns:a14="http://schemas.microsoft.com/office/drawing/2010/main">
                <a:solidFill>
                  <a:srgbClr val="FFFFFF"/>
                </a:solidFill>
              </a14:hiddenFill>
            </a:ext>
          </a:extLst>
        </p:spPr>
      </p:pic>
      <p:pic>
        <p:nvPicPr>
          <p:cNvPr id="5" name="Slika 4" descr="GSTC canva_bela.png"/>
          <p:cNvPicPr>
            <a:picLocks noChangeAspect="1"/>
          </p:cNvPicPr>
          <p:nvPr/>
        </p:nvPicPr>
        <p:blipFill>
          <a:blip r:embed="rId3" cstate="print"/>
          <a:stretch>
            <a:fillRect/>
          </a:stretch>
        </p:blipFill>
        <p:spPr>
          <a:xfrm>
            <a:off x="0" y="0"/>
            <a:ext cx="9144000" cy="6858000"/>
          </a:xfrm>
          <a:prstGeom prst="rect">
            <a:avLst/>
          </a:prstGeom>
        </p:spPr>
      </p:pic>
      <p:pic>
        <p:nvPicPr>
          <p:cNvPr id="6" name="Grafika 5" descr="Garbage with solid fill">
            <a:extLst>
              <a:ext uri="{FF2B5EF4-FFF2-40B4-BE49-F238E27FC236}">
                <a16:creationId xmlns:a16="http://schemas.microsoft.com/office/drawing/2014/main" id="{FE7A2FD0-6996-EB53-16D6-1A2F7EB03D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83499" y="5541235"/>
            <a:ext cx="882040" cy="882040"/>
          </a:xfrm>
          <a:prstGeom prst="rect">
            <a:avLst/>
          </a:prstGeom>
        </p:spPr>
      </p:pic>
      <p:pic>
        <p:nvPicPr>
          <p:cNvPr id="8" name="Grafika 7" descr="Leaky Tap with solid fill">
            <a:extLst>
              <a:ext uri="{FF2B5EF4-FFF2-40B4-BE49-F238E27FC236}">
                <a16:creationId xmlns:a16="http://schemas.microsoft.com/office/drawing/2014/main" id="{1EF80DEA-232F-B8A0-601E-4558C37DA3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7563" y="5562691"/>
            <a:ext cx="882040" cy="8820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graphicFrame>
        <p:nvGraphicFramePr>
          <p:cNvPr id="13" name="Ograda vsebine 2">
            <a:extLst>
              <a:ext uri="{FF2B5EF4-FFF2-40B4-BE49-F238E27FC236}">
                <a16:creationId xmlns:a16="http://schemas.microsoft.com/office/drawing/2014/main" id="{AFAB7A04-2084-84FA-F70E-04EEC6977E94}"/>
              </a:ext>
            </a:extLst>
          </p:cNvPr>
          <p:cNvGraphicFramePr/>
          <p:nvPr/>
        </p:nvGraphicFramePr>
        <p:xfrm>
          <a:off x="609600" y="1600201"/>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Grafika 14" descr="Continuous Improvement with solid fill">
            <a:extLst>
              <a:ext uri="{FF2B5EF4-FFF2-40B4-BE49-F238E27FC236}">
                <a16:creationId xmlns:a16="http://schemas.microsoft.com/office/drawing/2014/main" id="{8A50CD6E-B7AD-0453-BD15-8B90354DD76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99989" y="1852072"/>
            <a:ext cx="1219200" cy="1219200"/>
          </a:xfrm>
          <a:prstGeom prst="rect">
            <a:avLst/>
          </a:prstGeom>
        </p:spPr>
      </p:pic>
      <p:pic>
        <p:nvPicPr>
          <p:cNvPr id="17" name="Grafika 16" descr="Sunflower with solid fill">
            <a:extLst>
              <a:ext uri="{FF2B5EF4-FFF2-40B4-BE49-F238E27FC236}">
                <a16:creationId xmlns:a16="http://schemas.microsoft.com/office/drawing/2014/main" id="{F0B435EC-A39E-3AA2-647A-73FB7350F2D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39349" y="1796819"/>
            <a:ext cx="1219200" cy="1219200"/>
          </a:xfrm>
          <a:prstGeom prst="rect">
            <a:avLst/>
          </a:prstGeom>
        </p:spPr>
      </p:pic>
      <p:pic>
        <p:nvPicPr>
          <p:cNvPr id="19" name="Grafika 18" descr="Treasure chest with solid fill">
            <a:extLst>
              <a:ext uri="{FF2B5EF4-FFF2-40B4-BE49-F238E27FC236}">
                <a16:creationId xmlns:a16="http://schemas.microsoft.com/office/drawing/2014/main" id="{EE28570B-54D6-8900-66F8-8C95E99A6EF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36640" y="1854096"/>
            <a:ext cx="1219200" cy="1219200"/>
          </a:xfrm>
          <a:prstGeom prst="rect">
            <a:avLst/>
          </a:prstGeom>
        </p:spPr>
      </p:pic>
      <p:pic>
        <p:nvPicPr>
          <p:cNvPr id="21" name="Grafika 20" descr="Clipboard Badge with solid fill">
            <a:extLst>
              <a:ext uri="{FF2B5EF4-FFF2-40B4-BE49-F238E27FC236}">
                <a16:creationId xmlns:a16="http://schemas.microsoft.com/office/drawing/2014/main" id="{8BD4B619-235F-B019-553D-04FD1A7CEB5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80309" y="1796819"/>
            <a:ext cx="1219200" cy="1219200"/>
          </a:xfrm>
          <a:prstGeom prst="rect">
            <a:avLst/>
          </a:prstGeom>
        </p:spPr>
      </p:pic>
    </p:spTree>
    <p:extLst>
      <p:ext uri="{BB962C8B-B14F-4D97-AF65-F5344CB8AC3E}">
        <p14:creationId xmlns:p14="http://schemas.microsoft.com/office/powerpoint/2010/main" val="8791214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Slika 12" descr="Slika, ki vsebuje besede stranišče, straniščna deska, vodovodna napeljava, bide&#10;&#10;Vsebina, ustvarjena z UI, morda ni pravilna.">
            <a:extLst>
              <a:ext uri="{FF2B5EF4-FFF2-40B4-BE49-F238E27FC236}">
                <a16:creationId xmlns:a16="http://schemas.microsoft.com/office/drawing/2014/main" id="{8D87F831-79E3-3485-35CF-549CA2A9B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1413" y="927417"/>
            <a:ext cx="5459163" cy="3630521"/>
          </a:xfrm>
          <a:prstGeom prst="rect">
            <a:avLst/>
          </a:prstGeom>
        </p:spPr>
      </p:pic>
      <p:pic>
        <p:nvPicPr>
          <p:cNvPr id="11" name="Slika 10" descr="Slika, ki vsebuje besede vodovodna napeljava, umivalnik, zaprt prostor, zid&#10;&#10;Vsebina, ustvarjena z UI, morda ni pravilna.">
            <a:extLst>
              <a:ext uri="{FF2B5EF4-FFF2-40B4-BE49-F238E27FC236}">
                <a16:creationId xmlns:a16="http://schemas.microsoft.com/office/drawing/2014/main" id="{5F1BD976-8ED7-24CE-F216-04DA942568D4}"/>
              </a:ext>
            </a:extLst>
          </p:cNvPr>
          <p:cNvPicPr>
            <a:picLocks noChangeAspect="1"/>
          </p:cNvPicPr>
          <p:nvPr/>
        </p:nvPicPr>
        <p:blipFill>
          <a:blip r:embed="rId4" cstate="print">
            <a:extLst>
              <a:ext uri="{28A0092B-C50C-407E-A947-70E740481C1C}">
                <a14:useLocalDpi xmlns:a14="http://schemas.microsoft.com/office/drawing/2010/main" val="0"/>
              </a:ext>
            </a:extLst>
          </a:blip>
          <a:srcRect l="24012" r="27163"/>
          <a:stretch>
            <a:fillRect/>
          </a:stretch>
        </p:blipFill>
        <p:spPr>
          <a:xfrm>
            <a:off x="911425" y="927416"/>
            <a:ext cx="4559716" cy="5253203"/>
          </a:xfrm>
          <a:prstGeom prst="rect">
            <a:avLst/>
          </a:prstGeom>
        </p:spPr>
      </p:pic>
      <p:sp>
        <p:nvSpPr>
          <p:cNvPr id="6" name="Rectangle 8"/>
          <p:cNvSpPr/>
          <p:nvPr/>
        </p:nvSpPr>
        <p:spPr>
          <a:xfrm>
            <a:off x="719403" y="219126"/>
            <a:ext cx="4416491"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err="1">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rPr>
              <a:t>Če</a:t>
            </a:r>
            <a:r>
              <a:rPr lang="hr-HR" sz="3467" b="1" kern="0" dirty="0">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rPr>
              <a:t> </a:t>
            </a:r>
            <a:r>
              <a:rPr lang="hr-HR" sz="3467" b="1" kern="0" dirty="0" err="1">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rPr>
              <a:t>odteka</a:t>
            </a:r>
            <a:r>
              <a:rPr lang="hr-HR" sz="3467" b="1" kern="0" dirty="0">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rPr>
              <a:t> voda…</a:t>
            </a:r>
            <a:endParaRPr lang="sl-SI" sz="3467" b="1" kern="0" dirty="0">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endParaRPr>
          </a:p>
        </p:txBody>
      </p:sp>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3" name="Rectangle 8">
            <a:extLst>
              <a:ext uri="{FF2B5EF4-FFF2-40B4-BE49-F238E27FC236}">
                <a16:creationId xmlns:a16="http://schemas.microsoft.com/office/drawing/2014/main" id="{70F26317-FC34-AFB9-707C-83F8F3F38710}"/>
              </a:ext>
            </a:extLst>
          </p:cNvPr>
          <p:cNvSpPr/>
          <p:nvPr/>
        </p:nvSpPr>
        <p:spPr>
          <a:xfrm rot="20854887">
            <a:off x="325421" y="4030292"/>
            <a:ext cx="4505868" cy="697577"/>
          </a:xfrm>
          <a:prstGeom prst="rect">
            <a:avLst/>
          </a:prstGeom>
          <a:solidFill>
            <a:srgbClr val="F79646"/>
          </a:solidFill>
        </p:spPr>
        <p:txBody>
          <a:bodyPr wrap="square" lIns="121744" tIns="60872" rIns="121744" bIns="60872">
            <a:spAutoFit/>
          </a:bodyPr>
          <a:lstStyle/>
          <a:p>
            <a:pPr algn="ctr" defTabSz="1217850">
              <a:defRPr/>
            </a:pPr>
            <a:r>
              <a:rPr lang="sl-SI" sz="1867" dirty="0">
                <a:solidFill>
                  <a:prstClr val="white"/>
                </a:solidFill>
                <a:latin typeface="Montserrat Medium" panose="00000600000000000000" pitchFamily="2" charset="-18"/>
                <a:sym typeface="Verdana"/>
              </a:rPr>
              <a:t>Iz pipe, ki ne tesni, steče dodatnih 400 do 2.600 litrov.</a:t>
            </a:r>
          </a:p>
        </p:txBody>
      </p:sp>
      <p:sp>
        <p:nvSpPr>
          <p:cNvPr id="5" name="Rectangle 8">
            <a:extLst>
              <a:ext uri="{FF2B5EF4-FFF2-40B4-BE49-F238E27FC236}">
                <a16:creationId xmlns:a16="http://schemas.microsoft.com/office/drawing/2014/main" id="{203F46DC-5575-AACC-778C-991F8E68126B}"/>
              </a:ext>
            </a:extLst>
          </p:cNvPr>
          <p:cNvSpPr/>
          <p:nvPr/>
        </p:nvSpPr>
        <p:spPr>
          <a:xfrm rot="20854887">
            <a:off x="6091828" y="4209149"/>
            <a:ext cx="4870345" cy="697577"/>
          </a:xfrm>
          <a:prstGeom prst="rect">
            <a:avLst/>
          </a:prstGeom>
          <a:solidFill>
            <a:srgbClr val="F79646"/>
          </a:solidFill>
        </p:spPr>
        <p:txBody>
          <a:bodyPr wrap="square" lIns="121744" tIns="60872" rIns="121744" bIns="60872">
            <a:spAutoFit/>
          </a:bodyPr>
          <a:lstStyle/>
          <a:p>
            <a:pPr indent="-280529" algn="ctr" defTabSz="999382">
              <a:spcBef>
                <a:spcPts val="4133"/>
              </a:spcBef>
              <a:buClr>
                <a:srgbClr val="535353"/>
              </a:buClr>
              <a:buSzPct val="82000"/>
              <a:defRPr sz="1800"/>
            </a:pPr>
            <a:r>
              <a:rPr lang="sl-SI" sz="1867" dirty="0">
                <a:solidFill>
                  <a:prstClr val="white"/>
                </a:solidFill>
                <a:latin typeface="Montserrat Medium" panose="00000600000000000000" pitchFamily="2" charset="-18"/>
                <a:sym typeface="Verdana"/>
              </a:rPr>
              <a:t>Iz </a:t>
            </a:r>
            <a:r>
              <a:rPr lang="sl-SI" sz="1867" dirty="0" err="1">
                <a:solidFill>
                  <a:prstClr val="white"/>
                </a:solidFill>
                <a:latin typeface="Montserrat Medium" panose="00000600000000000000" pitchFamily="2" charset="-18"/>
                <a:sym typeface="Verdana"/>
              </a:rPr>
              <a:t>wc</a:t>
            </a:r>
            <a:r>
              <a:rPr lang="sl-SI" sz="1867" dirty="0">
                <a:solidFill>
                  <a:prstClr val="white"/>
                </a:solidFill>
                <a:latin typeface="Montserrat Medium" panose="00000600000000000000" pitchFamily="2" charset="-18"/>
                <a:sym typeface="Verdana"/>
              </a:rPr>
              <a:t> kotlička, ki pušča, mesečno steče od 2.600 do 13.000 litrov vode.</a:t>
            </a:r>
          </a:p>
        </p:txBody>
      </p:sp>
      <p:sp>
        <p:nvSpPr>
          <p:cNvPr id="7" name="Rectangle 8">
            <a:extLst>
              <a:ext uri="{FF2B5EF4-FFF2-40B4-BE49-F238E27FC236}">
                <a16:creationId xmlns:a16="http://schemas.microsoft.com/office/drawing/2014/main" id="{DC30A1A7-0A4D-589E-C5A6-1636076806C5}"/>
              </a:ext>
            </a:extLst>
          </p:cNvPr>
          <p:cNvSpPr/>
          <p:nvPr/>
        </p:nvSpPr>
        <p:spPr>
          <a:xfrm>
            <a:off x="7727208" y="6180619"/>
            <a:ext cx="4033421" cy="656477"/>
          </a:xfrm>
          <a:prstGeom prst="rect">
            <a:avLst/>
          </a:prstGeom>
        </p:spPr>
        <p:txBody>
          <a:bodyPr wrap="square" lIns="121744" tIns="60872" rIns="121744" bIns="60872">
            <a:spAutoFit/>
          </a:bodyPr>
          <a:lstStyle/>
          <a:p>
            <a:pPr algn="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rPr>
              <a:t>…o</a:t>
            </a:r>
            <a:r>
              <a:rPr lang="hr-HR" sz="3467" b="1" kern="0" dirty="0" err="1">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rPr>
              <a:t>dteka</a:t>
            </a:r>
            <a:r>
              <a:rPr lang="hr-HR" sz="3467" b="1" kern="0" dirty="0">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rPr>
              <a:t> denar.</a:t>
            </a:r>
            <a:endParaRPr lang="sl-SI" sz="3467" b="1" kern="0" dirty="0">
              <a:solidFill>
                <a:srgbClr val="F79646"/>
              </a:solidFill>
              <a:latin typeface="Montserrat ExtraBold" panose="00000900000000000000" pitchFamily="2" charset="-18"/>
              <a:ea typeface="Verdana" panose="020B0604030504040204" pitchFamily="34" charset="0"/>
              <a:cs typeface="Verdana" panose="020B0604030504040204" pitchFamily="34" charset="0"/>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Pravokotnik 9"/>
          <p:cNvSpPr/>
          <p:nvPr/>
        </p:nvSpPr>
        <p:spPr>
          <a:xfrm>
            <a:off x="623392" y="1084135"/>
            <a:ext cx="4896545" cy="5663022"/>
          </a:xfrm>
          <a:prstGeom prst="rect">
            <a:avLst/>
          </a:prstGeom>
        </p:spPr>
        <p:txBody>
          <a:bodyPr wrap="square" lIns="121853" tIns="60927" rIns="121853" bIns="60927">
            <a:spAutoFit/>
          </a:bodyPr>
          <a:lstStyle/>
          <a:p>
            <a:pPr defTabSz="1217850">
              <a:defRPr/>
            </a:pPr>
            <a:endParaRPr lang="sl-SI" sz="2400" b="1" dirty="0">
              <a:solidFill>
                <a:srgbClr val="F79646"/>
              </a:solidFill>
              <a:latin typeface="Montserrat Medium" panose="00000600000000000000" pitchFamily="2" charset="-18"/>
              <a:sym typeface="Verdana"/>
            </a:endParaRPr>
          </a:p>
          <a:p>
            <a:pPr defTabSz="1217850">
              <a:defRPr/>
            </a:pPr>
            <a:r>
              <a:rPr lang="sl-SI" sz="2400" b="1" dirty="0">
                <a:solidFill>
                  <a:srgbClr val="F79646"/>
                </a:solidFill>
                <a:latin typeface="Montserrat Medium" panose="00000600000000000000" pitchFamily="2" charset="-18"/>
                <a:sym typeface="Verdana"/>
              </a:rPr>
              <a:t>Regulacija pretokov</a:t>
            </a:r>
          </a:p>
          <a:p>
            <a:pPr marL="380990" indent="-380990" defTabSz="1217850">
              <a:buFont typeface="Arial" panose="020B0604020202020204" pitchFamily="34" charset="0"/>
              <a:buChar char="•"/>
              <a:defRPr/>
            </a:pPr>
            <a:r>
              <a:rPr lang="sl-SI" sz="2400" dirty="0">
                <a:solidFill>
                  <a:prstClr val="black"/>
                </a:solidFill>
                <a:latin typeface="Montserrat Medium" panose="00000600000000000000" pitchFamily="2" charset="-18"/>
                <a:sym typeface="Verdana"/>
              </a:rPr>
              <a:t>umivalnik: </a:t>
            </a:r>
            <a:r>
              <a:rPr lang="sl-SI" sz="2400" dirty="0" err="1">
                <a:solidFill>
                  <a:prstClr val="black"/>
                </a:solidFill>
                <a:latin typeface="Montserrat Medium" panose="00000600000000000000" pitchFamily="2" charset="-18"/>
                <a:sym typeface="Verdana"/>
              </a:rPr>
              <a:t>max</a:t>
            </a:r>
            <a:r>
              <a:rPr lang="sl-SI" sz="2400" dirty="0">
                <a:solidFill>
                  <a:prstClr val="black"/>
                </a:solidFill>
                <a:latin typeface="Montserrat Medium" panose="00000600000000000000" pitchFamily="2" charset="-18"/>
                <a:sym typeface="Verdana"/>
              </a:rPr>
              <a:t> 5-8 l /  min</a:t>
            </a:r>
          </a:p>
          <a:p>
            <a:pPr marL="380990" indent="-380990" defTabSz="1217850">
              <a:buFont typeface="Arial" panose="020B0604020202020204" pitchFamily="34" charset="0"/>
              <a:buChar char="•"/>
              <a:defRPr/>
            </a:pPr>
            <a:r>
              <a:rPr lang="sl-SI" sz="2400" dirty="0">
                <a:solidFill>
                  <a:prstClr val="black"/>
                </a:solidFill>
                <a:latin typeface="Montserrat Medium" panose="00000600000000000000" pitchFamily="2" charset="-18"/>
                <a:sym typeface="Verdana"/>
              </a:rPr>
              <a:t>tuš: </a:t>
            </a:r>
            <a:r>
              <a:rPr lang="sl-SI" sz="2400" dirty="0" err="1">
                <a:solidFill>
                  <a:prstClr val="black"/>
                </a:solidFill>
                <a:latin typeface="Montserrat Medium" panose="00000600000000000000" pitchFamily="2" charset="-18"/>
                <a:sym typeface="Verdana"/>
              </a:rPr>
              <a:t>max</a:t>
            </a:r>
            <a:r>
              <a:rPr lang="sl-SI" sz="2400" dirty="0">
                <a:solidFill>
                  <a:prstClr val="black"/>
                </a:solidFill>
                <a:latin typeface="Montserrat Medium" panose="00000600000000000000" pitchFamily="2" charset="-18"/>
                <a:sym typeface="Verdana"/>
              </a:rPr>
              <a:t> 9-10 l / min</a:t>
            </a:r>
          </a:p>
          <a:p>
            <a:pPr marL="380990" indent="-380990" defTabSz="1217850">
              <a:buFont typeface="Arial" panose="020B0604020202020204" pitchFamily="34" charset="0"/>
              <a:buChar char="•"/>
              <a:defRPr/>
            </a:pPr>
            <a:r>
              <a:rPr lang="sl-SI" sz="2400" dirty="0">
                <a:solidFill>
                  <a:prstClr val="black"/>
                </a:solidFill>
                <a:latin typeface="Montserrat Medium" panose="00000600000000000000" pitchFamily="2" charset="-18"/>
                <a:sym typeface="Verdana"/>
              </a:rPr>
              <a:t>l</a:t>
            </a:r>
            <a:r>
              <a:rPr lang="sl-SI" sz="2400" dirty="0" err="1">
                <a:solidFill>
                  <a:prstClr val="black"/>
                </a:solidFill>
                <a:latin typeface="Montserrat Medium" panose="00000600000000000000" pitchFamily="2" charset="-18"/>
                <a:sym typeface="Verdana"/>
              </a:rPr>
              <a:t>okalno</a:t>
            </a:r>
            <a:r>
              <a:rPr lang="sl-SI" sz="2400" dirty="0">
                <a:solidFill>
                  <a:prstClr val="black"/>
                </a:solidFill>
                <a:latin typeface="Montserrat Medium" panose="00000600000000000000" pitchFamily="2" charset="-18"/>
                <a:sym typeface="Verdana"/>
              </a:rPr>
              <a:t>/centralno</a:t>
            </a:r>
          </a:p>
          <a:p>
            <a:pPr marL="380990" indent="-380990" defTabSz="1217850">
              <a:buFont typeface="Arial" panose="020B0604020202020204" pitchFamily="34" charset="0"/>
              <a:buChar char="•"/>
              <a:defRPr/>
            </a:pPr>
            <a:r>
              <a:rPr lang="sl-SI" sz="2400" dirty="0">
                <a:solidFill>
                  <a:prstClr val="black"/>
                </a:solidFill>
                <a:latin typeface="Montserrat Medium" panose="00000600000000000000" pitchFamily="2" charset="-18"/>
                <a:sym typeface="Verdana"/>
              </a:rPr>
              <a:t>s </a:t>
            </a:r>
            <a:r>
              <a:rPr lang="sl-SI" sz="2400" dirty="0" err="1">
                <a:solidFill>
                  <a:prstClr val="black"/>
                </a:solidFill>
                <a:latin typeface="Montserrat Medium" panose="00000600000000000000" pitchFamily="2" charset="-18"/>
                <a:sym typeface="Verdana"/>
              </a:rPr>
              <a:t>perlatorji</a:t>
            </a:r>
            <a:r>
              <a:rPr lang="sl-SI" sz="2400" dirty="0">
                <a:solidFill>
                  <a:prstClr val="black"/>
                </a:solidFill>
                <a:latin typeface="Montserrat Medium" panose="00000600000000000000" pitchFamily="2" charset="-18"/>
                <a:sym typeface="Verdana"/>
              </a:rPr>
              <a:t> (redno čiščenje!)</a:t>
            </a:r>
          </a:p>
          <a:p>
            <a:pPr defTabSz="1217850">
              <a:defRPr/>
            </a:pPr>
            <a:endParaRPr lang="sl-SI" sz="2400" b="1" dirty="0">
              <a:solidFill>
                <a:srgbClr val="F79646"/>
              </a:solidFill>
              <a:latin typeface="Montserrat Medium" panose="00000600000000000000" pitchFamily="2" charset="-18"/>
              <a:sym typeface="Verdana"/>
            </a:endParaRPr>
          </a:p>
          <a:p>
            <a:pPr defTabSz="1217850">
              <a:defRPr/>
            </a:pPr>
            <a:r>
              <a:rPr lang="sl-SI" sz="2400" b="1" dirty="0">
                <a:solidFill>
                  <a:srgbClr val="F79646"/>
                </a:solidFill>
                <a:latin typeface="Montserrat Medium" panose="00000600000000000000" pitchFamily="2" charset="-18"/>
                <a:sym typeface="Verdana"/>
              </a:rPr>
              <a:t>Dvojno splakovanje</a:t>
            </a:r>
          </a:p>
          <a:p>
            <a:pPr defTabSz="1217850">
              <a:defRPr/>
            </a:pPr>
            <a:r>
              <a:rPr lang="sl-SI" sz="2400" dirty="0">
                <a:solidFill>
                  <a:prstClr val="black"/>
                </a:solidFill>
                <a:latin typeface="Montserrat Medium" panose="00000600000000000000" pitchFamily="2" charset="-18"/>
                <a:sym typeface="Verdana"/>
              </a:rPr>
              <a:t>…ali zmanjšanje prostornine</a:t>
            </a:r>
          </a:p>
          <a:p>
            <a:pPr defTabSz="1217850">
              <a:buFontTx/>
              <a:buChar char="-"/>
              <a:defRPr/>
            </a:pPr>
            <a:endParaRPr lang="sl-SI" sz="2400" dirty="0">
              <a:solidFill>
                <a:prstClr val="black"/>
              </a:solidFill>
              <a:latin typeface="Montserrat Medium" panose="00000600000000000000" pitchFamily="2" charset="-18"/>
              <a:sym typeface="Verdana"/>
            </a:endParaRPr>
          </a:p>
          <a:p>
            <a:pPr defTabSz="1217850">
              <a:defRPr/>
            </a:pPr>
            <a:r>
              <a:rPr lang="sl-SI" sz="2400" b="1" dirty="0">
                <a:solidFill>
                  <a:srgbClr val="F79646"/>
                </a:solidFill>
                <a:latin typeface="Montserrat Medium" panose="00000600000000000000" pitchFamily="2" charset="-18"/>
                <a:sym typeface="Verdana"/>
              </a:rPr>
              <a:t>Inovativne rešitve</a:t>
            </a:r>
          </a:p>
          <a:p>
            <a:pPr defTabSz="1217850">
              <a:defRPr/>
            </a:pPr>
            <a:r>
              <a:rPr lang="sl-SI" sz="2400" dirty="0">
                <a:solidFill>
                  <a:prstClr val="black"/>
                </a:solidFill>
                <a:latin typeface="Montserrat Medium" panose="00000600000000000000" pitchFamily="2" charset="-18"/>
                <a:sym typeface="Verdana"/>
              </a:rPr>
              <a:t>pametne tuš glave</a:t>
            </a:r>
          </a:p>
          <a:p>
            <a:pPr defTabSz="1217850">
              <a:defRPr/>
            </a:pPr>
            <a:endParaRPr lang="sl-SI" sz="2400" dirty="0">
              <a:solidFill>
                <a:prstClr val="black"/>
              </a:solidFill>
              <a:latin typeface="Montserrat Medium" panose="00000600000000000000" pitchFamily="2" charset="-18"/>
              <a:sym typeface="Verdana"/>
            </a:endParaRPr>
          </a:p>
          <a:p>
            <a:pPr defTabSz="1217850">
              <a:defRPr/>
            </a:pPr>
            <a:r>
              <a:rPr lang="sl-SI" sz="2400" dirty="0">
                <a:solidFill>
                  <a:prstClr val="black"/>
                </a:solidFill>
                <a:latin typeface="Montserrat Medium" panose="00000600000000000000" pitchFamily="2" charset="-18"/>
                <a:sym typeface="Verdana"/>
              </a:rPr>
              <a:t>Racionalno zalivanje, pranje</a:t>
            </a:r>
            <a:endParaRPr lang="en-US" sz="2400" dirty="0">
              <a:solidFill>
                <a:srgbClr val="C0504D"/>
              </a:solidFill>
              <a:latin typeface="Montserrat Medium" panose="00000600000000000000" pitchFamily="2" charset="-18"/>
            </a:endParaRPr>
          </a:p>
        </p:txBody>
      </p:sp>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4" name="Slika 3" descr="Slika, ki vsebuje besede besedilo, zaprt prostor, vodovodna napeljava, umivalnik&#10;&#10;Opis je samodejno ustvarjen">
            <a:extLst>
              <a:ext uri="{FF2B5EF4-FFF2-40B4-BE49-F238E27FC236}">
                <a16:creationId xmlns:a16="http://schemas.microsoft.com/office/drawing/2014/main" id="{DB8E3F5A-D19E-9F7F-FAAC-9A75EBF7BC0A}"/>
              </a:ext>
            </a:extLst>
          </p:cNvPr>
          <p:cNvPicPr>
            <a:picLocks noChangeAspect="1"/>
          </p:cNvPicPr>
          <p:nvPr/>
        </p:nvPicPr>
        <p:blipFill>
          <a:blip r:embed="rId3" cstate="print">
            <a:extLst>
              <a:ext uri="{28A0092B-C50C-407E-A947-70E740481C1C}">
                <a14:useLocalDpi xmlns:a14="http://schemas.microsoft.com/office/drawing/2010/main" val="0"/>
              </a:ext>
            </a:extLst>
          </a:blip>
          <a:srcRect l="19199" r="17444"/>
          <a:stretch>
            <a:fillRect/>
          </a:stretch>
        </p:blipFill>
        <p:spPr>
          <a:xfrm>
            <a:off x="5807968" y="94508"/>
            <a:ext cx="3168352" cy="6668984"/>
          </a:xfrm>
          <a:prstGeom prst="rect">
            <a:avLst/>
          </a:prstGeom>
        </p:spPr>
      </p:pic>
      <p:pic>
        <p:nvPicPr>
          <p:cNvPr id="3" name="Slika 2" descr="Slika, ki vsebuje besede besedilo, posnetek zaslona, pisava, oblikovanje&#10;&#10;Opis je samodejno ustvarjen">
            <a:extLst>
              <a:ext uri="{FF2B5EF4-FFF2-40B4-BE49-F238E27FC236}">
                <a16:creationId xmlns:a16="http://schemas.microsoft.com/office/drawing/2014/main" id="{13699F7E-B26B-91DA-E24D-DA061746A4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72331" y="94508"/>
            <a:ext cx="3072341" cy="6652649"/>
          </a:xfrm>
          <a:prstGeom prst="rect">
            <a:avLst/>
          </a:prstGeom>
        </p:spPr>
      </p:pic>
      <p:sp>
        <p:nvSpPr>
          <p:cNvPr id="2" name="Rectangle 8">
            <a:extLst>
              <a:ext uri="{FF2B5EF4-FFF2-40B4-BE49-F238E27FC236}">
                <a16:creationId xmlns:a16="http://schemas.microsoft.com/office/drawing/2014/main" id="{31F43458-7ACE-311C-4AC0-1297D9A20E9A}"/>
              </a:ext>
            </a:extLst>
          </p:cNvPr>
          <p:cNvSpPr/>
          <p:nvPr/>
        </p:nvSpPr>
        <p:spPr>
          <a:xfrm>
            <a:off x="613833" y="213785"/>
            <a:ext cx="3168352"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RABA VODE</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A90AFE2-6386-89C4-E70F-27BD66C84FC1}"/>
            </a:ext>
          </a:extLst>
        </p:cNvPr>
        <p:cNvGrpSpPr/>
        <p:nvPr/>
      </p:nvGrpSpPr>
      <p:grpSpPr>
        <a:xfrm>
          <a:off x="0" y="0"/>
          <a:ext cx="0" cy="0"/>
          <a:chOff x="0" y="0"/>
          <a:chExt cx="0" cy="0"/>
        </a:xfrm>
      </p:grpSpPr>
      <p:sp>
        <p:nvSpPr>
          <p:cNvPr id="10" name="Pravokotnik 9">
            <a:extLst>
              <a:ext uri="{FF2B5EF4-FFF2-40B4-BE49-F238E27FC236}">
                <a16:creationId xmlns:a16="http://schemas.microsoft.com/office/drawing/2014/main" id="{66EEE78B-A6B3-ABBB-1897-327DC534BBEB}"/>
              </a:ext>
            </a:extLst>
          </p:cNvPr>
          <p:cNvSpPr/>
          <p:nvPr/>
        </p:nvSpPr>
        <p:spPr>
          <a:xfrm>
            <a:off x="527381" y="1933643"/>
            <a:ext cx="6720747" cy="3980190"/>
          </a:xfrm>
          <a:prstGeom prst="rect">
            <a:avLst/>
          </a:prstGeom>
        </p:spPr>
        <p:txBody>
          <a:bodyPr wrap="square" lIns="121853" tIns="60927" rIns="121853" bIns="60927">
            <a:spAutoFit/>
          </a:bodyPr>
          <a:lstStyle/>
          <a:p>
            <a:pPr defTabSz="1217850">
              <a:defRPr/>
            </a:pPr>
            <a:endParaRPr lang="sl-SI" sz="2400" b="1" dirty="0">
              <a:solidFill>
                <a:srgbClr val="F79646"/>
              </a:solidFill>
              <a:latin typeface="Montserrat Medium" panose="00000600000000000000" pitchFamily="2" charset="-18"/>
            </a:endParaRPr>
          </a:p>
          <a:p>
            <a:pPr defTabSz="1217850">
              <a:defRPr/>
            </a:pPr>
            <a:r>
              <a:rPr lang="sl-SI" sz="2400" b="1" dirty="0">
                <a:solidFill>
                  <a:srgbClr val="F79646"/>
                </a:solidFill>
                <a:latin typeface="Montserrat Medium" panose="00000600000000000000" pitchFamily="2" charset="-18"/>
                <a:sym typeface="Verdana"/>
              </a:rPr>
              <a:t>Prostovoljna menjava brisač in posteljnine</a:t>
            </a:r>
          </a:p>
          <a:p>
            <a:pPr defTabSz="1217850">
              <a:defRPr/>
            </a:pPr>
            <a:endParaRPr lang="sl-SI" sz="2400" b="1" dirty="0">
              <a:solidFill>
                <a:srgbClr val="F79646"/>
              </a:solidFill>
              <a:latin typeface="Montserrat Medium" panose="00000600000000000000" pitchFamily="2" charset="-18"/>
              <a:sym typeface="Verdana"/>
            </a:endParaRPr>
          </a:p>
          <a:p>
            <a:pPr defTabSz="1217850">
              <a:defRPr/>
            </a:pPr>
            <a:r>
              <a:rPr lang="sl-SI" sz="2400" i="1" dirty="0">
                <a:solidFill>
                  <a:srgbClr val="F79646"/>
                </a:solidFill>
                <a:latin typeface="Montserrat Medium" panose="00000600000000000000" pitchFamily="2" charset="-18"/>
                <a:sym typeface="Verdana"/>
              </a:rPr>
              <a:t>nižja poraba vode</a:t>
            </a:r>
          </a:p>
          <a:p>
            <a:pPr defTabSz="1217850">
              <a:defRPr/>
            </a:pPr>
            <a:r>
              <a:rPr lang="sl-SI" sz="2400" i="1" dirty="0">
                <a:solidFill>
                  <a:srgbClr val="F79646"/>
                </a:solidFill>
                <a:latin typeface="Montserrat Medium" panose="00000600000000000000" pitchFamily="2" charset="-18"/>
                <a:sym typeface="Verdana"/>
              </a:rPr>
              <a:t>nižja poraba energije</a:t>
            </a:r>
          </a:p>
          <a:p>
            <a:pPr defTabSz="1217850">
              <a:defRPr/>
            </a:pPr>
            <a:r>
              <a:rPr lang="sl-SI" sz="2400" i="1" dirty="0">
                <a:solidFill>
                  <a:srgbClr val="F79646"/>
                </a:solidFill>
                <a:latin typeface="Montserrat Medium" panose="00000600000000000000" pitchFamily="2" charset="-18"/>
                <a:sym typeface="Verdana"/>
              </a:rPr>
              <a:t>nižja poraba čistil</a:t>
            </a:r>
          </a:p>
          <a:p>
            <a:pPr defTabSz="1217850">
              <a:defRPr/>
            </a:pPr>
            <a:endParaRPr lang="sl-SI" sz="2133" b="1" dirty="0">
              <a:solidFill>
                <a:srgbClr val="F79646"/>
              </a:solidFill>
              <a:latin typeface="Montserrat Medium" panose="00000600000000000000" pitchFamily="2" charset="-18"/>
              <a:sym typeface="Verdana"/>
            </a:endParaRPr>
          </a:p>
          <a:p>
            <a:pPr marL="380990" indent="-380990" defTabSz="1217850">
              <a:buFont typeface="Arial" panose="020B0604020202020204" pitchFamily="34" charset="0"/>
              <a:buChar char="•"/>
              <a:defRPr/>
            </a:pPr>
            <a:r>
              <a:rPr lang="sl-SI" sz="2133" dirty="0">
                <a:solidFill>
                  <a:prstClr val="black"/>
                </a:solidFill>
                <a:latin typeface="Montserrat Medium" panose="00000600000000000000" pitchFamily="2" charset="-18"/>
                <a:sym typeface="Verdana"/>
              </a:rPr>
              <a:t>jasen sistem za gosta</a:t>
            </a:r>
          </a:p>
          <a:p>
            <a:pPr marL="380990" indent="-380990" defTabSz="1217850">
              <a:buFont typeface="Arial" panose="020B0604020202020204" pitchFamily="34" charset="0"/>
              <a:buChar char="•"/>
              <a:defRPr/>
            </a:pPr>
            <a:r>
              <a:rPr lang="sl-SI" sz="2133" dirty="0">
                <a:solidFill>
                  <a:prstClr val="black"/>
                </a:solidFill>
                <a:latin typeface="Montserrat Medium" panose="00000600000000000000" pitchFamily="2" charset="-18"/>
                <a:sym typeface="Verdana"/>
              </a:rPr>
              <a:t>spoštovanje navodil s strani osebja</a:t>
            </a:r>
          </a:p>
          <a:p>
            <a:pPr marL="380990" indent="-380990" defTabSz="1217850">
              <a:buFont typeface="Arial" panose="020B0604020202020204" pitchFamily="34" charset="0"/>
              <a:buChar char="•"/>
              <a:defRPr/>
            </a:pPr>
            <a:r>
              <a:rPr lang="sl-SI" sz="2133" dirty="0">
                <a:solidFill>
                  <a:prstClr val="black"/>
                </a:solidFill>
                <a:latin typeface="Montserrat Medium" panose="00000600000000000000" pitchFamily="2" charset="-18"/>
                <a:sym typeface="Verdana"/>
              </a:rPr>
              <a:t>prostor/držalo za sušenje brisače</a:t>
            </a:r>
          </a:p>
          <a:p>
            <a:pPr marL="380990" indent="-380990" defTabSz="1217850">
              <a:buFont typeface="Arial" panose="020B0604020202020204" pitchFamily="34" charset="0"/>
              <a:buChar char="•"/>
              <a:defRPr/>
            </a:pPr>
            <a:r>
              <a:rPr lang="sl-SI" sz="2133" dirty="0">
                <a:solidFill>
                  <a:prstClr val="black"/>
                </a:solidFill>
                <a:latin typeface="Montserrat Medium" panose="00000600000000000000" pitchFamily="2" charset="-18"/>
                <a:sym typeface="Verdana"/>
              </a:rPr>
              <a:t>komunikacija (zakaj?)</a:t>
            </a:r>
            <a:endParaRPr lang="en-US" sz="2133" dirty="0">
              <a:solidFill>
                <a:prstClr val="black"/>
              </a:solidFill>
              <a:latin typeface="Montserrat Medium" panose="00000600000000000000" pitchFamily="2" charset="-18"/>
              <a:sym typeface="Verdana"/>
            </a:endParaRPr>
          </a:p>
        </p:txBody>
      </p:sp>
      <p:sp>
        <p:nvSpPr>
          <p:cNvPr id="473090" name="AutoShape 2" descr="Okusi lokalno!">
            <a:extLst>
              <a:ext uri="{FF2B5EF4-FFF2-40B4-BE49-F238E27FC236}">
                <a16:creationId xmlns:a16="http://schemas.microsoft.com/office/drawing/2014/main" id="{49994113-76F2-3AF4-594A-FB37DD269A23}"/>
              </a:ext>
            </a:extLst>
          </p:cNvPr>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cxnSp>
        <p:nvCxnSpPr>
          <p:cNvPr id="3" name="Raven povezovalnik 2">
            <a:extLst>
              <a:ext uri="{FF2B5EF4-FFF2-40B4-BE49-F238E27FC236}">
                <a16:creationId xmlns:a16="http://schemas.microsoft.com/office/drawing/2014/main" id="{F423D6EC-E602-075A-D6AB-E53A6921B6B8}"/>
              </a:ext>
            </a:extLst>
          </p:cNvPr>
          <p:cNvCxnSpPr>
            <a:cxnSpLocks/>
          </p:cNvCxnSpPr>
          <p:nvPr/>
        </p:nvCxnSpPr>
        <p:spPr>
          <a:xfrm>
            <a:off x="8880310" y="3813041"/>
            <a:ext cx="3104257" cy="0"/>
          </a:xfrm>
          <a:prstGeom prst="line">
            <a:avLst/>
          </a:prstGeom>
          <a:ln>
            <a:solidFill>
              <a:schemeClr val="bg1"/>
            </a:solidFill>
          </a:ln>
        </p:spPr>
        <p:style>
          <a:lnRef idx="2">
            <a:schemeClr val="accent4"/>
          </a:lnRef>
          <a:fillRef idx="0">
            <a:schemeClr val="accent4"/>
          </a:fillRef>
          <a:effectRef idx="1">
            <a:schemeClr val="accent4"/>
          </a:effectRef>
          <a:fontRef idx="minor">
            <a:schemeClr val="tx1"/>
          </a:fontRef>
        </p:style>
      </p:cxnSp>
      <p:pic>
        <p:nvPicPr>
          <p:cNvPr id="4" name="Slika 3" descr="Slika, ki vsebuje besede besedilo, pismo, papir, meni&#10;&#10;Vsebina, ustvarjena z UI, morda ni pravilna.">
            <a:extLst>
              <a:ext uri="{FF2B5EF4-FFF2-40B4-BE49-F238E27FC236}">
                <a16:creationId xmlns:a16="http://schemas.microsoft.com/office/drawing/2014/main" id="{6E560223-FE68-1BD6-B283-427520E664C5}"/>
              </a:ext>
            </a:extLst>
          </p:cNvPr>
          <p:cNvPicPr>
            <a:picLocks noChangeAspect="1"/>
          </p:cNvPicPr>
          <p:nvPr/>
        </p:nvPicPr>
        <p:blipFill>
          <a:blip r:embed="rId3" cstate="print">
            <a:extLst>
              <a:ext uri="{28A0092B-C50C-407E-A947-70E740481C1C}">
                <a14:useLocalDpi xmlns:a14="http://schemas.microsoft.com/office/drawing/2010/main" val="0"/>
              </a:ext>
            </a:extLst>
          </a:blip>
          <a:srcRect l="6668" r="3733" b="13844"/>
          <a:stretch>
            <a:fillRect/>
          </a:stretch>
        </p:blipFill>
        <p:spPr>
          <a:xfrm>
            <a:off x="8208235" y="68628"/>
            <a:ext cx="3936437" cy="6729257"/>
          </a:xfrm>
          <a:prstGeom prst="rect">
            <a:avLst/>
          </a:prstGeom>
        </p:spPr>
      </p:pic>
      <p:sp>
        <p:nvSpPr>
          <p:cNvPr id="7" name="Rectangle 8">
            <a:extLst>
              <a:ext uri="{FF2B5EF4-FFF2-40B4-BE49-F238E27FC236}">
                <a16:creationId xmlns:a16="http://schemas.microsoft.com/office/drawing/2014/main" id="{478F3465-B708-8856-F3A6-20FFC8E3D7D9}"/>
              </a:ext>
            </a:extLst>
          </p:cNvPr>
          <p:cNvSpPr/>
          <p:nvPr/>
        </p:nvSpPr>
        <p:spPr>
          <a:xfrm>
            <a:off x="613833" y="213785"/>
            <a:ext cx="3168352"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RABA VODE</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Tree>
    <p:extLst>
      <p:ext uri="{BB962C8B-B14F-4D97-AF65-F5344CB8AC3E}">
        <p14:creationId xmlns:p14="http://schemas.microsoft.com/office/powerpoint/2010/main" val="164666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8"/>
          <p:cNvSpPr/>
          <p:nvPr/>
        </p:nvSpPr>
        <p:spPr>
          <a:xfrm>
            <a:off x="613833" y="213785"/>
            <a:ext cx="3168352"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RABA VODE</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12" name="Slika 11" descr="20210208_161344.jpg"/>
          <p:cNvPicPr>
            <a:picLocks noChangeAspect="1"/>
          </p:cNvPicPr>
          <p:nvPr/>
        </p:nvPicPr>
        <p:blipFill rotWithShape="1">
          <a:blip r:embed="rId3" cstate="print"/>
          <a:srcRect l="10328" r="15176" b="1377"/>
          <a:stretch/>
        </p:blipFill>
        <p:spPr>
          <a:xfrm>
            <a:off x="4271797" y="59724"/>
            <a:ext cx="3817547" cy="6738553"/>
          </a:xfrm>
          <a:prstGeom prst="rect">
            <a:avLst/>
          </a:prstGeom>
        </p:spPr>
      </p:pic>
      <p:cxnSp>
        <p:nvCxnSpPr>
          <p:cNvPr id="3" name="Raven povezovalnik 2">
            <a:extLst>
              <a:ext uri="{FF2B5EF4-FFF2-40B4-BE49-F238E27FC236}">
                <a16:creationId xmlns:a16="http://schemas.microsoft.com/office/drawing/2014/main" id="{BFE667DF-E5E1-F6D2-3A88-89675D129D35}"/>
              </a:ext>
            </a:extLst>
          </p:cNvPr>
          <p:cNvCxnSpPr>
            <a:cxnSpLocks/>
          </p:cNvCxnSpPr>
          <p:nvPr/>
        </p:nvCxnSpPr>
        <p:spPr>
          <a:xfrm>
            <a:off x="8880310" y="3813041"/>
            <a:ext cx="3104257" cy="0"/>
          </a:xfrm>
          <a:prstGeom prst="line">
            <a:avLst/>
          </a:prstGeom>
          <a:ln>
            <a:solidFill>
              <a:schemeClr val="bg1"/>
            </a:solidFill>
          </a:ln>
        </p:spPr>
        <p:style>
          <a:lnRef idx="2">
            <a:schemeClr val="accent4"/>
          </a:lnRef>
          <a:fillRef idx="0">
            <a:schemeClr val="accent4"/>
          </a:fillRef>
          <a:effectRef idx="1">
            <a:schemeClr val="accent4"/>
          </a:effectRef>
          <a:fontRef idx="minor">
            <a:schemeClr val="tx1"/>
          </a:fontRef>
        </p:style>
      </p:cxnSp>
      <p:pic>
        <p:nvPicPr>
          <p:cNvPr id="2" name="Slika 1" descr="Slika, ki vsebuje besede besedilo, pisava, oblikovanje, znak&#10;&#10;Vsebina, ustvarjena z UI, morda ni pravilna.">
            <a:extLst>
              <a:ext uri="{FF2B5EF4-FFF2-40B4-BE49-F238E27FC236}">
                <a16:creationId xmlns:a16="http://schemas.microsoft.com/office/drawing/2014/main" id="{E193FBA4-4CBB-4AD5-A878-1B8449D0F6D6}"/>
              </a:ext>
            </a:extLst>
          </p:cNvPr>
          <p:cNvPicPr>
            <a:picLocks noChangeAspect="1"/>
          </p:cNvPicPr>
          <p:nvPr/>
        </p:nvPicPr>
        <p:blipFill>
          <a:blip r:embed="rId4" cstate="print">
            <a:extLst>
              <a:ext uri="{28A0092B-C50C-407E-A947-70E740481C1C}">
                <a14:useLocalDpi xmlns:a14="http://schemas.microsoft.com/office/drawing/2010/main" val="0"/>
              </a:ext>
            </a:extLst>
          </a:blip>
          <a:srcRect t="4782" b="14297"/>
          <a:stretch>
            <a:fillRect/>
          </a:stretch>
        </p:blipFill>
        <p:spPr>
          <a:xfrm>
            <a:off x="8306154" y="59723"/>
            <a:ext cx="3843357" cy="6738555"/>
          </a:xfrm>
          <a:prstGeom prst="rect">
            <a:avLst/>
          </a:prstGeom>
        </p:spPr>
      </p:pic>
      <p:sp>
        <p:nvSpPr>
          <p:cNvPr id="4" name="Pravokotnik 3">
            <a:extLst>
              <a:ext uri="{FF2B5EF4-FFF2-40B4-BE49-F238E27FC236}">
                <a16:creationId xmlns:a16="http://schemas.microsoft.com/office/drawing/2014/main" id="{5BC9010C-F9DE-0C3F-63E8-982C30E62AA9}"/>
              </a:ext>
            </a:extLst>
          </p:cNvPr>
          <p:cNvSpPr/>
          <p:nvPr/>
        </p:nvSpPr>
        <p:spPr>
          <a:xfrm>
            <a:off x="619747" y="1945898"/>
            <a:ext cx="2880320" cy="3405353"/>
          </a:xfrm>
          <a:prstGeom prst="rect">
            <a:avLst/>
          </a:prstGeom>
        </p:spPr>
        <p:txBody>
          <a:bodyPr wrap="square" lIns="121853" tIns="60927" rIns="121853" bIns="60927">
            <a:spAutoFit/>
          </a:bodyPr>
          <a:lstStyle/>
          <a:p>
            <a:pPr defTabSz="1217850">
              <a:defRPr/>
            </a:pPr>
            <a:r>
              <a:rPr lang="sl-SI" sz="2133" dirty="0">
                <a:solidFill>
                  <a:prstClr val="black"/>
                </a:solidFill>
                <a:latin typeface="Montserrat Medium" panose="00000600000000000000" pitchFamily="2" charset="-18"/>
                <a:sym typeface="Verdana"/>
              </a:rPr>
              <a:t>2 različna primera, ko se gost odpove menjavi brisače:</a:t>
            </a:r>
          </a:p>
          <a:p>
            <a:pPr defTabSz="1217850">
              <a:defRPr/>
            </a:pPr>
            <a:endParaRPr lang="sl-SI" sz="2133" dirty="0">
              <a:solidFill>
                <a:prstClr val="black"/>
              </a:solidFill>
              <a:latin typeface="Montserrat Medium" panose="00000600000000000000" pitchFamily="2" charset="-18"/>
              <a:sym typeface="Verdana"/>
            </a:endParaRPr>
          </a:p>
          <a:p>
            <a:pPr defTabSz="1217850">
              <a:defRPr/>
            </a:pPr>
            <a:endParaRPr lang="sl-SI" sz="2133" dirty="0">
              <a:solidFill>
                <a:prstClr val="black"/>
              </a:solidFill>
              <a:latin typeface="Montserrat Medium" panose="00000600000000000000" pitchFamily="2" charset="-18"/>
              <a:sym typeface="Verdana"/>
            </a:endParaRPr>
          </a:p>
          <a:p>
            <a:pPr algn="ctr" defTabSz="1217850">
              <a:defRPr/>
            </a:pPr>
            <a:r>
              <a:rPr lang="sl-SI" sz="2133" dirty="0">
                <a:solidFill>
                  <a:srgbClr val="F79646"/>
                </a:solidFill>
                <a:latin typeface="Montserrat Medium" panose="00000600000000000000" pitchFamily="2" charset="-18"/>
                <a:sym typeface="Verdana"/>
              </a:rPr>
              <a:t>Donacija hotela</a:t>
            </a:r>
          </a:p>
          <a:p>
            <a:pPr algn="ctr" defTabSz="1217850">
              <a:defRPr/>
            </a:pPr>
            <a:endParaRPr lang="sl-SI" sz="2133" dirty="0">
              <a:solidFill>
                <a:srgbClr val="F79646"/>
              </a:solidFill>
              <a:latin typeface="Montserrat Medium" panose="00000600000000000000" pitchFamily="2" charset="-18"/>
              <a:sym typeface="Verdana"/>
            </a:endParaRPr>
          </a:p>
          <a:p>
            <a:pPr algn="ctr" defTabSz="1217850">
              <a:defRPr/>
            </a:pPr>
            <a:r>
              <a:rPr lang="sl-SI" sz="2133" dirty="0">
                <a:solidFill>
                  <a:srgbClr val="F79646"/>
                </a:solidFill>
                <a:latin typeface="Montserrat Medium" panose="00000600000000000000" pitchFamily="2" charset="-18"/>
                <a:sym typeface="Verdana"/>
              </a:rPr>
              <a:t>ALI</a:t>
            </a:r>
          </a:p>
          <a:p>
            <a:pPr algn="ctr" defTabSz="1217850">
              <a:defRPr/>
            </a:pPr>
            <a:endParaRPr lang="sl-SI" sz="2133" dirty="0">
              <a:solidFill>
                <a:srgbClr val="F79646"/>
              </a:solidFill>
              <a:latin typeface="Montserrat Medium" panose="00000600000000000000" pitchFamily="2" charset="-18"/>
              <a:sym typeface="Verdana"/>
            </a:endParaRPr>
          </a:p>
          <a:p>
            <a:pPr algn="ctr" defTabSz="1217850">
              <a:defRPr/>
            </a:pPr>
            <a:r>
              <a:rPr lang="sl-SI" sz="2133" dirty="0">
                <a:solidFill>
                  <a:srgbClr val="F79646"/>
                </a:solidFill>
                <a:latin typeface="Montserrat Medium" panose="00000600000000000000" pitchFamily="2" charset="-18"/>
                <a:sym typeface="Verdana"/>
              </a:rPr>
              <a:t>Nagrada, popust</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7773221D-F252-9D58-7E9D-6C87DE18576A}"/>
              </a:ext>
            </a:extLst>
          </p:cNvPr>
          <p:cNvPicPr>
            <a:picLocks noChangeAspect="1"/>
          </p:cNvPicPr>
          <p:nvPr/>
        </p:nvPicPr>
        <p:blipFill>
          <a:blip r:embed="rId2"/>
          <a:stretch>
            <a:fillRect/>
          </a:stretch>
        </p:blipFill>
        <p:spPr>
          <a:xfrm>
            <a:off x="184880" y="158354"/>
            <a:ext cx="11287717" cy="6245540"/>
          </a:xfrm>
          <a:prstGeom prst="rect">
            <a:avLst/>
          </a:prstGeom>
        </p:spPr>
      </p:pic>
      <p:sp>
        <p:nvSpPr>
          <p:cNvPr id="5" name="Oblaček govora: elipsa 4">
            <a:extLst>
              <a:ext uri="{FF2B5EF4-FFF2-40B4-BE49-F238E27FC236}">
                <a16:creationId xmlns:a16="http://schemas.microsoft.com/office/drawing/2014/main" id="{45B3561A-4172-33D8-2040-C3CF3FF10B98}"/>
              </a:ext>
            </a:extLst>
          </p:cNvPr>
          <p:cNvSpPr/>
          <p:nvPr/>
        </p:nvSpPr>
        <p:spPr>
          <a:xfrm>
            <a:off x="1953012" y="2660915"/>
            <a:ext cx="3840427" cy="1920213"/>
          </a:xfrm>
          <a:prstGeom prst="wedgeEllipseCallout">
            <a:avLst>
              <a:gd name="adj1" fmla="val -53862"/>
              <a:gd name="adj2" fmla="val 56680"/>
            </a:avLst>
          </a:prstGeom>
          <a:solidFill>
            <a:srgbClr val="F796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7850"/>
            <a:endParaRPr lang="sl-SI" sz="1867" dirty="0">
              <a:solidFill>
                <a:prstClr val="white"/>
              </a:solidFill>
              <a:latin typeface="Montserrat Medium" pitchFamily="2" charset="-18"/>
            </a:endParaRPr>
          </a:p>
          <a:p>
            <a:pPr algn="ctr" defTabSz="1217850"/>
            <a:r>
              <a:rPr lang="en-GB" sz="1867" dirty="0" err="1">
                <a:solidFill>
                  <a:prstClr val="white"/>
                </a:solidFill>
                <a:latin typeface="Montserrat Medium" pitchFamily="2" charset="-18"/>
              </a:rPr>
              <a:t>Tehnološke</a:t>
            </a:r>
            <a:r>
              <a:rPr lang="en-GB" sz="1867" dirty="0">
                <a:solidFill>
                  <a:prstClr val="white"/>
                </a:solidFill>
                <a:latin typeface="Montserrat Medium" pitchFamily="2" charset="-18"/>
              </a:rPr>
              <a:t> </a:t>
            </a:r>
            <a:r>
              <a:rPr lang="en-GB" sz="1867" dirty="0" err="1">
                <a:solidFill>
                  <a:prstClr val="white"/>
                </a:solidFill>
                <a:latin typeface="Montserrat Medium" pitchFamily="2" charset="-18"/>
              </a:rPr>
              <a:t>rešitve</a:t>
            </a:r>
            <a:r>
              <a:rPr lang="en-GB" sz="1867" dirty="0">
                <a:solidFill>
                  <a:prstClr val="white"/>
                </a:solidFill>
                <a:latin typeface="Montserrat Medium" pitchFamily="2" charset="-18"/>
              </a:rPr>
              <a:t> in </a:t>
            </a:r>
            <a:r>
              <a:rPr lang="en-GB" sz="1867" dirty="0" err="1">
                <a:solidFill>
                  <a:prstClr val="white"/>
                </a:solidFill>
                <a:latin typeface="Montserrat Medium" pitchFamily="2" charset="-18"/>
              </a:rPr>
              <a:t>nadgradnje</a:t>
            </a:r>
            <a:r>
              <a:rPr lang="en-GB" sz="1867" dirty="0">
                <a:solidFill>
                  <a:prstClr val="white"/>
                </a:solidFill>
                <a:latin typeface="Montserrat Medium" pitchFamily="2" charset="-18"/>
              </a:rPr>
              <a:t> </a:t>
            </a:r>
          </a:p>
          <a:p>
            <a:pPr algn="ctr" defTabSz="1217850"/>
            <a:r>
              <a:rPr lang="en-GB" sz="1867" dirty="0">
                <a:solidFill>
                  <a:prstClr val="white"/>
                </a:solidFill>
                <a:latin typeface="Montserrat Medium" pitchFamily="2" charset="-18"/>
              </a:rPr>
              <a:t>+</a:t>
            </a:r>
          </a:p>
          <a:p>
            <a:pPr algn="ctr" defTabSz="1217850"/>
            <a:r>
              <a:rPr lang="en-GB" sz="1867" dirty="0" err="1">
                <a:solidFill>
                  <a:prstClr val="white"/>
                </a:solidFill>
                <a:latin typeface="Montserrat Medium" pitchFamily="2" charset="-18"/>
              </a:rPr>
              <a:t>Komunikacija</a:t>
            </a:r>
            <a:r>
              <a:rPr lang="sl-SI" sz="1867" dirty="0">
                <a:solidFill>
                  <a:prstClr val="white"/>
                </a:solidFill>
                <a:latin typeface="Montserrat Medium" pitchFamily="2" charset="-18"/>
              </a:rPr>
              <a:t>, </a:t>
            </a:r>
            <a:r>
              <a:rPr lang="en-GB" sz="1867" dirty="0" err="1">
                <a:solidFill>
                  <a:prstClr val="white"/>
                </a:solidFill>
                <a:latin typeface="Montserrat Medium" pitchFamily="2" charset="-18"/>
              </a:rPr>
              <a:t>osveščanje</a:t>
            </a:r>
            <a:endParaRPr lang="en-GB" sz="1867" dirty="0">
              <a:solidFill>
                <a:prstClr val="white"/>
              </a:solidFill>
              <a:latin typeface="Montserrat Medium" pitchFamily="2" charset="-18"/>
            </a:endParaRPr>
          </a:p>
          <a:p>
            <a:pPr algn="ctr" defTabSz="1217850"/>
            <a:endParaRPr lang="en-GB" sz="1867" dirty="0">
              <a:solidFill>
                <a:prstClr val="white"/>
              </a:solidFill>
              <a:latin typeface="Montserrat Medium" pitchFamily="2" charset="-18"/>
            </a:endParaRPr>
          </a:p>
        </p:txBody>
      </p:sp>
      <p:sp>
        <p:nvSpPr>
          <p:cNvPr id="7" name="PoljeZBesedilom 6">
            <a:extLst>
              <a:ext uri="{FF2B5EF4-FFF2-40B4-BE49-F238E27FC236}">
                <a16:creationId xmlns:a16="http://schemas.microsoft.com/office/drawing/2014/main" id="{DC2095FB-D829-0DF1-3497-10E4543B47A5}"/>
              </a:ext>
            </a:extLst>
          </p:cNvPr>
          <p:cNvSpPr txBox="1"/>
          <p:nvPr/>
        </p:nvSpPr>
        <p:spPr>
          <a:xfrm>
            <a:off x="7920203" y="6403894"/>
            <a:ext cx="3360373" cy="338554"/>
          </a:xfrm>
          <a:prstGeom prst="rect">
            <a:avLst/>
          </a:prstGeom>
          <a:noFill/>
        </p:spPr>
        <p:txBody>
          <a:bodyPr wrap="square">
            <a:spAutoFit/>
          </a:bodyPr>
          <a:lstStyle/>
          <a:p>
            <a:pPr defTabSz="1217850"/>
            <a:r>
              <a:rPr lang="en-GB" sz="1600" dirty="0">
                <a:solidFill>
                  <a:prstClr val="black"/>
                </a:solidFill>
                <a:latin typeface="Calibri"/>
                <a:hlinkClick r:id="rId3"/>
              </a:rPr>
              <a:t>https://firstmileproject.eu/resources/</a:t>
            </a:r>
            <a:r>
              <a:rPr lang="sl-SI" sz="1600" dirty="0">
                <a:solidFill>
                  <a:prstClr val="black"/>
                </a:solidFill>
                <a:latin typeface="Calibri"/>
              </a:rPr>
              <a:t> </a:t>
            </a:r>
            <a:endParaRPr lang="en-GB" sz="1600" dirty="0">
              <a:solidFill>
                <a:prstClr val="black"/>
              </a:solidFill>
              <a:latin typeface="Calibri"/>
            </a:endParaRPr>
          </a:p>
        </p:txBody>
      </p:sp>
    </p:spTree>
    <p:extLst>
      <p:ext uri="{BB962C8B-B14F-4D97-AF65-F5344CB8AC3E}">
        <p14:creationId xmlns:p14="http://schemas.microsoft.com/office/powerpoint/2010/main" val="11747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9A7F0A51-065F-146B-FBEA-FA62515A0408}"/>
              </a:ext>
            </a:extLst>
          </p:cNvPr>
          <p:cNvPicPr>
            <a:picLocks noChangeAspect="1"/>
          </p:cNvPicPr>
          <p:nvPr/>
        </p:nvPicPr>
        <p:blipFill>
          <a:blip r:embed="rId3"/>
          <a:stretch>
            <a:fillRect/>
          </a:stretch>
        </p:blipFill>
        <p:spPr>
          <a:xfrm>
            <a:off x="637351" y="1457243"/>
            <a:ext cx="9259360" cy="4684868"/>
          </a:xfrm>
          <a:prstGeom prst="rect">
            <a:avLst/>
          </a:prstGeom>
        </p:spPr>
      </p:pic>
      <p:sp>
        <p:nvSpPr>
          <p:cNvPr id="2" name="Rectangle 8">
            <a:extLst>
              <a:ext uri="{FF2B5EF4-FFF2-40B4-BE49-F238E27FC236}">
                <a16:creationId xmlns:a16="http://schemas.microsoft.com/office/drawing/2014/main" id="{EBA3D9FC-744C-8E4D-22C8-71E4ABCD23D4}"/>
              </a:ext>
            </a:extLst>
          </p:cNvPr>
          <p:cNvSpPr/>
          <p:nvPr/>
        </p:nvSpPr>
        <p:spPr>
          <a:xfrm>
            <a:off x="637350" y="244149"/>
            <a:ext cx="11027269"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RABA VODE – POZITIVEN VPLIV NA VEDENJE</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6" name="PoljeZBesedilom 5">
            <a:extLst>
              <a:ext uri="{FF2B5EF4-FFF2-40B4-BE49-F238E27FC236}">
                <a16:creationId xmlns:a16="http://schemas.microsoft.com/office/drawing/2014/main" id="{87713353-A59B-B518-AB20-792096649D9D}"/>
              </a:ext>
            </a:extLst>
          </p:cNvPr>
          <p:cNvSpPr txBox="1"/>
          <p:nvPr/>
        </p:nvSpPr>
        <p:spPr>
          <a:xfrm>
            <a:off x="8592277" y="6570741"/>
            <a:ext cx="3744416" cy="256545"/>
          </a:xfrm>
          <a:prstGeom prst="rect">
            <a:avLst/>
          </a:prstGeom>
          <a:noFill/>
        </p:spPr>
        <p:txBody>
          <a:bodyPr wrap="square">
            <a:spAutoFit/>
          </a:bodyPr>
          <a:lstStyle/>
          <a:p>
            <a:pPr defTabSz="1217850"/>
            <a:r>
              <a:rPr lang="en-US" sz="1067" dirty="0">
                <a:solidFill>
                  <a:prstClr val="black"/>
                </a:solidFill>
                <a:latin typeface="Calibri"/>
                <a:hlinkClick r:id="rId4"/>
              </a:rPr>
              <a:t>Engaging </a:t>
            </a:r>
            <a:r>
              <a:rPr lang="en-US" sz="1067" dirty="0" err="1">
                <a:solidFill>
                  <a:prstClr val="black"/>
                </a:solidFill>
                <a:latin typeface="Calibri"/>
                <a:hlinkClick r:id="rId4"/>
              </a:rPr>
              <a:t>travellers</a:t>
            </a:r>
            <a:r>
              <a:rPr lang="en-US" sz="1067" dirty="0">
                <a:solidFill>
                  <a:prstClr val="black"/>
                </a:solidFill>
                <a:latin typeface="Calibri"/>
                <a:hlinkClick r:id="rId4"/>
              </a:rPr>
              <a:t> to embrace more sustainable </a:t>
            </a:r>
            <a:r>
              <a:rPr lang="en-US" sz="1067" dirty="0" err="1">
                <a:solidFill>
                  <a:prstClr val="black"/>
                </a:solidFill>
                <a:latin typeface="Calibri"/>
                <a:hlinkClick r:id="rId4"/>
              </a:rPr>
              <a:t>behaviours</a:t>
            </a:r>
            <a:endParaRPr lang="en-GB" sz="1067" dirty="0">
              <a:solidFill>
                <a:prstClr val="black"/>
              </a:solidFill>
              <a:latin typeface="Calibri"/>
            </a:endParaRPr>
          </a:p>
        </p:txBody>
      </p:sp>
      <p:pic>
        <p:nvPicPr>
          <p:cNvPr id="10" name="Slika 9">
            <a:extLst>
              <a:ext uri="{FF2B5EF4-FFF2-40B4-BE49-F238E27FC236}">
                <a16:creationId xmlns:a16="http://schemas.microsoft.com/office/drawing/2014/main" id="{272DCBD8-F4FE-4A19-4510-ADA9B70F5C61}"/>
              </a:ext>
            </a:extLst>
          </p:cNvPr>
          <p:cNvPicPr>
            <a:picLocks noChangeAspect="1"/>
          </p:cNvPicPr>
          <p:nvPr/>
        </p:nvPicPr>
        <p:blipFill>
          <a:blip r:embed="rId5"/>
          <a:stretch>
            <a:fillRect/>
          </a:stretch>
        </p:blipFill>
        <p:spPr>
          <a:xfrm>
            <a:off x="814760" y="839437"/>
            <a:ext cx="8833635" cy="5854852"/>
          </a:xfrm>
          <a:prstGeom prst="rect">
            <a:avLst/>
          </a:prstGeom>
        </p:spPr>
      </p:pic>
      <p:sp>
        <p:nvSpPr>
          <p:cNvPr id="11" name="Rectangle 8">
            <a:extLst>
              <a:ext uri="{FF2B5EF4-FFF2-40B4-BE49-F238E27FC236}">
                <a16:creationId xmlns:a16="http://schemas.microsoft.com/office/drawing/2014/main" id="{64B357C7-1F4F-349E-4D59-02499DB29BFA}"/>
              </a:ext>
            </a:extLst>
          </p:cNvPr>
          <p:cNvSpPr/>
          <p:nvPr/>
        </p:nvSpPr>
        <p:spPr>
          <a:xfrm>
            <a:off x="942505" y="5169059"/>
            <a:ext cx="4097377" cy="1272222"/>
          </a:xfrm>
          <a:prstGeom prst="rect">
            <a:avLst/>
          </a:prstGeom>
          <a:solidFill>
            <a:srgbClr val="F79646"/>
          </a:solidFill>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posredno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in</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odločno</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sporočilo</a:t>
            </a:r>
            <a:endPar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a:p>
            <a:pPr algn="ctr" defTabSz="912859">
              <a:defRPr sz="1800" b="0" i="0" u="none" strike="noStrike" kern="0" cap="none" spc="0" baseline="0">
                <a:solidFill>
                  <a:srgbClr val="000000"/>
                </a:solidFill>
                <a:uFillTx/>
              </a:defRPr>
            </a:pP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večja</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pozornost, </a:t>
            </a:r>
          </a:p>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a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mešani</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čustveni</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odzivi</a:t>
            </a:r>
          </a:p>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NE PRIDIGAJTE GOSTOM</a:t>
            </a:r>
          </a:p>
        </p:txBody>
      </p:sp>
      <p:sp>
        <p:nvSpPr>
          <p:cNvPr id="12" name="Rectangle 8">
            <a:extLst>
              <a:ext uri="{FF2B5EF4-FFF2-40B4-BE49-F238E27FC236}">
                <a16:creationId xmlns:a16="http://schemas.microsoft.com/office/drawing/2014/main" id="{7E77F4A7-4967-3EF8-7848-3100889DE2D1}"/>
              </a:ext>
            </a:extLst>
          </p:cNvPr>
          <p:cNvSpPr/>
          <p:nvPr/>
        </p:nvSpPr>
        <p:spPr>
          <a:xfrm>
            <a:off x="5423926" y="5169059"/>
            <a:ext cx="4097377" cy="1272222"/>
          </a:xfrm>
          <a:prstGeom prst="rect">
            <a:avLst/>
          </a:prstGeom>
          <a:solidFill>
            <a:srgbClr val="78A22F"/>
          </a:solidFill>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eksplicitno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in</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opogumljajoče</a:t>
            </a:r>
            <a:endPar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a:p>
            <a:pPr algn="ctr" defTabSz="912859">
              <a:defRPr sz="1800" b="0" i="0" u="none" strike="noStrike" kern="0" cap="none" spc="0" baseline="0">
                <a:solidFill>
                  <a:srgbClr val="000000"/>
                </a:solidFill>
                <a:uFillTx/>
              </a:defRPr>
            </a:pP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manj</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čustev</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p>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a motivacija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in</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spodbuda</a:t>
            </a:r>
            <a:endPar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OPOLNOMOČENJE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in</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NADZOR </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spTree>
    <p:extLst>
      <p:ext uri="{BB962C8B-B14F-4D97-AF65-F5344CB8AC3E}">
        <p14:creationId xmlns:p14="http://schemas.microsoft.com/office/powerpoint/2010/main" val="804190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21DB4CE-93D9-0D6B-0170-12CB1D5C94E9}"/>
            </a:ext>
          </a:extLst>
        </p:cNvPr>
        <p:cNvGrpSpPr/>
        <p:nvPr/>
      </p:nvGrpSpPr>
      <p:grpSpPr>
        <a:xfrm>
          <a:off x="0" y="0"/>
          <a:ext cx="0" cy="0"/>
          <a:chOff x="0" y="0"/>
          <a:chExt cx="0" cy="0"/>
        </a:xfrm>
      </p:grpSpPr>
      <p:sp>
        <p:nvSpPr>
          <p:cNvPr id="10" name="Pravokotnik 9">
            <a:extLst>
              <a:ext uri="{FF2B5EF4-FFF2-40B4-BE49-F238E27FC236}">
                <a16:creationId xmlns:a16="http://schemas.microsoft.com/office/drawing/2014/main" id="{DC788A0B-161E-2469-B3C1-2A008EBCB084}"/>
              </a:ext>
            </a:extLst>
          </p:cNvPr>
          <p:cNvSpPr/>
          <p:nvPr/>
        </p:nvSpPr>
        <p:spPr>
          <a:xfrm>
            <a:off x="613834" y="2084851"/>
            <a:ext cx="3360373" cy="2420661"/>
          </a:xfrm>
          <a:prstGeom prst="rect">
            <a:avLst/>
          </a:prstGeom>
        </p:spPr>
        <p:txBody>
          <a:bodyPr wrap="square" lIns="121853" tIns="60927" rIns="121853" bIns="60927">
            <a:spAutoFit/>
          </a:bodyPr>
          <a:lstStyle/>
          <a:p>
            <a:pPr defTabSz="1217850"/>
            <a:endParaRPr lang="sl-SI" sz="2133" dirty="0">
              <a:solidFill>
                <a:prstClr val="black"/>
              </a:solidFill>
              <a:latin typeface="Montserrat Medium" panose="00000600000000000000" pitchFamily="2" charset="-18"/>
            </a:endParaRPr>
          </a:p>
          <a:p>
            <a:pPr defTabSz="1217850"/>
            <a:r>
              <a:rPr lang="sl-SI" sz="2133" dirty="0">
                <a:solidFill>
                  <a:prstClr val="black"/>
                </a:solidFill>
                <a:latin typeface="Montserrat Medium" panose="00000600000000000000" pitchFamily="2" charset="-18"/>
                <a:sym typeface="Verdana"/>
              </a:rPr>
              <a:t>Osveščanje gostov</a:t>
            </a:r>
          </a:p>
          <a:p>
            <a:pPr defTabSz="1217850"/>
            <a:endParaRPr lang="sl-SI" sz="2133" dirty="0">
              <a:solidFill>
                <a:prstClr val="black"/>
              </a:solidFill>
              <a:latin typeface="Montserrat Medium" panose="00000600000000000000" pitchFamily="2" charset="-18"/>
              <a:sym typeface="Verdana"/>
            </a:endParaRPr>
          </a:p>
          <a:p>
            <a:pPr marL="380990" indent="-380990" defTabSz="1217850">
              <a:buFont typeface="Arial" panose="020B0604020202020204" pitchFamily="34" charset="0"/>
              <a:buChar char="•"/>
            </a:pPr>
            <a:r>
              <a:rPr lang="sl-SI" sz="2133" dirty="0">
                <a:solidFill>
                  <a:prstClr val="black"/>
                </a:solidFill>
                <a:latin typeface="Montserrat Medium" panose="00000600000000000000" pitchFamily="2" charset="-18"/>
                <a:sym typeface="Verdana"/>
              </a:rPr>
              <a:t>p</a:t>
            </a:r>
            <a:r>
              <a:rPr lang="sl-SI" sz="2133" dirty="0" err="1">
                <a:solidFill>
                  <a:prstClr val="black"/>
                </a:solidFill>
                <a:latin typeface="Montserrat Medium" panose="00000600000000000000" pitchFamily="2" charset="-18"/>
                <a:sym typeface="Verdana"/>
              </a:rPr>
              <a:t>rijazen</a:t>
            </a:r>
            <a:r>
              <a:rPr lang="sl-SI" sz="2133" dirty="0">
                <a:solidFill>
                  <a:prstClr val="black"/>
                </a:solidFill>
                <a:latin typeface="Montserrat Medium" panose="00000600000000000000" pitchFamily="2" charset="-18"/>
                <a:sym typeface="Verdana"/>
              </a:rPr>
              <a:t> nagovor</a:t>
            </a:r>
          </a:p>
          <a:p>
            <a:pPr marL="380990" indent="-380990" defTabSz="1217850">
              <a:buFont typeface="Arial" panose="020B0604020202020204" pitchFamily="34" charset="0"/>
              <a:buChar char="•"/>
            </a:pPr>
            <a:r>
              <a:rPr lang="sl-SI" sz="2133" dirty="0">
                <a:solidFill>
                  <a:prstClr val="black"/>
                </a:solidFill>
                <a:latin typeface="Montserrat Medium" panose="00000600000000000000" pitchFamily="2" charset="-18"/>
                <a:sym typeface="Verdana"/>
              </a:rPr>
              <a:t>primerno mesto</a:t>
            </a:r>
          </a:p>
          <a:p>
            <a:pPr defTabSz="1217850"/>
            <a:endParaRPr lang="sl-SI" sz="2133" dirty="0">
              <a:solidFill>
                <a:prstClr val="black"/>
              </a:solidFill>
              <a:latin typeface="Montserrat Medium" panose="00000600000000000000" pitchFamily="2" charset="-18"/>
              <a:sym typeface="Verdana"/>
            </a:endParaRPr>
          </a:p>
          <a:p>
            <a:pPr defTabSz="1217850"/>
            <a:endParaRPr lang="sl-SI" sz="2133" dirty="0">
              <a:solidFill>
                <a:prstClr val="black"/>
              </a:solidFill>
              <a:latin typeface="Montserrat Medium" panose="00000600000000000000" pitchFamily="2" charset="-18"/>
              <a:sym typeface="Verdana"/>
            </a:endParaRPr>
          </a:p>
        </p:txBody>
      </p:sp>
      <p:sp>
        <p:nvSpPr>
          <p:cNvPr id="473090" name="AutoShape 2" descr="Okusi lokalno!">
            <a:extLst>
              <a:ext uri="{FF2B5EF4-FFF2-40B4-BE49-F238E27FC236}">
                <a16:creationId xmlns:a16="http://schemas.microsoft.com/office/drawing/2014/main" id="{DBE17F6D-7C41-5AFD-C4DF-7BEF9960B0C6}"/>
              </a:ext>
            </a:extLst>
          </p:cNvPr>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4" name="Slika 3" descr="Slika, ki vsebuje besede besedilo, papir, papirnat izdelek, umetnost&#10;&#10;Opis je samodejno ustvarjen">
            <a:extLst>
              <a:ext uri="{FF2B5EF4-FFF2-40B4-BE49-F238E27FC236}">
                <a16:creationId xmlns:a16="http://schemas.microsoft.com/office/drawing/2014/main" id="{ADB9A8D1-1D54-5DB1-C534-6D524EF390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07" t="294" r="675" b="-25"/>
          <a:stretch>
            <a:fillRect/>
          </a:stretch>
        </p:blipFill>
        <p:spPr>
          <a:xfrm>
            <a:off x="8295053" y="82344"/>
            <a:ext cx="3840427" cy="6693313"/>
          </a:xfrm>
          <a:prstGeom prst="rect">
            <a:avLst/>
          </a:prstGeom>
        </p:spPr>
      </p:pic>
      <p:pic>
        <p:nvPicPr>
          <p:cNvPr id="7" name="Slika 6" descr="Slika, ki vsebuje besede besedilo, krog, nalepka, pisava&#10;&#10;Opis je samodejno ustvarjen">
            <a:extLst>
              <a:ext uri="{FF2B5EF4-FFF2-40B4-BE49-F238E27FC236}">
                <a16:creationId xmlns:a16="http://schemas.microsoft.com/office/drawing/2014/main" id="{AD4780DC-62BF-5216-08AA-54DAC7C69D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93" t="4829" r="-893" b="1188"/>
          <a:stretch>
            <a:fillRect/>
          </a:stretch>
        </p:blipFill>
        <p:spPr>
          <a:xfrm>
            <a:off x="4294156" y="82344"/>
            <a:ext cx="4000899" cy="6684705"/>
          </a:xfrm>
          <a:prstGeom prst="rect">
            <a:avLst/>
          </a:prstGeom>
        </p:spPr>
      </p:pic>
      <p:sp>
        <p:nvSpPr>
          <p:cNvPr id="2" name="Rectangle 8">
            <a:extLst>
              <a:ext uri="{FF2B5EF4-FFF2-40B4-BE49-F238E27FC236}">
                <a16:creationId xmlns:a16="http://schemas.microsoft.com/office/drawing/2014/main" id="{7D0A4DA1-ACD2-9C89-D727-9F62D7F7BC3B}"/>
              </a:ext>
            </a:extLst>
          </p:cNvPr>
          <p:cNvSpPr/>
          <p:nvPr/>
        </p:nvSpPr>
        <p:spPr>
          <a:xfrm>
            <a:off x="637349" y="244148"/>
            <a:ext cx="3633291" cy="1190020"/>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RABA VODE-</a:t>
            </a:r>
          </a:p>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OSVEŠČANJE</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Tree>
    <p:extLst>
      <p:ext uri="{BB962C8B-B14F-4D97-AF65-F5344CB8AC3E}">
        <p14:creationId xmlns:p14="http://schemas.microsoft.com/office/powerpoint/2010/main" val="8916982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2248FC84-F00C-DC19-6B34-59BEB1F175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28661" y="958994"/>
            <a:ext cx="6586684" cy="4940013"/>
          </a:xfrm>
          <a:prstGeom prst="rect">
            <a:avLst/>
          </a:prstGeom>
        </p:spPr>
      </p:pic>
      <p:pic>
        <p:nvPicPr>
          <p:cNvPr id="5" name="Slika 4">
            <a:extLst>
              <a:ext uri="{FF2B5EF4-FFF2-40B4-BE49-F238E27FC236}">
                <a16:creationId xmlns:a16="http://schemas.microsoft.com/office/drawing/2014/main" id="{9A908C02-990C-7A9B-99B6-CF7FE727D3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517227" y="958995"/>
            <a:ext cx="6586684" cy="4940013"/>
          </a:xfrm>
          <a:prstGeom prst="rect">
            <a:avLst/>
          </a:prstGeom>
        </p:spPr>
      </p:pic>
    </p:spTree>
    <p:extLst>
      <p:ext uri="{BB962C8B-B14F-4D97-AF65-F5344CB8AC3E}">
        <p14:creationId xmlns:p14="http://schemas.microsoft.com/office/powerpoint/2010/main" val="14212348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Pravokotnik 9"/>
          <p:cNvSpPr/>
          <p:nvPr/>
        </p:nvSpPr>
        <p:spPr>
          <a:xfrm>
            <a:off x="609600" y="1988841"/>
            <a:ext cx="4512501" cy="2872195"/>
          </a:xfrm>
          <a:prstGeom prst="rect">
            <a:avLst/>
          </a:prstGeom>
        </p:spPr>
        <p:txBody>
          <a:bodyPr wrap="square" lIns="121853" tIns="60927" rIns="121853" bIns="60927">
            <a:spAutoFit/>
          </a:bodyPr>
          <a:lstStyle/>
          <a:p>
            <a:pPr defTabSz="1217850">
              <a:defRPr/>
            </a:pPr>
            <a:endParaRPr lang="sl-SI" sz="2400" dirty="0">
              <a:solidFill>
                <a:prstClr val="black"/>
              </a:solidFill>
              <a:latin typeface="Montserrat Medium" panose="00000600000000000000" pitchFamily="2" charset="-18"/>
              <a:sym typeface="Verdana"/>
            </a:endParaRPr>
          </a:p>
          <a:p>
            <a:pPr marL="380990" indent="-380990" defTabSz="1217850">
              <a:buFont typeface="Arial" panose="020B0604020202020204" pitchFamily="34" charset="0"/>
              <a:buChar char="•"/>
              <a:defRPr/>
            </a:pPr>
            <a:r>
              <a:rPr lang="sl-SI" sz="2133" dirty="0">
                <a:solidFill>
                  <a:prstClr val="black"/>
                </a:solidFill>
                <a:latin typeface="Montserrat Medium" panose="00000600000000000000" pitchFamily="2" charset="-18"/>
                <a:sym typeface="Verdana"/>
              </a:rPr>
              <a:t>realna </a:t>
            </a:r>
            <a:r>
              <a:rPr lang="sl-SI" sz="2133" dirty="0" err="1">
                <a:solidFill>
                  <a:prstClr val="black"/>
                </a:solidFill>
                <a:latin typeface="Montserrat Medium" panose="00000600000000000000" pitchFamily="2" charset="-18"/>
                <a:sym typeface="Verdana"/>
              </a:rPr>
              <a:t>vs</a:t>
            </a:r>
            <a:r>
              <a:rPr lang="sl-SI" sz="2133" dirty="0">
                <a:solidFill>
                  <a:prstClr val="black"/>
                </a:solidFill>
                <a:latin typeface="Montserrat Medium" panose="00000600000000000000" pitchFamily="2" charset="-18"/>
                <a:sym typeface="Verdana"/>
              </a:rPr>
              <a:t>. pavšalna poraba</a:t>
            </a:r>
          </a:p>
          <a:p>
            <a:pPr marL="380990" indent="-380990" defTabSz="1217850">
              <a:buFont typeface="Arial" panose="020B0604020202020204" pitchFamily="34" charset="0"/>
              <a:buChar char="•"/>
              <a:defRPr/>
            </a:pPr>
            <a:r>
              <a:rPr lang="sl-SI" sz="2133" dirty="0">
                <a:solidFill>
                  <a:prstClr val="black"/>
                </a:solidFill>
                <a:latin typeface="Montserrat Medium" panose="00000600000000000000" pitchFamily="2" charset="-18"/>
                <a:sym typeface="Verdana"/>
              </a:rPr>
              <a:t>preračunavanje na prenočitev omogoča primerjavo med meseci</a:t>
            </a:r>
          </a:p>
          <a:p>
            <a:pPr marL="380990" indent="-380990" defTabSz="1217850">
              <a:buFont typeface="Arial" panose="020B0604020202020204" pitchFamily="34" charset="0"/>
              <a:buChar char="•"/>
              <a:defRPr/>
            </a:pPr>
            <a:r>
              <a:rPr lang="sl-SI" sz="2133" dirty="0">
                <a:solidFill>
                  <a:prstClr val="black"/>
                </a:solidFill>
                <a:latin typeface="Montserrat Medium" panose="00000600000000000000" pitchFamily="2" charset="-18"/>
                <a:sym typeface="Verdana"/>
              </a:rPr>
              <a:t>interpretacija meritev</a:t>
            </a:r>
          </a:p>
          <a:p>
            <a:pPr defTabSz="1217850">
              <a:buFontTx/>
              <a:buChar char="-"/>
              <a:defRPr/>
            </a:pPr>
            <a:endParaRPr lang="sl-SI" sz="2400" dirty="0">
              <a:solidFill>
                <a:prstClr val="black"/>
              </a:solidFill>
              <a:latin typeface="Montserrat Medium" panose="00000600000000000000" pitchFamily="2" charset="-18"/>
              <a:sym typeface="Verdana"/>
            </a:endParaRPr>
          </a:p>
          <a:p>
            <a:pPr defTabSz="1217850">
              <a:defRPr/>
            </a:pPr>
            <a:endParaRPr lang="sl-SI" sz="2400" dirty="0">
              <a:solidFill>
                <a:prstClr val="black"/>
              </a:solidFill>
              <a:latin typeface="Montserrat Medium" panose="00000600000000000000" pitchFamily="2" charset="-18"/>
              <a:sym typeface="Verdana"/>
            </a:endParaRPr>
          </a:p>
        </p:txBody>
      </p:sp>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3" name="Rectangle 8">
            <a:extLst>
              <a:ext uri="{FF2B5EF4-FFF2-40B4-BE49-F238E27FC236}">
                <a16:creationId xmlns:a16="http://schemas.microsoft.com/office/drawing/2014/main" id="{8D707121-8972-2E62-6B8E-8C6BBC506ED3}"/>
              </a:ext>
            </a:extLst>
          </p:cNvPr>
          <p:cNvSpPr/>
          <p:nvPr/>
        </p:nvSpPr>
        <p:spPr>
          <a:xfrm rot="21039621">
            <a:off x="942506" y="5168996"/>
            <a:ext cx="3849069" cy="697577"/>
          </a:xfrm>
          <a:prstGeom prst="rect">
            <a:avLst/>
          </a:prstGeom>
          <a:solidFill>
            <a:srgbClr val="F79646"/>
          </a:solidFill>
        </p:spPr>
        <p:txBody>
          <a:bodyPr wrap="square" lIns="121744" tIns="60872" rIns="121744" bIns="60872">
            <a:spAutoFit/>
          </a:bodyPr>
          <a:lstStyle/>
          <a:p>
            <a:pPr algn="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Redno spremljanje porabe</a:t>
            </a:r>
          </a:p>
          <a:p>
            <a:pPr algn="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Javna objava podatkov</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pic>
        <p:nvPicPr>
          <p:cNvPr id="7" name="Grafika 6" descr="Lights On with solid fill">
            <a:extLst>
              <a:ext uri="{FF2B5EF4-FFF2-40B4-BE49-F238E27FC236}">
                <a16:creationId xmlns:a16="http://schemas.microsoft.com/office/drawing/2014/main" id="{1D3302CF-8D97-A4F4-6543-2A7E02444C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039621">
            <a:off x="915071" y="5467987"/>
            <a:ext cx="597019" cy="597019"/>
          </a:xfrm>
          <a:prstGeom prst="rect">
            <a:avLst/>
          </a:prstGeom>
        </p:spPr>
      </p:pic>
      <p:sp>
        <p:nvSpPr>
          <p:cNvPr id="2" name="Rectangle 8">
            <a:extLst>
              <a:ext uri="{FF2B5EF4-FFF2-40B4-BE49-F238E27FC236}">
                <a16:creationId xmlns:a16="http://schemas.microsoft.com/office/drawing/2014/main" id="{17F32B97-9E33-22D0-1A35-6F6EABBCFED7}"/>
              </a:ext>
            </a:extLst>
          </p:cNvPr>
          <p:cNvSpPr/>
          <p:nvPr/>
        </p:nvSpPr>
        <p:spPr>
          <a:xfrm>
            <a:off x="609601" y="214394"/>
            <a:ext cx="5888972"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MERJENJE RABE VODE</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pic>
        <p:nvPicPr>
          <p:cNvPr id="6" name="Slika 5">
            <a:extLst>
              <a:ext uri="{FF2B5EF4-FFF2-40B4-BE49-F238E27FC236}">
                <a16:creationId xmlns:a16="http://schemas.microsoft.com/office/drawing/2014/main" id="{CCB8FBB0-A944-84CF-C097-AB962AC5660C}"/>
              </a:ext>
            </a:extLst>
          </p:cNvPr>
          <p:cNvPicPr>
            <a:picLocks noChangeAspect="1"/>
          </p:cNvPicPr>
          <p:nvPr/>
        </p:nvPicPr>
        <p:blipFill>
          <a:blip r:embed="rId4"/>
          <a:stretch>
            <a:fillRect/>
          </a:stretch>
        </p:blipFill>
        <p:spPr>
          <a:xfrm>
            <a:off x="5379712" y="2248392"/>
            <a:ext cx="6752189" cy="3487617"/>
          </a:xfrm>
          <a:prstGeom prst="rect">
            <a:avLst/>
          </a:prstGeom>
        </p:spPr>
      </p:pic>
    </p:spTree>
    <p:extLst>
      <p:ext uri="{BB962C8B-B14F-4D97-AF65-F5344CB8AC3E}">
        <p14:creationId xmlns:p14="http://schemas.microsoft.com/office/powerpoint/2010/main" val="212155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animBg="1"/>
    </p:bld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Slika 13" descr="Slika, ki vsebuje besede pisava, logotip, grafika, besedilo&#10;&#10;Vsebina, ustvarjena z UI, morda ni pravilna.">
            <a:extLst>
              <a:ext uri="{FF2B5EF4-FFF2-40B4-BE49-F238E27FC236}">
                <a16:creationId xmlns:a16="http://schemas.microsoft.com/office/drawing/2014/main" id="{1566E71A-DE31-E7FD-7EC6-1394E963D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7437" y="90360"/>
            <a:ext cx="2688299" cy="2848611"/>
          </a:xfrm>
          <a:prstGeom prst="rect">
            <a:avLst/>
          </a:prstGeom>
        </p:spPr>
      </p:pic>
      <p:sp>
        <p:nvSpPr>
          <p:cNvPr id="6" name="Rectangle 8"/>
          <p:cNvSpPr/>
          <p:nvPr/>
        </p:nvSpPr>
        <p:spPr>
          <a:xfrm>
            <a:off x="792559" y="213784"/>
            <a:ext cx="4309120"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PITNA VODA</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5" name="Slika 4" descr="Slika, ki vsebuje besede zaprt prostor, jedilni pribor, kuhinjski aparat, obrok&#10;&#10;Opis je samodejno ustvarjen">
            <a:extLst>
              <a:ext uri="{FF2B5EF4-FFF2-40B4-BE49-F238E27FC236}">
                <a16:creationId xmlns:a16="http://schemas.microsoft.com/office/drawing/2014/main" id="{ECED5B70-78AF-8B0B-BD85-B741110A5F7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003"/>
          <a:stretch>
            <a:fillRect/>
          </a:stretch>
        </p:blipFill>
        <p:spPr>
          <a:xfrm>
            <a:off x="1" y="2938971"/>
            <a:ext cx="6688284" cy="3919029"/>
          </a:xfrm>
          <a:prstGeom prst="rect">
            <a:avLst/>
          </a:prstGeom>
        </p:spPr>
      </p:pic>
      <p:sp>
        <p:nvSpPr>
          <p:cNvPr id="8" name="Rectangle 8">
            <a:extLst>
              <a:ext uri="{FF2B5EF4-FFF2-40B4-BE49-F238E27FC236}">
                <a16:creationId xmlns:a16="http://schemas.microsoft.com/office/drawing/2014/main" id="{716B63E7-81D2-A9E4-CC09-EFEFAF92184E}"/>
              </a:ext>
            </a:extLst>
          </p:cNvPr>
          <p:cNvSpPr/>
          <p:nvPr/>
        </p:nvSpPr>
        <p:spPr>
          <a:xfrm rot="20854887">
            <a:off x="211687" y="1768751"/>
            <a:ext cx="4195520" cy="984900"/>
          </a:xfrm>
          <a:prstGeom prst="rect">
            <a:avLst/>
          </a:prstGeom>
          <a:solidFill>
            <a:srgbClr val="F79646"/>
          </a:solidFill>
        </p:spPr>
        <p:txBody>
          <a:bodyPr wrap="square" lIns="121744" tIns="60872" rIns="121744" bIns="60872">
            <a:spAutoFit/>
          </a:bodyPr>
          <a:lstStyle/>
          <a:p>
            <a:pPr algn="r" defTabSz="912859">
              <a:defRPr sz="1800" b="0" i="0" u="none" strike="noStrike" kern="0" cap="none" spc="0" baseline="0">
                <a:solidFill>
                  <a:srgbClr val="000000"/>
                </a:solidFill>
                <a:uFillTx/>
              </a:defRPr>
            </a:pP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Kakovostna</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pitna</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voda</a:t>
            </a:r>
          </a:p>
          <a:p>
            <a:pPr algn="r" defTabSz="912859">
              <a:defRPr sz="1800" b="0" i="0" u="none" strike="noStrike" kern="0" cap="none" spc="0" baseline="0">
                <a:solidFill>
                  <a:srgbClr val="000000"/>
                </a:solidFill>
                <a:uFillTx/>
              </a:defRPr>
            </a:pP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Spodbude</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k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pitju</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vode iz pipe</a:t>
            </a:r>
          </a:p>
          <a:p>
            <a:pPr algn="r" defTabSz="912859">
              <a:defRPr sz="1800" b="0" i="0" u="none" strike="noStrike" kern="0" cap="none" spc="0" baseline="0">
                <a:solidFill>
                  <a:srgbClr val="000000"/>
                </a:solidFill>
                <a:uFillTx/>
              </a:defRPr>
            </a:pP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Strežba</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vode iz pipe</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pic>
        <p:nvPicPr>
          <p:cNvPr id="3" name="Grafika 2" descr="Lights On with solid fill">
            <a:extLst>
              <a:ext uri="{FF2B5EF4-FFF2-40B4-BE49-F238E27FC236}">
                <a16:creationId xmlns:a16="http://schemas.microsoft.com/office/drawing/2014/main" id="{477F18F1-226B-BB14-1164-1724F5F065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1039621">
            <a:off x="251516" y="2305687"/>
            <a:ext cx="597019" cy="597019"/>
          </a:xfrm>
          <a:prstGeom prst="rect">
            <a:avLst/>
          </a:prstGeom>
        </p:spPr>
      </p:pic>
      <p:pic>
        <p:nvPicPr>
          <p:cNvPr id="12" name="Slika 11" descr="Slika, ki vsebuje besede besedilo, meni, škatla, oseba&#10;&#10;Vsebina, ustvarjena z UI, morda ni pravilna.">
            <a:extLst>
              <a:ext uri="{FF2B5EF4-FFF2-40B4-BE49-F238E27FC236}">
                <a16:creationId xmlns:a16="http://schemas.microsoft.com/office/drawing/2014/main" id="{B0A9ED8F-D939-BEE4-5860-62A0C79425CD}"/>
              </a:ext>
            </a:extLst>
          </p:cNvPr>
          <p:cNvPicPr>
            <a:picLocks noChangeAspect="1"/>
          </p:cNvPicPr>
          <p:nvPr/>
        </p:nvPicPr>
        <p:blipFill>
          <a:blip r:embed="rId6" cstate="print">
            <a:extLst>
              <a:ext uri="{28A0092B-C50C-407E-A947-70E740481C1C}">
                <a14:useLocalDpi xmlns:a14="http://schemas.microsoft.com/office/drawing/2010/main" val="0"/>
              </a:ext>
            </a:extLst>
          </a:blip>
          <a:srcRect t="2005" b="-4"/>
          <a:stretch>
            <a:fillRect/>
          </a:stretch>
        </p:blipFill>
        <p:spPr>
          <a:xfrm>
            <a:off x="7824192" y="0"/>
            <a:ext cx="3936437" cy="6858000"/>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Slika 2" descr="Slika, ki vsebuje besede hiša, risanje, oblikovanje, ilustracija&#10;&#10;Opis je samodejno ustvarjen">
            <a:hlinkClick r:id="rId3"/>
            <a:extLst>
              <a:ext uri="{FF2B5EF4-FFF2-40B4-BE49-F238E27FC236}">
                <a16:creationId xmlns:a16="http://schemas.microsoft.com/office/drawing/2014/main" id="{47AC5734-2610-5BF4-FA9B-E8F23E9955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2117" y="1988841"/>
            <a:ext cx="4888312" cy="4187652"/>
          </a:xfrm>
          <a:prstGeom prst="rect">
            <a:avLst/>
          </a:prstGeom>
        </p:spPr>
      </p:pic>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6146" name="Picture 2" descr="Slika 1 – Shematski prikaz naprave za uporabo sive vode"/>
          <p:cNvPicPr>
            <a:picLocks noChangeAspect="1" noChangeArrowheads="1"/>
          </p:cNvPicPr>
          <p:nvPr/>
        </p:nvPicPr>
        <p:blipFill rotWithShape="1">
          <a:blip r:embed="rId5" cstate="print"/>
          <a:srcRect t="4575" b="5663"/>
          <a:stretch/>
        </p:blipFill>
        <p:spPr bwMode="auto">
          <a:xfrm>
            <a:off x="1104931" y="2972151"/>
            <a:ext cx="3488240" cy="1632181"/>
          </a:xfrm>
          <a:prstGeom prst="rect">
            <a:avLst/>
          </a:prstGeom>
          <a:noFill/>
        </p:spPr>
      </p:pic>
      <p:sp>
        <p:nvSpPr>
          <p:cNvPr id="2" name="Rectangle 8">
            <a:extLst>
              <a:ext uri="{FF2B5EF4-FFF2-40B4-BE49-F238E27FC236}">
                <a16:creationId xmlns:a16="http://schemas.microsoft.com/office/drawing/2014/main" id="{5B883CB7-BA8B-F3E8-F423-21A3E7FE3B5C}"/>
              </a:ext>
            </a:extLst>
          </p:cNvPr>
          <p:cNvSpPr/>
          <p:nvPr/>
        </p:nvSpPr>
        <p:spPr>
          <a:xfrm>
            <a:off x="613834" y="270605"/>
            <a:ext cx="6814793"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PONOVNA RABA VODE</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pic>
        <p:nvPicPr>
          <p:cNvPr id="8" name="Slika 7" descr="Slika, ki vsebuje besede skica, risanje, oblikovanje, ilustracija&#10;&#10;Vsebina, ustvarjena z UI, morda ni pravilna.">
            <a:extLst>
              <a:ext uri="{FF2B5EF4-FFF2-40B4-BE49-F238E27FC236}">
                <a16:creationId xmlns:a16="http://schemas.microsoft.com/office/drawing/2014/main" id="{F151A218-778B-65C4-F756-3531723AA7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239" y="1894673"/>
            <a:ext cx="6201804" cy="4136127"/>
          </a:xfrm>
          <a:prstGeom prst="rect">
            <a:avLst/>
          </a:prstGeom>
        </p:spPr>
      </p:pic>
      <p:sp>
        <p:nvSpPr>
          <p:cNvPr id="11" name="Rectangle 8">
            <a:extLst>
              <a:ext uri="{FF2B5EF4-FFF2-40B4-BE49-F238E27FC236}">
                <a16:creationId xmlns:a16="http://schemas.microsoft.com/office/drawing/2014/main" id="{D567575D-5D7A-2256-080D-50B755880B0E}"/>
              </a:ext>
            </a:extLst>
          </p:cNvPr>
          <p:cNvSpPr/>
          <p:nvPr/>
        </p:nvSpPr>
        <p:spPr>
          <a:xfrm rot="20854887">
            <a:off x="1923177" y="5856581"/>
            <a:ext cx="1670311" cy="410256"/>
          </a:xfrm>
          <a:prstGeom prst="rect">
            <a:avLst/>
          </a:prstGeom>
          <a:solidFill>
            <a:srgbClr val="F79646"/>
          </a:solidFill>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Siva voda</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sp>
        <p:nvSpPr>
          <p:cNvPr id="12" name="Rectangle 8">
            <a:extLst>
              <a:ext uri="{FF2B5EF4-FFF2-40B4-BE49-F238E27FC236}">
                <a16:creationId xmlns:a16="http://schemas.microsoft.com/office/drawing/2014/main" id="{6962FC18-B78A-A92D-FA86-1375E788461F}"/>
              </a:ext>
            </a:extLst>
          </p:cNvPr>
          <p:cNvSpPr/>
          <p:nvPr/>
        </p:nvSpPr>
        <p:spPr>
          <a:xfrm rot="20854887">
            <a:off x="8113865" y="5713450"/>
            <a:ext cx="2620417" cy="410256"/>
          </a:xfrm>
          <a:prstGeom prst="rect">
            <a:avLst/>
          </a:prstGeom>
          <a:solidFill>
            <a:srgbClr val="F79646"/>
          </a:solidFill>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Zbiranje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deževnice</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descr="Največji poudarek dajemo preprečevanju nastajanja odpadkov, sledi priprava odpadkov za ponovno uporabo in njihovo recikliranje, šele nato energetska predelava odpadkov in odstranjevanje">
            <a:extLst>
              <a:ext uri="{FF2B5EF4-FFF2-40B4-BE49-F238E27FC236}">
                <a16:creationId xmlns:a16="http://schemas.microsoft.com/office/drawing/2014/main" id="{E51BA62F-86B9-1F49-A890-A62D8DE9646D}"/>
              </a:ext>
            </a:extLst>
          </p:cNvPr>
          <p:cNvPicPr>
            <a:picLocks noChangeAspect="1"/>
          </p:cNvPicPr>
          <p:nvPr/>
        </p:nvPicPr>
        <p:blipFill>
          <a:blip r:embed="rId3"/>
          <a:stretch>
            <a:fillRect/>
          </a:stretch>
        </p:blipFill>
        <p:spPr>
          <a:xfrm>
            <a:off x="527382" y="855133"/>
            <a:ext cx="7590897" cy="5147735"/>
          </a:xfrm>
          <a:prstGeom prst="rect">
            <a:avLst/>
          </a:prstGeom>
        </p:spPr>
      </p:pic>
      <p:cxnSp>
        <p:nvCxnSpPr>
          <p:cNvPr id="4" name="Raven puščični povezovalnik 3">
            <a:extLst>
              <a:ext uri="{FF2B5EF4-FFF2-40B4-BE49-F238E27FC236}">
                <a16:creationId xmlns:a16="http://schemas.microsoft.com/office/drawing/2014/main" id="{95C2B940-BF27-B2BD-3F39-9DE82F0351A4}"/>
              </a:ext>
            </a:extLst>
          </p:cNvPr>
          <p:cNvCxnSpPr>
            <a:cxnSpLocks/>
          </p:cNvCxnSpPr>
          <p:nvPr/>
        </p:nvCxnSpPr>
        <p:spPr>
          <a:xfrm>
            <a:off x="3215680" y="3428999"/>
            <a:ext cx="7968885" cy="0"/>
          </a:xfrm>
          <a:prstGeom prst="straightConnector1">
            <a:avLst/>
          </a:prstGeom>
          <a:ln w="76200">
            <a:solidFill>
              <a:srgbClr val="E46C0A"/>
            </a:solidFill>
            <a:tailEnd type="triangle"/>
          </a:ln>
        </p:spPr>
        <p:style>
          <a:lnRef idx="1">
            <a:schemeClr val="accent2"/>
          </a:lnRef>
          <a:fillRef idx="0">
            <a:schemeClr val="accent2"/>
          </a:fillRef>
          <a:effectRef idx="0">
            <a:schemeClr val="accent2"/>
          </a:effectRef>
          <a:fontRef idx="minor">
            <a:schemeClr val="tx1"/>
          </a:fontRef>
        </p:style>
      </p:cxnSp>
      <p:sp>
        <p:nvSpPr>
          <p:cNvPr id="8" name="Rectangle 8">
            <a:extLst>
              <a:ext uri="{FF2B5EF4-FFF2-40B4-BE49-F238E27FC236}">
                <a16:creationId xmlns:a16="http://schemas.microsoft.com/office/drawing/2014/main" id="{C6DA994B-273A-4BAC-85CB-EC8651928E52}"/>
              </a:ext>
            </a:extLst>
          </p:cNvPr>
          <p:cNvSpPr/>
          <p:nvPr/>
        </p:nvSpPr>
        <p:spPr>
          <a:xfrm>
            <a:off x="8526221" y="2276873"/>
            <a:ext cx="2250400" cy="861597"/>
          </a:xfrm>
          <a:prstGeom prst="rect">
            <a:avLst/>
          </a:prstGeom>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2400" b="1" kern="0" dirty="0">
                <a:solidFill>
                  <a:srgbClr val="F79646"/>
                </a:solidFill>
                <a:latin typeface="Montserrat ExtraBold" panose="00000900000000000000" pitchFamily="2" charset="-18"/>
                <a:ea typeface="Verdana" panose="020B0604030504040204" pitchFamily="34" charset="0"/>
                <a:sym typeface="Calibri"/>
              </a:rPr>
              <a:t>BREZ </a:t>
            </a:r>
          </a:p>
          <a:p>
            <a:pPr algn="ctr" defTabSz="912859">
              <a:defRPr sz="1800" b="0" i="0" u="none" strike="noStrike" kern="0" cap="none" spc="0" baseline="0">
                <a:solidFill>
                  <a:srgbClr val="000000"/>
                </a:solidFill>
                <a:uFillTx/>
              </a:defRPr>
            </a:pPr>
            <a:r>
              <a:rPr lang="hr-HR" sz="2400" b="1" kern="0" dirty="0">
                <a:solidFill>
                  <a:srgbClr val="F79646"/>
                </a:solidFill>
                <a:latin typeface="Montserrat ExtraBold" panose="00000900000000000000" pitchFamily="2" charset="-18"/>
                <a:ea typeface="Verdana" panose="020B0604030504040204" pitchFamily="34" charset="0"/>
                <a:sym typeface="Calibri"/>
              </a:rPr>
              <a:t>ODPADKOV</a:t>
            </a:r>
            <a:endParaRPr lang="sl-SI" sz="2400" b="1" kern="0" dirty="0">
              <a:solidFill>
                <a:srgbClr val="F79646"/>
              </a:solidFill>
              <a:latin typeface="Montserrat ExtraBold" panose="00000900000000000000" pitchFamily="2" charset="-18"/>
              <a:ea typeface="Verdana" panose="020B0604030504040204" pitchFamily="34" charset="0"/>
              <a:sym typeface="Calibri"/>
            </a:endParaRPr>
          </a:p>
        </p:txBody>
      </p:sp>
    </p:spTree>
    <p:extLst>
      <p:ext uri="{BB962C8B-B14F-4D97-AF65-F5344CB8AC3E}">
        <p14:creationId xmlns:p14="http://schemas.microsoft.com/office/powerpoint/2010/main" val="61729076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4996" name="Picture 4" descr="TOALETNI PAPIR ROLICE Coreless, 2-slojne, bele, 112 m, 36 kos/krt, T7, Tork"/>
          <p:cNvPicPr>
            <a:picLocks noChangeAspect="1" noChangeArrowheads="1"/>
          </p:cNvPicPr>
          <p:nvPr/>
        </p:nvPicPr>
        <p:blipFill>
          <a:blip r:embed="rId3" cstate="print"/>
          <a:srcRect/>
          <a:stretch>
            <a:fillRect/>
          </a:stretch>
        </p:blipFill>
        <p:spPr bwMode="auto">
          <a:xfrm>
            <a:off x="1052607" y="3108759"/>
            <a:ext cx="4235492" cy="3106028"/>
          </a:xfrm>
          <a:prstGeom prst="rect">
            <a:avLst/>
          </a:prstGeom>
          <a:noFill/>
        </p:spPr>
      </p:pic>
      <p:sp>
        <p:nvSpPr>
          <p:cNvPr id="6" name="Rectangle 8"/>
          <p:cNvSpPr/>
          <p:nvPr/>
        </p:nvSpPr>
        <p:spPr>
          <a:xfrm>
            <a:off x="609601" y="792257"/>
            <a:ext cx="5852996" cy="492265"/>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2400" b="1" kern="0" dirty="0" err="1">
                <a:solidFill>
                  <a:srgbClr val="F79646"/>
                </a:solidFill>
                <a:latin typeface="Montserrat ExtraBold" panose="00000900000000000000" pitchFamily="2" charset="-18"/>
                <a:ea typeface="Verdana" panose="020B0604030504040204" pitchFamily="34" charset="0"/>
                <a:sym typeface="Calibri"/>
              </a:rPr>
              <a:t>Refuse</a:t>
            </a:r>
            <a:r>
              <a:rPr lang="hr-HR" sz="2400" b="1" kern="0" dirty="0">
                <a:solidFill>
                  <a:srgbClr val="F79646"/>
                </a:solidFill>
                <a:latin typeface="Montserrat ExtraBold" panose="00000900000000000000" pitchFamily="2" charset="-18"/>
                <a:ea typeface="Verdana" panose="020B0604030504040204" pitchFamily="34" charset="0"/>
                <a:sym typeface="Calibri"/>
              </a:rPr>
              <a:t> - </a:t>
            </a:r>
            <a:r>
              <a:rPr lang="hr-HR" sz="2400" b="1" kern="0" dirty="0" err="1">
                <a:solidFill>
                  <a:srgbClr val="F79646"/>
                </a:solidFill>
                <a:latin typeface="Montserrat ExtraBold" panose="00000900000000000000" pitchFamily="2" charset="-18"/>
                <a:ea typeface="Verdana" panose="020B0604030504040204" pitchFamily="34" charset="0"/>
                <a:sym typeface="Calibri"/>
              </a:rPr>
              <a:t>Reduce</a:t>
            </a:r>
            <a:r>
              <a:rPr lang="hr-HR" sz="2400" b="1" kern="0" dirty="0">
                <a:solidFill>
                  <a:srgbClr val="F79646"/>
                </a:solidFill>
                <a:latin typeface="Montserrat ExtraBold" panose="00000900000000000000" pitchFamily="2" charset="-18"/>
                <a:ea typeface="Verdana" panose="020B0604030504040204" pitchFamily="34" charset="0"/>
                <a:sym typeface="Calibri"/>
              </a:rPr>
              <a:t> – </a:t>
            </a:r>
            <a:r>
              <a:rPr lang="hr-HR" sz="2400" b="1" kern="0" dirty="0" err="1">
                <a:solidFill>
                  <a:srgbClr val="F79646"/>
                </a:solidFill>
                <a:latin typeface="Montserrat ExtraBold" panose="00000900000000000000" pitchFamily="2" charset="-18"/>
                <a:ea typeface="Verdana" panose="020B0604030504040204" pitchFamily="34" charset="0"/>
                <a:sym typeface="Calibri"/>
              </a:rPr>
              <a:t>Reuse</a:t>
            </a:r>
            <a:r>
              <a:rPr lang="hr-HR" sz="2400" b="1" kern="0" dirty="0">
                <a:solidFill>
                  <a:srgbClr val="F79646"/>
                </a:solidFill>
                <a:latin typeface="Montserrat ExtraBold" panose="00000900000000000000" pitchFamily="2" charset="-18"/>
                <a:ea typeface="Verdana" panose="020B0604030504040204" pitchFamily="34" charset="0"/>
                <a:sym typeface="Calibri"/>
              </a:rPr>
              <a:t> - </a:t>
            </a:r>
            <a:r>
              <a:rPr lang="hr-HR" sz="2400" b="1" kern="0" dirty="0" err="1">
                <a:solidFill>
                  <a:srgbClr val="F79646"/>
                </a:solidFill>
                <a:latin typeface="Montserrat ExtraBold" panose="00000900000000000000" pitchFamily="2" charset="-18"/>
                <a:ea typeface="Verdana" panose="020B0604030504040204" pitchFamily="34" charset="0"/>
                <a:sym typeface="Calibri"/>
              </a:rPr>
              <a:t>Recycle</a:t>
            </a:r>
            <a:endParaRPr lang="sl-SI" sz="2400"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10" name="Pravokotnik 9"/>
          <p:cNvSpPr/>
          <p:nvPr/>
        </p:nvSpPr>
        <p:spPr>
          <a:xfrm>
            <a:off x="1496936" y="5924007"/>
            <a:ext cx="3744417" cy="779506"/>
          </a:xfrm>
          <a:prstGeom prst="rect">
            <a:avLst/>
          </a:prstGeom>
        </p:spPr>
        <p:txBody>
          <a:bodyPr wrap="square" lIns="121853" tIns="60927" rIns="121853" bIns="60927">
            <a:spAutoFit/>
          </a:bodyPr>
          <a:lstStyle/>
          <a:p>
            <a:pPr defTabSz="1217850">
              <a:defRPr/>
            </a:pPr>
            <a:r>
              <a:rPr lang="sl-SI" sz="2133" dirty="0">
                <a:solidFill>
                  <a:prstClr val="black"/>
                </a:solidFill>
                <a:latin typeface="Montserrat Medium" panose="00000600000000000000" pitchFamily="2" charset="-18"/>
                <a:sym typeface="Verdana"/>
              </a:rPr>
              <a:t>Manj vhodne </a:t>
            </a:r>
            <a:r>
              <a:rPr lang="sl-SI" sz="2133" dirty="0">
                <a:solidFill>
                  <a:srgbClr val="F79646"/>
                </a:solidFill>
                <a:latin typeface="Montserrat Medium" panose="00000600000000000000" pitchFamily="2" charset="-18"/>
                <a:sym typeface="Verdana"/>
              </a:rPr>
              <a:t>embalaže</a:t>
            </a:r>
            <a:r>
              <a:rPr lang="sl-SI" sz="2133" dirty="0">
                <a:solidFill>
                  <a:prstClr val="black"/>
                </a:solidFill>
                <a:latin typeface="Montserrat Medium" panose="00000600000000000000" pitchFamily="2" charset="-18"/>
                <a:sym typeface="Verdana"/>
              </a:rPr>
              <a:t> = </a:t>
            </a:r>
          </a:p>
          <a:p>
            <a:pPr defTabSz="1217850">
              <a:defRPr/>
            </a:pPr>
            <a:r>
              <a:rPr lang="sl-SI" sz="2133" dirty="0">
                <a:solidFill>
                  <a:prstClr val="black"/>
                </a:solidFill>
                <a:latin typeface="Montserrat Medium" panose="00000600000000000000" pitchFamily="2" charset="-18"/>
                <a:sym typeface="Verdana"/>
              </a:rPr>
              <a:t>manj izhodne </a:t>
            </a:r>
            <a:r>
              <a:rPr lang="sl-SI" sz="2133" dirty="0">
                <a:solidFill>
                  <a:srgbClr val="F79646"/>
                </a:solidFill>
                <a:latin typeface="Montserrat Medium" panose="00000600000000000000" pitchFamily="2" charset="-18"/>
                <a:sym typeface="Verdana"/>
              </a:rPr>
              <a:t>embalaže.</a:t>
            </a:r>
          </a:p>
        </p:txBody>
      </p:sp>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84997" name="Picture 5"/>
          <p:cNvPicPr>
            <a:picLocks noChangeAspect="1" noChangeArrowheads="1"/>
          </p:cNvPicPr>
          <p:nvPr/>
        </p:nvPicPr>
        <p:blipFill>
          <a:blip r:embed="rId4" cstate="print"/>
          <a:srcRect/>
          <a:stretch>
            <a:fillRect/>
          </a:stretch>
        </p:blipFill>
        <p:spPr bwMode="auto">
          <a:xfrm>
            <a:off x="1967541" y="1785612"/>
            <a:ext cx="2405624" cy="2299883"/>
          </a:xfrm>
          <a:prstGeom prst="rect">
            <a:avLst/>
          </a:prstGeom>
          <a:noFill/>
          <a:ln w="9525">
            <a:noFill/>
            <a:miter lim="800000"/>
            <a:headEnd/>
            <a:tailEnd/>
          </a:ln>
        </p:spPr>
      </p:pic>
      <p:pic>
        <p:nvPicPr>
          <p:cNvPr id="85004" name="Picture 12" descr="Hrana na mizi v plastični embalaži in na krožnikih."/>
          <p:cNvPicPr>
            <a:picLocks noChangeAspect="1" noChangeArrowheads="1"/>
          </p:cNvPicPr>
          <p:nvPr/>
        </p:nvPicPr>
        <p:blipFill>
          <a:blip r:embed="rId5" cstate="print"/>
          <a:srcRect/>
          <a:stretch>
            <a:fillRect/>
          </a:stretch>
        </p:blipFill>
        <p:spPr bwMode="auto">
          <a:xfrm>
            <a:off x="7698227" y="229810"/>
            <a:ext cx="4320627" cy="2878949"/>
          </a:xfrm>
          <a:prstGeom prst="rect">
            <a:avLst/>
          </a:prstGeom>
          <a:noFill/>
        </p:spPr>
      </p:pic>
      <p:pic>
        <p:nvPicPr>
          <p:cNvPr id="85006" name="Picture 14" descr="Hrana v steklenih kozarcih in v skledi."/>
          <p:cNvPicPr>
            <a:picLocks noChangeAspect="1" noChangeArrowheads="1"/>
          </p:cNvPicPr>
          <p:nvPr/>
        </p:nvPicPr>
        <p:blipFill>
          <a:blip r:embed="rId6" cstate="print"/>
          <a:srcRect/>
          <a:stretch>
            <a:fillRect/>
          </a:stretch>
        </p:blipFill>
        <p:spPr bwMode="auto">
          <a:xfrm>
            <a:off x="7726902" y="3221516"/>
            <a:ext cx="4322972" cy="2880512"/>
          </a:xfrm>
          <a:prstGeom prst="rect">
            <a:avLst/>
          </a:prstGeom>
          <a:noFill/>
        </p:spPr>
      </p:pic>
      <p:sp>
        <p:nvSpPr>
          <p:cNvPr id="2" name="Rectangle 8">
            <a:extLst>
              <a:ext uri="{FF2B5EF4-FFF2-40B4-BE49-F238E27FC236}">
                <a16:creationId xmlns:a16="http://schemas.microsoft.com/office/drawing/2014/main" id="{B96994FA-374E-AB4B-0D96-ED21BB96730D}"/>
              </a:ext>
            </a:extLst>
          </p:cNvPr>
          <p:cNvSpPr/>
          <p:nvPr/>
        </p:nvSpPr>
        <p:spPr>
          <a:xfrm>
            <a:off x="609600" y="214394"/>
            <a:ext cx="8846773"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ODPADKI</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4" name="PoljeZBesedilom 3">
            <a:extLst>
              <a:ext uri="{FF2B5EF4-FFF2-40B4-BE49-F238E27FC236}">
                <a16:creationId xmlns:a16="http://schemas.microsoft.com/office/drawing/2014/main" id="{7CA70845-A423-0626-FB86-7C1A95CAFEE3}"/>
              </a:ext>
            </a:extLst>
          </p:cNvPr>
          <p:cNvSpPr txBox="1"/>
          <p:nvPr/>
        </p:nvSpPr>
        <p:spPr>
          <a:xfrm>
            <a:off x="6288021" y="6252236"/>
            <a:ext cx="6096000" cy="420564"/>
          </a:xfrm>
          <a:prstGeom prst="rect">
            <a:avLst/>
          </a:prstGeom>
          <a:noFill/>
        </p:spPr>
        <p:txBody>
          <a:bodyPr wrap="square">
            <a:spAutoFit/>
          </a:bodyPr>
          <a:lstStyle/>
          <a:p>
            <a:pPr defTabSz="1217850">
              <a:defRPr/>
            </a:pPr>
            <a:r>
              <a:rPr lang="sl-SI" sz="2133" dirty="0">
                <a:solidFill>
                  <a:prstClr val="black"/>
                </a:solidFill>
                <a:latin typeface="Montserrat Medium" panose="00000600000000000000" pitchFamily="2" charset="-18"/>
                <a:sym typeface="Verdana"/>
              </a:rPr>
              <a:t>Hotel Ribno Bled; pred in po </a:t>
            </a:r>
            <a:r>
              <a:rPr lang="sl-SI" sz="2133" dirty="0" err="1">
                <a:solidFill>
                  <a:prstClr val="black"/>
                </a:solidFill>
                <a:latin typeface="Montserrat Medium" panose="00000600000000000000" pitchFamily="2" charset="-18"/>
                <a:sym typeface="Verdana"/>
              </a:rPr>
              <a:t>Zero</a:t>
            </a:r>
            <a:r>
              <a:rPr lang="sl-SI" sz="2133" dirty="0">
                <a:solidFill>
                  <a:prstClr val="black"/>
                </a:solidFill>
                <a:latin typeface="Montserrat Medium" panose="00000600000000000000" pitchFamily="2" charset="-18"/>
                <a:sym typeface="Verdana"/>
              </a:rPr>
              <a:t> </a:t>
            </a:r>
            <a:r>
              <a:rPr lang="sl-SI" sz="2133" dirty="0" err="1">
                <a:solidFill>
                  <a:prstClr val="black"/>
                </a:solidFill>
                <a:latin typeface="Montserrat Medium" panose="00000600000000000000" pitchFamily="2" charset="-18"/>
                <a:sym typeface="Verdana"/>
              </a:rPr>
              <a:t>Waste</a:t>
            </a:r>
            <a:r>
              <a:rPr lang="sl-SI" sz="2133" dirty="0">
                <a:solidFill>
                  <a:prstClr val="black"/>
                </a:solidFill>
                <a:latin typeface="Montserrat Medium" panose="00000600000000000000" pitchFamily="2" charset="-18"/>
                <a:sym typeface="Verdana"/>
              </a:rPr>
              <a:t>.</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44BF66-18F6-4CD0-8544-81D6E0DE2BD6}"/>
              </a:ext>
            </a:extLst>
          </p:cNvPr>
          <p:cNvSpPr>
            <a:spLocks noGrp="1"/>
          </p:cNvSpPr>
          <p:nvPr>
            <p:ph idx="1"/>
          </p:nvPr>
        </p:nvSpPr>
        <p:spPr>
          <a:xfrm>
            <a:off x="609601" y="1988840"/>
            <a:ext cx="6336703" cy="4392459"/>
          </a:xfrm>
        </p:spPr>
        <p:txBody>
          <a:bodyPr numCol="1">
            <a:noAutofit/>
          </a:bodyPr>
          <a:lstStyle/>
          <a:p>
            <a:pPr marL="0" indent="0" fontAlgn="base">
              <a:lnSpc>
                <a:spcPct val="107000"/>
              </a:lnSpc>
              <a:spcAft>
                <a:spcPts val="800"/>
              </a:spcAft>
              <a:buNone/>
            </a:pPr>
            <a:r>
              <a:rPr lang="sl-SI" sz="2133" dirty="0">
                <a:solidFill>
                  <a:schemeClr val="accent6"/>
                </a:solidFill>
                <a:latin typeface="Montserrat Medium" panose="00000600000000000000" pitchFamily="2" charset="-18"/>
                <a:sym typeface="Verdana"/>
              </a:rPr>
              <a:t>Kozmetični izdelki v </a:t>
            </a:r>
            <a:r>
              <a:rPr lang="sl-SI" sz="2133" dirty="0" err="1">
                <a:solidFill>
                  <a:srgbClr val="F79646"/>
                </a:solidFill>
                <a:latin typeface="Montserrat Medium" panose="00000600000000000000" pitchFamily="2" charset="-18"/>
                <a:sym typeface="Verdana"/>
              </a:rPr>
              <a:t>dozirnikih</a:t>
            </a:r>
            <a:r>
              <a:rPr lang="sl-SI" sz="2133" dirty="0">
                <a:solidFill>
                  <a:schemeClr val="accent6"/>
                </a:solidFill>
                <a:latin typeface="Montserrat Medium" panose="00000600000000000000" pitchFamily="2" charset="-18"/>
                <a:sym typeface="Verdana"/>
              </a:rPr>
              <a:t>.</a:t>
            </a:r>
          </a:p>
          <a:p>
            <a:pPr marL="0" indent="0" fontAlgn="base">
              <a:lnSpc>
                <a:spcPct val="107000"/>
              </a:lnSpc>
              <a:spcAft>
                <a:spcPts val="800"/>
              </a:spcAft>
              <a:buNone/>
            </a:pPr>
            <a:r>
              <a:rPr lang="sl-SI" sz="2133" dirty="0">
                <a:solidFill>
                  <a:srgbClr val="F79646"/>
                </a:solidFill>
                <a:latin typeface="Montserrat Medium" panose="00000600000000000000" pitchFamily="2" charset="-18"/>
                <a:sym typeface="Verdana"/>
              </a:rPr>
              <a:t>Vračljiva</a:t>
            </a:r>
            <a:r>
              <a:rPr lang="sl-SI" sz="2133" dirty="0">
                <a:solidFill>
                  <a:schemeClr val="accent6"/>
                </a:solidFill>
                <a:latin typeface="Montserrat Medium" panose="00000600000000000000" pitchFamily="2" charset="-18"/>
                <a:sym typeface="Verdana"/>
              </a:rPr>
              <a:t> embalaža </a:t>
            </a:r>
            <a:r>
              <a:rPr lang="sl-SI" sz="2133" i="1" dirty="0">
                <a:solidFill>
                  <a:schemeClr val="accent6"/>
                </a:solidFill>
                <a:latin typeface="Montserrat Medium" panose="00000600000000000000" pitchFamily="2" charset="-18"/>
                <a:sym typeface="Verdana"/>
              </a:rPr>
              <a:t>(dogovor  z dobaviteljem).</a:t>
            </a:r>
          </a:p>
          <a:p>
            <a:pPr marL="0" indent="0" fontAlgn="base">
              <a:lnSpc>
                <a:spcPct val="107000"/>
              </a:lnSpc>
              <a:spcAft>
                <a:spcPts val="800"/>
              </a:spcAft>
              <a:buNone/>
            </a:pPr>
            <a:r>
              <a:rPr lang="sl-SI" sz="2133" dirty="0">
                <a:solidFill>
                  <a:schemeClr val="accent6"/>
                </a:solidFill>
                <a:latin typeface="Montserrat Medium" panose="00000600000000000000" pitchFamily="2" charset="-18"/>
                <a:sym typeface="Verdana"/>
              </a:rPr>
              <a:t>Raba čistil v skladu z </a:t>
            </a:r>
            <a:r>
              <a:rPr lang="sl-SI" sz="2133" dirty="0">
                <a:solidFill>
                  <a:srgbClr val="F79646"/>
                </a:solidFill>
                <a:latin typeface="Montserrat Medium" panose="00000600000000000000" pitchFamily="2" charset="-18"/>
                <a:sym typeface="Verdana"/>
              </a:rPr>
              <a:t>navodili</a:t>
            </a:r>
            <a:r>
              <a:rPr lang="sl-SI" sz="2133" dirty="0">
                <a:solidFill>
                  <a:schemeClr val="accent6"/>
                </a:solidFill>
                <a:latin typeface="Montserrat Medium" panose="00000600000000000000" pitchFamily="2" charset="-18"/>
                <a:sym typeface="Verdana"/>
              </a:rPr>
              <a:t> proizvajalca </a:t>
            </a:r>
            <a:r>
              <a:rPr lang="sl-SI" sz="2133" i="1" dirty="0">
                <a:solidFill>
                  <a:schemeClr val="accent6"/>
                </a:solidFill>
                <a:latin typeface="Montserrat Medium" panose="00000600000000000000" pitchFamily="2" charset="-18"/>
                <a:sym typeface="Verdana"/>
              </a:rPr>
              <a:t>(redčenje, razmerja mešanice).</a:t>
            </a:r>
          </a:p>
          <a:p>
            <a:pPr marL="0" indent="0" fontAlgn="base">
              <a:lnSpc>
                <a:spcPct val="107000"/>
              </a:lnSpc>
              <a:spcAft>
                <a:spcPts val="800"/>
              </a:spcAft>
              <a:buNone/>
            </a:pPr>
            <a:r>
              <a:rPr lang="sl-SI" sz="2133" dirty="0">
                <a:solidFill>
                  <a:schemeClr val="accent6"/>
                </a:solidFill>
                <a:latin typeface="Montserrat Medium" panose="00000600000000000000" pitchFamily="2" charset="-18"/>
                <a:sym typeface="Verdana"/>
              </a:rPr>
              <a:t>Popis izdelkov za </a:t>
            </a:r>
            <a:r>
              <a:rPr lang="sl-SI" sz="2133" dirty="0">
                <a:solidFill>
                  <a:srgbClr val="F79646"/>
                </a:solidFill>
                <a:latin typeface="Montserrat Medium" panose="00000600000000000000" pitchFamily="2" charset="-18"/>
                <a:sym typeface="Verdana"/>
              </a:rPr>
              <a:t>enkratno uporabo </a:t>
            </a:r>
            <a:r>
              <a:rPr lang="sl-SI" sz="2133" dirty="0">
                <a:solidFill>
                  <a:schemeClr val="accent6"/>
                </a:solidFill>
                <a:latin typeface="Montserrat Medium" panose="00000600000000000000" pitchFamily="2" charset="-18"/>
                <a:sym typeface="Wingdings" panose="05000000000000000000" pitchFamily="2" charset="2"/>
              </a:rPr>
              <a:t>in zamenjava z bolj trajnimi izbirami.</a:t>
            </a:r>
            <a:endParaRPr lang="sl-SI" sz="2133" dirty="0">
              <a:solidFill>
                <a:schemeClr val="accent6"/>
              </a:solidFill>
              <a:latin typeface="Montserrat Medium" panose="00000600000000000000" pitchFamily="2" charset="-18"/>
              <a:sym typeface="Verdana"/>
            </a:endParaRPr>
          </a:p>
          <a:p>
            <a:pPr marL="0" indent="0" fontAlgn="base">
              <a:lnSpc>
                <a:spcPct val="107000"/>
              </a:lnSpc>
              <a:spcAft>
                <a:spcPts val="800"/>
              </a:spcAft>
              <a:buNone/>
            </a:pPr>
            <a:r>
              <a:rPr lang="sl-SI" sz="2133" dirty="0">
                <a:solidFill>
                  <a:srgbClr val="F79646"/>
                </a:solidFill>
                <a:latin typeface="Montserrat Medium" panose="00000600000000000000" pitchFamily="2" charset="-18"/>
                <a:sym typeface="Verdana"/>
              </a:rPr>
              <a:t>Ponovna uporaba</a:t>
            </a:r>
            <a:r>
              <a:rPr lang="sl-SI" sz="2133" dirty="0">
                <a:solidFill>
                  <a:schemeClr val="accent6"/>
                </a:solidFill>
                <a:latin typeface="Montserrat Medium" panose="00000600000000000000" pitchFamily="2" charset="-18"/>
                <a:sym typeface="Verdana"/>
              </a:rPr>
              <a:t>.</a:t>
            </a:r>
          </a:p>
        </p:txBody>
      </p:sp>
      <p:pic>
        <p:nvPicPr>
          <p:cNvPr id="5" name="Slika 4">
            <a:extLst>
              <a:ext uri="{FF2B5EF4-FFF2-40B4-BE49-F238E27FC236}">
                <a16:creationId xmlns:a16="http://schemas.microsoft.com/office/drawing/2014/main" id="{EE9F0F5F-2F64-3134-E930-28DDBC99F4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8182" y="1052277"/>
            <a:ext cx="4224469" cy="5642028"/>
          </a:xfrm>
          <a:prstGeom prst="rect">
            <a:avLst/>
          </a:prstGeom>
        </p:spPr>
      </p:pic>
      <p:sp>
        <p:nvSpPr>
          <p:cNvPr id="4" name="Pravokotnik 3">
            <a:extLst>
              <a:ext uri="{FF2B5EF4-FFF2-40B4-BE49-F238E27FC236}">
                <a16:creationId xmlns:a16="http://schemas.microsoft.com/office/drawing/2014/main" id="{08B9E4FA-B2EE-1C2F-298E-F9609F2A31EE}"/>
              </a:ext>
            </a:extLst>
          </p:cNvPr>
          <p:cNvSpPr/>
          <p:nvPr/>
        </p:nvSpPr>
        <p:spPr>
          <a:xfrm>
            <a:off x="8583209" y="6274344"/>
            <a:ext cx="2961615" cy="369265"/>
          </a:xfrm>
          <a:prstGeom prst="rect">
            <a:avLst/>
          </a:prstGeom>
        </p:spPr>
        <p:txBody>
          <a:bodyPr wrap="square" lIns="121853" tIns="60927" rIns="121853" bIns="60927">
            <a:spAutoFit/>
          </a:bodyPr>
          <a:lstStyle/>
          <a:p>
            <a:pPr defTabSz="1217850">
              <a:defRPr/>
            </a:pPr>
            <a:r>
              <a:rPr lang="sl-SI" sz="1600" i="1" dirty="0">
                <a:solidFill>
                  <a:prstClr val="black"/>
                </a:solidFill>
                <a:latin typeface="Palatino Linotype" pitchFamily="18" charset="0"/>
                <a:sym typeface="Verdana"/>
                <a:hlinkClick r:id="rId4"/>
              </a:rPr>
              <a:t>www.pfoesl.it/en/sustainability/</a:t>
            </a:r>
            <a:endParaRPr lang="sl-SI" sz="1600" i="1" dirty="0">
              <a:solidFill>
                <a:prstClr val="black"/>
              </a:solidFill>
              <a:latin typeface="Palatino Linotype" pitchFamily="18" charset="0"/>
              <a:sym typeface="Verdana"/>
            </a:endParaRPr>
          </a:p>
        </p:txBody>
      </p:sp>
      <p:sp>
        <p:nvSpPr>
          <p:cNvPr id="2" name="Rectangle 8">
            <a:extLst>
              <a:ext uri="{FF2B5EF4-FFF2-40B4-BE49-F238E27FC236}">
                <a16:creationId xmlns:a16="http://schemas.microsoft.com/office/drawing/2014/main" id="{092452CC-1950-E30D-01A5-B6432895CF65}"/>
              </a:ext>
            </a:extLst>
          </p:cNvPr>
          <p:cNvSpPr/>
          <p:nvPr/>
        </p:nvSpPr>
        <p:spPr>
          <a:xfrm>
            <a:off x="609600" y="214394"/>
            <a:ext cx="10959008"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ZMANJŠEVANJE KOLIČIN ODPADKOV</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Tree>
    <p:extLst>
      <p:ext uri="{BB962C8B-B14F-4D97-AF65-F5344CB8AC3E}">
        <p14:creationId xmlns:p14="http://schemas.microsoft.com/office/powerpoint/2010/main" val="343488527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Slika 1" descr="Slika, ki vsebuje besede zaprt prostor, oskrba gospodinjstva, plastika, jedilni pribor&#10;&#10;Vsebina, ustvarjena z UI, morda ni pravilna.">
            <a:extLst>
              <a:ext uri="{FF2B5EF4-FFF2-40B4-BE49-F238E27FC236}">
                <a16:creationId xmlns:a16="http://schemas.microsoft.com/office/drawing/2014/main" id="{096E47CD-EB85-1CBC-46C7-C5077F5F3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189"/>
            <a:ext cx="12256336" cy="6894189"/>
          </a:xfrm>
          <a:prstGeom prst="rect">
            <a:avLst/>
          </a:prstGeom>
        </p:spPr>
      </p:pic>
    </p:spTree>
    <p:extLst>
      <p:ext uri="{BB962C8B-B14F-4D97-AF65-F5344CB8AC3E}">
        <p14:creationId xmlns:p14="http://schemas.microsoft.com/office/powerpoint/2010/main" val="184537079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7004A6C4-F000-E06D-0F52-D6486F1C17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49937" y="1537964"/>
            <a:ext cx="6720749" cy="3782069"/>
          </a:xfrm>
          <a:prstGeom prst="rect">
            <a:avLst/>
          </a:prstGeom>
        </p:spPr>
      </p:pic>
      <p:pic>
        <p:nvPicPr>
          <p:cNvPr id="5" name="Slika 4">
            <a:extLst>
              <a:ext uri="{FF2B5EF4-FFF2-40B4-BE49-F238E27FC236}">
                <a16:creationId xmlns:a16="http://schemas.microsoft.com/office/drawing/2014/main" id="{883E0CDE-2E0E-B1A1-7523-9024D851F9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936" y="1581729"/>
            <a:ext cx="6568075" cy="3694543"/>
          </a:xfrm>
          <a:prstGeom prst="rect">
            <a:avLst/>
          </a:prstGeom>
        </p:spPr>
      </p:pic>
    </p:spTree>
    <p:extLst>
      <p:ext uri="{BB962C8B-B14F-4D97-AF65-F5344CB8AC3E}">
        <p14:creationId xmlns:p14="http://schemas.microsoft.com/office/powerpoint/2010/main" val="34210276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Pravokotnik 9"/>
          <p:cNvSpPr/>
          <p:nvPr/>
        </p:nvSpPr>
        <p:spPr>
          <a:xfrm>
            <a:off x="2927648" y="6357798"/>
            <a:ext cx="6912768" cy="451275"/>
          </a:xfrm>
          <a:prstGeom prst="rect">
            <a:avLst/>
          </a:prstGeom>
        </p:spPr>
        <p:txBody>
          <a:bodyPr wrap="square" lIns="121853" tIns="60927" rIns="121853" bIns="60927">
            <a:spAutoFit/>
          </a:bodyPr>
          <a:lstStyle/>
          <a:p>
            <a:pPr defTabSz="1217850">
              <a:defRPr/>
            </a:pPr>
            <a:r>
              <a:rPr lang="sl-SI" sz="2133" b="1" dirty="0">
                <a:solidFill>
                  <a:srgbClr val="F79646"/>
                </a:solidFill>
                <a:latin typeface="Montserrat Medium" panose="00000600000000000000" pitchFamily="2" charset="-18"/>
                <a:sym typeface="Verdana"/>
              </a:rPr>
              <a:t>Prostori za goste in zaposlene (+usposabljanje)</a:t>
            </a:r>
            <a:endParaRPr lang="en-US" sz="2133" b="1" dirty="0">
              <a:solidFill>
                <a:srgbClr val="F79646"/>
              </a:solidFill>
              <a:latin typeface="Montserrat Medium" panose="00000600000000000000" pitchFamily="2" charset="-18"/>
              <a:sym typeface="Verdana"/>
            </a:endParaRPr>
          </a:p>
        </p:txBody>
      </p:sp>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105474" name="AutoShape 2" descr="PowerPointova predstavitev"/>
          <p:cNvSpPr>
            <a:spLocks noChangeAspect="1" noChangeArrowheads="1"/>
          </p:cNvSpPr>
          <p:nvPr/>
        </p:nvSpPr>
        <p:spPr bwMode="auto">
          <a:xfrm>
            <a:off x="207433" y="-192617"/>
            <a:ext cx="406400" cy="406401"/>
          </a:xfrm>
          <a:prstGeom prst="rect">
            <a:avLst/>
          </a:prstGeom>
          <a:noFill/>
        </p:spPr>
        <p:txBody>
          <a:bodyPr vert="horz" wrap="square" lIns="121899" tIns="60949" rIns="121899" bIns="60949"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105476" name="AutoShape 4" descr="PowerPointova predstavitev"/>
          <p:cNvSpPr>
            <a:spLocks noChangeAspect="1" noChangeArrowheads="1"/>
          </p:cNvSpPr>
          <p:nvPr/>
        </p:nvSpPr>
        <p:spPr bwMode="auto">
          <a:xfrm>
            <a:off x="207433" y="-192617"/>
            <a:ext cx="406400" cy="406401"/>
          </a:xfrm>
          <a:prstGeom prst="rect">
            <a:avLst/>
          </a:prstGeom>
          <a:noFill/>
        </p:spPr>
        <p:txBody>
          <a:bodyPr vert="horz" wrap="square" lIns="121899" tIns="60949" rIns="121899" bIns="60949"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3" name="Slika 2" descr="Slika, ki vsebuje besede besedilo, zaboj za odpadke, posoda, košara&#10;&#10;Opis je samodejno ustvarjen">
            <a:extLst>
              <a:ext uri="{FF2B5EF4-FFF2-40B4-BE49-F238E27FC236}">
                <a16:creationId xmlns:a16="http://schemas.microsoft.com/office/drawing/2014/main" id="{2E3A2D65-5526-C518-C817-A42C69DC55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551" b="18805"/>
          <a:stretch/>
        </p:blipFill>
        <p:spPr>
          <a:xfrm>
            <a:off x="815414" y="1098791"/>
            <a:ext cx="3592825" cy="4895443"/>
          </a:xfrm>
          <a:prstGeom prst="rect">
            <a:avLst/>
          </a:prstGeom>
        </p:spPr>
      </p:pic>
      <p:pic>
        <p:nvPicPr>
          <p:cNvPr id="8" name="Slika 7" descr="Slika, ki vsebuje besede zaboj za odpadke, zelena, zaprt prostor, tla&#10;&#10;Opis je samodejno ustvarjen">
            <a:extLst>
              <a:ext uri="{FF2B5EF4-FFF2-40B4-BE49-F238E27FC236}">
                <a16:creationId xmlns:a16="http://schemas.microsoft.com/office/drawing/2014/main" id="{C3922AC2-3976-4989-AE3A-316971EF186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0146"/>
          <a:stretch/>
        </p:blipFill>
        <p:spPr>
          <a:xfrm>
            <a:off x="4677945" y="1095365"/>
            <a:ext cx="3446799" cy="4893168"/>
          </a:xfrm>
          <a:prstGeom prst="rect">
            <a:avLst/>
          </a:prstGeom>
        </p:spPr>
      </p:pic>
      <p:pic>
        <p:nvPicPr>
          <p:cNvPr id="15" name="Slika 14" descr="Slika, ki vsebuje besede leseno, rokopis, besedilo, deska&#10;&#10;Opis je samodejno ustvarjen">
            <a:extLst>
              <a:ext uri="{FF2B5EF4-FFF2-40B4-BE49-F238E27FC236}">
                <a16:creationId xmlns:a16="http://schemas.microsoft.com/office/drawing/2014/main" id="{A8630C75-FE58-9AFE-0814-0FA6F2ECD6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5778" y="1080843"/>
            <a:ext cx="3670311" cy="4893748"/>
          </a:xfrm>
          <a:prstGeom prst="rect">
            <a:avLst/>
          </a:prstGeom>
        </p:spPr>
      </p:pic>
      <p:sp>
        <p:nvSpPr>
          <p:cNvPr id="5" name="Rectangle 8">
            <a:extLst>
              <a:ext uri="{FF2B5EF4-FFF2-40B4-BE49-F238E27FC236}">
                <a16:creationId xmlns:a16="http://schemas.microsoft.com/office/drawing/2014/main" id="{CFA661D1-4EA9-278E-C643-D2273AB6C921}"/>
              </a:ext>
            </a:extLst>
          </p:cNvPr>
          <p:cNvSpPr/>
          <p:nvPr/>
        </p:nvSpPr>
        <p:spPr>
          <a:xfrm>
            <a:off x="609600" y="214394"/>
            <a:ext cx="10959008"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LOČEVANJE ODPADKOV</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6" name="Pravokotnik 5">
            <a:extLst>
              <a:ext uri="{FF2B5EF4-FFF2-40B4-BE49-F238E27FC236}">
                <a16:creationId xmlns:a16="http://schemas.microsoft.com/office/drawing/2014/main" id="{CFCF602D-56B6-7100-9606-7030FD14E7E5}"/>
              </a:ext>
            </a:extLst>
          </p:cNvPr>
          <p:cNvSpPr/>
          <p:nvPr/>
        </p:nvSpPr>
        <p:spPr>
          <a:xfrm>
            <a:off x="888426" y="6020292"/>
            <a:ext cx="3446799" cy="369265"/>
          </a:xfrm>
          <a:prstGeom prst="rect">
            <a:avLst/>
          </a:prstGeom>
        </p:spPr>
        <p:txBody>
          <a:bodyPr wrap="square" lIns="121853" tIns="60927" rIns="121853" bIns="60927">
            <a:spAutoFit/>
          </a:bodyPr>
          <a:lstStyle/>
          <a:p>
            <a:pPr defTabSz="1217850">
              <a:defRPr/>
            </a:pPr>
            <a:r>
              <a:rPr lang="sl-SI" sz="1600" dirty="0">
                <a:solidFill>
                  <a:prstClr val="black"/>
                </a:solidFill>
                <a:latin typeface="Montserrat Medium" panose="00000600000000000000" pitchFamily="2" charset="-18"/>
                <a:sym typeface="Verdana"/>
              </a:rPr>
              <a:t>j</a:t>
            </a:r>
            <a:r>
              <a:rPr lang="sl-SI" sz="1600" dirty="0" err="1">
                <a:solidFill>
                  <a:prstClr val="black"/>
                </a:solidFill>
                <a:latin typeface="Montserrat Medium" panose="00000600000000000000" pitchFamily="2" charset="-18"/>
                <a:sym typeface="Verdana"/>
              </a:rPr>
              <a:t>asne</a:t>
            </a:r>
            <a:r>
              <a:rPr lang="sl-SI" sz="1600" dirty="0">
                <a:solidFill>
                  <a:prstClr val="black"/>
                </a:solidFill>
                <a:latin typeface="Montserrat Medium" panose="00000600000000000000" pitchFamily="2" charset="-18"/>
                <a:sym typeface="Verdana"/>
              </a:rPr>
              <a:t> oznake - preprost sistem </a:t>
            </a:r>
            <a:endParaRPr lang="en-US" sz="1600" b="1" dirty="0">
              <a:solidFill>
                <a:srgbClr val="F79646"/>
              </a:solidFill>
              <a:latin typeface="Montserrat Medium" panose="00000600000000000000" pitchFamily="2" charset="-18"/>
              <a:sym typeface="Verdana"/>
            </a:endParaRPr>
          </a:p>
        </p:txBody>
      </p:sp>
      <p:sp>
        <p:nvSpPr>
          <p:cNvPr id="7" name="Pravokotnik 6">
            <a:extLst>
              <a:ext uri="{FF2B5EF4-FFF2-40B4-BE49-F238E27FC236}">
                <a16:creationId xmlns:a16="http://schemas.microsoft.com/office/drawing/2014/main" id="{A0D91C0F-C95F-E6BC-D6B6-251C8DD63E1D}"/>
              </a:ext>
            </a:extLst>
          </p:cNvPr>
          <p:cNvSpPr/>
          <p:nvPr/>
        </p:nvSpPr>
        <p:spPr>
          <a:xfrm>
            <a:off x="4964993" y="6020292"/>
            <a:ext cx="3146248" cy="369265"/>
          </a:xfrm>
          <a:prstGeom prst="rect">
            <a:avLst/>
          </a:prstGeom>
        </p:spPr>
        <p:txBody>
          <a:bodyPr wrap="square" lIns="121853" tIns="60927" rIns="121853" bIns="60927">
            <a:spAutoFit/>
          </a:bodyPr>
          <a:lstStyle/>
          <a:p>
            <a:pPr defTabSz="1217850">
              <a:defRPr/>
            </a:pPr>
            <a:r>
              <a:rPr lang="sl-SI" sz="1600" dirty="0">
                <a:solidFill>
                  <a:prstClr val="black"/>
                </a:solidFill>
                <a:latin typeface="Montserrat Medium" panose="00000600000000000000" pitchFamily="2" charset="-18"/>
                <a:sym typeface="Verdana"/>
              </a:rPr>
              <a:t>dobre rešitve (‚koš v košu‘)</a:t>
            </a:r>
          </a:p>
        </p:txBody>
      </p:sp>
      <p:sp>
        <p:nvSpPr>
          <p:cNvPr id="9" name="Pravokotnik 8">
            <a:extLst>
              <a:ext uri="{FF2B5EF4-FFF2-40B4-BE49-F238E27FC236}">
                <a16:creationId xmlns:a16="http://schemas.microsoft.com/office/drawing/2014/main" id="{16AC6EE3-75F3-C5CE-175B-9949C32A1236}"/>
              </a:ext>
            </a:extLst>
          </p:cNvPr>
          <p:cNvSpPr/>
          <p:nvPr/>
        </p:nvSpPr>
        <p:spPr>
          <a:xfrm>
            <a:off x="8741011" y="5988534"/>
            <a:ext cx="3265077" cy="369265"/>
          </a:xfrm>
          <a:prstGeom prst="rect">
            <a:avLst/>
          </a:prstGeom>
        </p:spPr>
        <p:txBody>
          <a:bodyPr wrap="square" lIns="121853" tIns="60927" rIns="121853" bIns="60927">
            <a:spAutoFit/>
          </a:bodyPr>
          <a:lstStyle/>
          <a:p>
            <a:pPr defTabSz="1217850">
              <a:defRPr/>
            </a:pPr>
            <a:r>
              <a:rPr lang="sl-SI" sz="1600" dirty="0">
                <a:solidFill>
                  <a:prstClr val="black"/>
                </a:solidFill>
                <a:latin typeface="Montserrat Medium" panose="00000600000000000000" pitchFamily="2" charset="-18"/>
                <a:sym typeface="Verdana"/>
              </a:rPr>
              <a:t>v</a:t>
            </a:r>
            <a:r>
              <a:rPr lang="sl-SI" sz="1600" dirty="0" err="1">
                <a:solidFill>
                  <a:prstClr val="black"/>
                </a:solidFill>
                <a:latin typeface="Montserrat Medium" panose="00000600000000000000" pitchFamily="2" charset="-18"/>
                <a:sym typeface="Verdana"/>
              </a:rPr>
              <a:t>izualno</a:t>
            </a:r>
            <a:r>
              <a:rPr lang="sl-SI" sz="1600" dirty="0">
                <a:solidFill>
                  <a:prstClr val="black"/>
                </a:solidFill>
                <a:latin typeface="Montserrat Medium" panose="00000600000000000000" pitchFamily="2" charset="-18"/>
                <a:sym typeface="Verdana"/>
              </a:rPr>
              <a:t> privlačna označitev</a:t>
            </a:r>
            <a:endParaRPr lang="en-US" sz="1600" b="1" dirty="0">
              <a:solidFill>
                <a:srgbClr val="F79646"/>
              </a:solidFill>
              <a:latin typeface="Montserrat Medium" panose="00000600000000000000" pitchFamily="2" charset="-18"/>
              <a:sym typeface="Verdana"/>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15C39D-7830-489E-0A12-5705CD31E1CF}"/>
            </a:ext>
          </a:extLst>
        </p:cNvPr>
        <p:cNvGrpSpPr/>
        <p:nvPr/>
      </p:nvGrpSpPr>
      <p:grpSpPr>
        <a:xfrm>
          <a:off x="0" y="0"/>
          <a:ext cx="0" cy="0"/>
          <a:chOff x="0" y="0"/>
          <a:chExt cx="0" cy="0"/>
        </a:xfrm>
      </p:grpSpPr>
      <p:sp>
        <p:nvSpPr>
          <p:cNvPr id="10" name="Pravokotnik 9">
            <a:extLst>
              <a:ext uri="{FF2B5EF4-FFF2-40B4-BE49-F238E27FC236}">
                <a16:creationId xmlns:a16="http://schemas.microsoft.com/office/drawing/2014/main" id="{F682D964-147D-1E54-B60D-47BA110F1BC0}"/>
              </a:ext>
            </a:extLst>
          </p:cNvPr>
          <p:cNvSpPr/>
          <p:nvPr/>
        </p:nvSpPr>
        <p:spPr>
          <a:xfrm>
            <a:off x="684355" y="1632113"/>
            <a:ext cx="5472608" cy="4718276"/>
          </a:xfrm>
          <a:prstGeom prst="rect">
            <a:avLst/>
          </a:prstGeom>
        </p:spPr>
        <p:txBody>
          <a:bodyPr wrap="square" lIns="121853" tIns="60927" rIns="121853" bIns="60927">
            <a:spAutoFit/>
          </a:bodyPr>
          <a:lstStyle/>
          <a:p>
            <a:pPr defTabSz="1217850">
              <a:defRPr/>
            </a:pPr>
            <a:r>
              <a:rPr lang="sl-SI" sz="2133" b="1" dirty="0">
                <a:solidFill>
                  <a:srgbClr val="F79646"/>
                </a:solidFill>
                <a:latin typeface="Montserrat Medium" panose="00000600000000000000" pitchFamily="2" charset="-18"/>
              </a:rPr>
              <a:t>Globalna prehranska veriga ni trajnostna</a:t>
            </a:r>
          </a:p>
          <a:p>
            <a:pPr defTabSz="1217850">
              <a:defRPr/>
            </a:pPr>
            <a:endParaRPr lang="sl-SI" sz="2133" b="1" dirty="0">
              <a:solidFill>
                <a:srgbClr val="F79646"/>
              </a:solidFill>
              <a:latin typeface="Montserrat Medium" panose="00000600000000000000" pitchFamily="2" charset="-18"/>
            </a:endParaRPr>
          </a:p>
          <a:p>
            <a:pPr defTabSz="1217850">
              <a:defRPr/>
            </a:pPr>
            <a:r>
              <a:rPr lang="sl-SI" sz="2133" b="1" dirty="0">
                <a:solidFill>
                  <a:srgbClr val="F79646"/>
                </a:solidFill>
                <a:latin typeface="Montserrat Medium" panose="00000600000000000000" pitchFamily="2" charset="-18"/>
              </a:rPr>
              <a:t>Kako se je lotiti:</a:t>
            </a:r>
          </a:p>
          <a:p>
            <a:pPr defTabSz="1217850">
              <a:defRPr/>
            </a:pPr>
            <a:endParaRPr lang="sl-SI" sz="2133" b="1" dirty="0">
              <a:solidFill>
                <a:srgbClr val="F79646"/>
              </a:solidFill>
              <a:latin typeface="Montserrat Medium" panose="00000600000000000000" pitchFamily="2" charset="-18"/>
            </a:endParaRPr>
          </a:p>
          <a:p>
            <a:pPr defTabSz="1217850">
              <a:defRPr/>
            </a:pPr>
            <a:r>
              <a:rPr lang="sl-SI" sz="2133" dirty="0">
                <a:solidFill>
                  <a:prstClr val="black"/>
                </a:solidFill>
                <a:latin typeface="Montserrat Medium" panose="00000600000000000000" pitchFamily="2" charset="-18"/>
                <a:sym typeface="Verdana"/>
              </a:rPr>
              <a:t>1. merjenje količin odpadne hrane na mestih nastanka </a:t>
            </a:r>
            <a:r>
              <a:rPr lang="sl-SI" sz="2133" b="1" dirty="0">
                <a:solidFill>
                  <a:prstClr val="black"/>
                </a:solidFill>
                <a:latin typeface="Montserrat Medium" panose="00000600000000000000" pitchFamily="2" charset="-18"/>
                <a:sym typeface="Verdana"/>
              </a:rPr>
              <a:t>(pokvarjena hrana, med pripravo, s krožnikov gostov, bifejski ostanki)</a:t>
            </a:r>
          </a:p>
          <a:p>
            <a:pPr defTabSz="1217850">
              <a:defRPr/>
            </a:pPr>
            <a:endParaRPr lang="sl-SI" sz="2133" b="1" dirty="0">
              <a:solidFill>
                <a:prstClr val="black"/>
              </a:solidFill>
              <a:latin typeface="Montserrat Medium" panose="00000600000000000000" pitchFamily="2" charset="-18"/>
              <a:sym typeface="Verdana"/>
            </a:endParaRPr>
          </a:p>
          <a:p>
            <a:pPr defTabSz="1217850">
              <a:defRPr/>
            </a:pPr>
            <a:r>
              <a:rPr lang="sl-SI" sz="2133" dirty="0">
                <a:solidFill>
                  <a:prstClr val="black"/>
                </a:solidFill>
                <a:latin typeface="Montserrat Medium" panose="00000600000000000000" pitchFamily="2" charset="-18"/>
                <a:sym typeface="Verdana"/>
              </a:rPr>
              <a:t>2. raba pametnih tehtnic ali ročno</a:t>
            </a:r>
          </a:p>
          <a:p>
            <a:pPr defTabSz="1217850">
              <a:defRPr/>
            </a:pPr>
            <a:endParaRPr lang="sl-SI" sz="2133" dirty="0">
              <a:solidFill>
                <a:prstClr val="black"/>
              </a:solidFill>
              <a:latin typeface="Montserrat Medium" panose="00000600000000000000" pitchFamily="2" charset="-18"/>
              <a:sym typeface="Verdana"/>
            </a:endParaRPr>
          </a:p>
          <a:p>
            <a:pPr defTabSz="1217850">
              <a:defRPr/>
            </a:pPr>
            <a:r>
              <a:rPr lang="sl-SI" sz="2133" dirty="0">
                <a:solidFill>
                  <a:prstClr val="black"/>
                </a:solidFill>
                <a:latin typeface="Montserrat Medium" panose="00000600000000000000" pitchFamily="2" charset="-18"/>
                <a:sym typeface="Verdana"/>
              </a:rPr>
              <a:t>3. ukrepi v internem delovanju, pri gostih in dobaviteljih</a:t>
            </a:r>
            <a:endParaRPr lang="sl-SI" sz="1867" dirty="0">
              <a:solidFill>
                <a:prstClr val="black">
                  <a:lumMod val="65000"/>
                  <a:lumOff val="35000"/>
                </a:prstClr>
              </a:solidFill>
              <a:latin typeface="Montserrat Medium" panose="00000600000000000000" pitchFamily="2" charset="-18"/>
              <a:sym typeface="Verdana"/>
            </a:endParaRPr>
          </a:p>
        </p:txBody>
      </p:sp>
      <p:sp>
        <p:nvSpPr>
          <p:cNvPr id="473090" name="AutoShape 2" descr="Okusi lokalno!">
            <a:extLst>
              <a:ext uri="{FF2B5EF4-FFF2-40B4-BE49-F238E27FC236}">
                <a16:creationId xmlns:a16="http://schemas.microsoft.com/office/drawing/2014/main" id="{E8DB92EC-19CD-470E-9096-0843D84BFDA2}"/>
              </a:ext>
            </a:extLst>
          </p:cNvPr>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105474" name="AutoShape 2" descr="PowerPointova predstavitev">
            <a:extLst>
              <a:ext uri="{FF2B5EF4-FFF2-40B4-BE49-F238E27FC236}">
                <a16:creationId xmlns:a16="http://schemas.microsoft.com/office/drawing/2014/main" id="{D5CF6D17-9A20-0F91-CEA7-9F67DC20CE25}"/>
              </a:ext>
            </a:extLst>
          </p:cNvPr>
          <p:cNvSpPr>
            <a:spLocks noChangeAspect="1" noChangeArrowheads="1"/>
          </p:cNvSpPr>
          <p:nvPr/>
        </p:nvSpPr>
        <p:spPr bwMode="auto">
          <a:xfrm>
            <a:off x="207433" y="-192617"/>
            <a:ext cx="406400" cy="406401"/>
          </a:xfrm>
          <a:prstGeom prst="rect">
            <a:avLst/>
          </a:prstGeom>
          <a:noFill/>
        </p:spPr>
        <p:txBody>
          <a:bodyPr vert="horz" wrap="square" lIns="121899" tIns="60949" rIns="121899" bIns="60949"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105476" name="AutoShape 4" descr="PowerPointova predstavitev">
            <a:extLst>
              <a:ext uri="{FF2B5EF4-FFF2-40B4-BE49-F238E27FC236}">
                <a16:creationId xmlns:a16="http://schemas.microsoft.com/office/drawing/2014/main" id="{F2666FFA-7724-6824-FA12-B52CFB5EAC9A}"/>
              </a:ext>
            </a:extLst>
          </p:cNvPr>
          <p:cNvSpPr>
            <a:spLocks noChangeAspect="1" noChangeArrowheads="1"/>
          </p:cNvSpPr>
          <p:nvPr/>
        </p:nvSpPr>
        <p:spPr bwMode="auto">
          <a:xfrm>
            <a:off x="207433" y="-192617"/>
            <a:ext cx="406400" cy="406401"/>
          </a:xfrm>
          <a:prstGeom prst="rect">
            <a:avLst/>
          </a:prstGeom>
          <a:noFill/>
        </p:spPr>
        <p:txBody>
          <a:bodyPr vert="horz" wrap="square" lIns="121899" tIns="60949" rIns="121899" bIns="60949"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3" name="Rectangle 8">
            <a:extLst>
              <a:ext uri="{FF2B5EF4-FFF2-40B4-BE49-F238E27FC236}">
                <a16:creationId xmlns:a16="http://schemas.microsoft.com/office/drawing/2014/main" id="{19D6234D-4805-61B8-175E-9B99E5EACB8E}"/>
              </a:ext>
            </a:extLst>
          </p:cNvPr>
          <p:cNvSpPr/>
          <p:nvPr/>
        </p:nvSpPr>
        <p:spPr>
          <a:xfrm>
            <a:off x="609600" y="214394"/>
            <a:ext cx="8654752"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ODPADNA HRANA</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pic>
        <p:nvPicPr>
          <p:cNvPr id="8" name="Slika 7" descr="Slika, ki vsebuje besede na prostem, tla, steklenica, rastlina&#10;&#10;Vsebina, ustvarjena z UI, morda ni pravilna.">
            <a:extLst>
              <a:ext uri="{FF2B5EF4-FFF2-40B4-BE49-F238E27FC236}">
                <a16:creationId xmlns:a16="http://schemas.microsoft.com/office/drawing/2014/main" id="{11602F47-BB3E-0452-730E-2C73931300AA}"/>
              </a:ext>
            </a:extLst>
          </p:cNvPr>
          <p:cNvPicPr>
            <a:picLocks noChangeAspect="1"/>
          </p:cNvPicPr>
          <p:nvPr/>
        </p:nvPicPr>
        <p:blipFill>
          <a:blip r:embed="rId3" cstate="print">
            <a:extLst>
              <a:ext uri="{28A0092B-C50C-407E-A947-70E740481C1C}">
                <a14:useLocalDpi xmlns:a14="http://schemas.microsoft.com/office/drawing/2010/main" val="0"/>
              </a:ext>
            </a:extLst>
          </a:blip>
          <a:srcRect l="21272" t="19710" r="30854" b="2892"/>
          <a:stretch>
            <a:fillRect/>
          </a:stretch>
        </p:blipFill>
        <p:spPr>
          <a:xfrm>
            <a:off x="7527253" y="776820"/>
            <a:ext cx="4664747" cy="5027779"/>
          </a:xfrm>
          <a:prstGeom prst="rect">
            <a:avLst/>
          </a:prstGeom>
        </p:spPr>
      </p:pic>
      <p:pic>
        <p:nvPicPr>
          <p:cNvPr id="9" name="Slika 8" descr="Slika, ki vsebuje besede sadje, krožnik, apno, zelenjava&#10;&#10;Vsebina, ustvarjena z UI, morda ni pravilna.">
            <a:extLst>
              <a:ext uri="{FF2B5EF4-FFF2-40B4-BE49-F238E27FC236}">
                <a16:creationId xmlns:a16="http://schemas.microsoft.com/office/drawing/2014/main" id="{B14042EC-0689-EE1B-0CCF-6CF66A2FE3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0097" y="1080853"/>
            <a:ext cx="5014537" cy="5014537"/>
          </a:xfrm>
          <a:prstGeom prst="rect">
            <a:avLst/>
          </a:prstGeom>
        </p:spPr>
      </p:pic>
      <p:pic>
        <p:nvPicPr>
          <p:cNvPr id="5" name="Slika 4">
            <a:extLst>
              <a:ext uri="{FF2B5EF4-FFF2-40B4-BE49-F238E27FC236}">
                <a16:creationId xmlns:a16="http://schemas.microsoft.com/office/drawing/2014/main" id="{BC301041-C9AA-DDD4-5877-D6E2D0734808}"/>
              </a:ext>
            </a:extLst>
          </p:cNvPr>
          <p:cNvPicPr>
            <a:picLocks noChangeAspect="1"/>
          </p:cNvPicPr>
          <p:nvPr/>
        </p:nvPicPr>
        <p:blipFill>
          <a:blip r:embed="rId5"/>
          <a:stretch>
            <a:fillRect/>
          </a:stretch>
        </p:blipFill>
        <p:spPr>
          <a:xfrm>
            <a:off x="8346867" y="1348327"/>
            <a:ext cx="3168352" cy="5425452"/>
          </a:xfrm>
          <a:prstGeom prst="rect">
            <a:avLst/>
          </a:prstGeom>
        </p:spPr>
      </p:pic>
    </p:spTree>
    <p:extLst>
      <p:ext uri="{BB962C8B-B14F-4D97-AF65-F5344CB8AC3E}">
        <p14:creationId xmlns:p14="http://schemas.microsoft.com/office/powerpoint/2010/main" val="267258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Slika 17">
            <a:extLst>
              <a:ext uri="{FF2B5EF4-FFF2-40B4-BE49-F238E27FC236}">
                <a16:creationId xmlns:a16="http://schemas.microsoft.com/office/drawing/2014/main" id="{ACDD02D5-B42B-AE98-333D-97D34332131D}"/>
              </a:ext>
            </a:extLst>
          </p:cNvPr>
          <p:cNvPicPr>
            <a:picLocks noChangeAspect="1"/>
          </p:cNvPicPr>
          <p:nvPr/>
        </p:nvPicPr>
        <p:blipFill>
          <a:blip r:embed="rId3" cstate="print">
            <a:extLst>
              <a:ext uri="{28A0092B-C50C-407E-A947-70E740481C1C}">
                <a14:useLocalDpi xmlns:a14="http://schemas.microsoft.com/office/drawing/2010/main" val="0"/>
              </a:ext>
            </a:extLst>
          </a:blip>
          <a:srcRect r="46912"/>
          <a:stretch>
            <a:fillRect/>
          </a:stretch>
        </p:blipFill>
        <p:spPr>
          <a:xfrm>
            <a:off x="4674257" y="1891357"/>
            <a:ext cx="3515564" cy="4966644"/>
          </a:xfrm>
          <a:prstGeom prst="rect">
            <a:avLst/>
          </a:prstGeom>
        </p:spPr>
      </p:pic>
      <p:sp>
        <p:nvSpPr>
          <p:cNvPr id="473090" name="AutoShape 2" descr="Okusi lokalno!"/>
          <p:cNvSpPr>
            <a:spLocks noChangeAspect="1" noChangeArrowheads="1"/>
          </p:cNvSpPr>
          <p:nvPr/>
        </p:nvSpPr>
        <p:spPr bwMode="auto">
          <a:xfrm>
            <a:off x="207433" y="-192617"/>
            <a:ext cx="406400" cy="406401"/>
          </a:xfrm>
          <a:prstGeom prst="rect">
            <a:avLst/>
          </a:prstGeom>
          <a:noFill/>
        </p:spPr>
        <p:txBody>
          <a:bodyPr vert="horz" wrap="square" lIns="121883" tIns="60941" rIns="121883" bIns="60941"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105474" name="AutoShape 2" descr="PowerPointova predstavitev"/>
          <p:cNvSpPr>
            <a:spLocks noChangeAspect="1" noChangeArrowheads="1"/>
          </p:cNvSpPr>
          <p:nvPr/>
        </p:nvSpPr>
        <p:spPr bwMode="auto">
          <a:xfrm>
            <a:off x="207433" y="-192617"/>
            <a:ext cx="406400" cy="406401"/>
          </a:xfrm>
          <a:prstGeom prst="rect">
            <a:avLst/>
          </a:prstGeom>
          <a:noFill/>
        </p:spPr>
        <p:txBody>
          <a:bodyPr vert="horz" wrap="square" lIns="121899" tIns="60949" rIns="121899" bIns="60949" numCol="1" anchor="t" anchorCtr="0" compatLnSpc="1">
            <a:prstTxWarp prst="textNoShape">
              <a:avLst/>
            </a:prstTxWarp>
          </a:bodyPr>
          <a:lstStyle/>
          <a:p>
            <a:pPr defTabSz="1217850">
              <a:defRPr/>
            </a:pPr>
            <a:endParaRPr lang="sl-SI" sz="2400">
              <a:solidFill>
                <a:prstClr val="black"/>
              </a:solidFill>
              <a:latin typeface="Calibri"/>
            </a:endParaRPr>
          </a:p>
        </p:txBody>
      </p:sp>
      <p:sp>
        <p:nvSpPr>
          <p:cNvPr id="105476" name="AutoShape 4" descr="PowerPointova predstavitev"/>
          <p:cNvSpPr>
            <a:spLocks noChangeAspect="1" noChangeArrowheads="1"/>
          </p:cNvSpPr>
          <p:nvPr/>
        </p:nvSpPr>
        <p:spPr bwMode="auto">
          <a:xfrm>
            <a:off x="207433" y="-192617"/>
            <a:ext cx="406400" cy="406401"/>
          </a:xfrm>
          <a:prstGeom prst="rect">
            <a:avLst/>
          </a:prstGeom>
          <a:noFill/>
        </p:spPr>
        <p:txBody>
          <a:bodyPr vert="horz" wrap="square" lIns="121899" tIns="60949" rIns="121899" bIns="60949" numCol="1" anchor="t" anchorCtr="0" compatLnSpc="1">
            <a:prstTxWarp prst="textNoShape">
              <a:avLst/>
            </a:prstTxWarp>
          </a:bodyPr>
          <a:lstStyle/>
          <a:p>
            <a:pPr defTabSz="1217850">
              <a:defRPr/>
            </a:pPr>
            <a:endParaRPr lang="sl-SI" sz="2400">
              <a:solidFill>
                <a:prstClr val="black"/>
              </a:solidFill>
              <a:latin typeface="Calibri"/>
            </a:endParaRPr>
          </a:p>
        </p:txBody>
      </p:sp>
      <p:pic>
        <p:nvPicPr>
          <p:cNvPr id="10" name="Slika 9" descr="Slika, ki vsebuje besede besedilo, rokopis, dokument&#10;&#10;Vsebina, ustvarjena z UI, morda ni pravilna.">
            <a:extLst>
              <a:ext uri="{FF2B5EF4-FFF2-40B4-BE49-F238E27FC236}">
                <a16:creationId xmlns:a16="http://schemas.microsoft.com/office/drawing/2014/main" id="{715055B7-E2B7-FB93-E7F7-1CCB579958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3679" y="1891357"/>
            <a:ext cx="3724983" cy="4966644"/>
          </a:xfrm>
          <a:prstGeom prst="rect">
            <a:avLst/>
          </a:prstGeom>
        </p:spPr>
      </p:pic>
      <p:sp>
        <p:nvSpPr>
          <p:cNvPr id="5" name="Rectangle 8">
            <a:extLst>
              <a:ext uri="{FF2B5EF4-FFF2-40B4-BE49-F238E27FC236}">
                <a16:creationId xmlns:a16="http://schemas.microsoft.com/office/drawing/2014/main" id="{7E700386-94E2-D0B0-801A-586A645DF59C}"/>
              </a:ext>
            </a:extLst>
          </p:cNvPr>
          <p:cNvSpPr/>
          <p:nvPr/>
        </p:nvSpPr>
        <p:spPr>
          <a:xfrm>
            <a:off x="609600" y="214394"/>
            <a:ext cx="11439061"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ODPADNA HRANA – </a:t>
            </a:r>
            <a:r>
              <a:rPr lang="hr-HR" sz="3467" b="1" kern="0" dirty="0" err="1">
                <a:solidFill>
                  <a:srgbClr val="F79646"/>
                </a:solidFill>
                <a:latin typeface="Montserrat ExtraBold" panose="00000900000000000000" pitchFamily="2" charset="-18"/>
                <a:ea typeface="Verdana" panose="020B0604030504040204" pitchFamily="34" charset="0"/>
                <a:sym typeface="Calibri"/>
              </a:rPr>
              <a:t>ukrepi</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4" name="Rectangle 8">
            <a:extLst>
              <a:ext uri="{FF2B5EF4-FFF2-40B4-BE49-F238E27FC236}">
                <a16:creationId xmlns:a16="http://schemas.microsoft.com/office/drawing/2014/main" id="{8B0E73C4-69FF-0068-238F-388638C84748}"/>
              </a:ext>
            </a:extLst>
          </p:cNvPr>
          <p:cNvSpPr/>
          <p:nvPr/>
        </p:nvSpPr>
        <p:spPr>
          <a:xfrm rot="21186811">
            <a:off x="8678313" y="1755732"/>
            <a:ext cx="3160867" cy="410256"/>
          </a:xfrm>
          <a:prstGeom prst="rect">
            <a:avLst/>
          </a:prstGeom>
          <a:solidFill>
            <a:srgbClr val="F79646"/>
          </a:solidFill>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Osveščanje</a:t>
            </a: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 gostov</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pic>
        <p:nvPicPr>
          <p:cNvPr id="14" name="Slika 13">
            <a:extLst>
              <a:ext uri="{FF2B5EF4-FFF2-40B4-BE49-F238E27FC236}">
                <a16:creationId xmlns:a16="http://schemas.microsoft.com/office/drawing/2014/main" id="{5F7AB994-C650-5082-9CE3-BBA8621E56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94584" y="2512187"/>
            <a:ext cx="4966643" cy="3724983"/>
          </a:xfrm>
          <a:prstGeom prst="rect">
            <a:avLst/>
          </a:prstGeom>
        </p:spPr>
      </p:pic>
      <p:sp>
        <p:nvSpPr>
          <p:cNvPr id="7" name="Rectangle 8">
            <a:extLst>
              <a:ext uri="{FF2B5EF4-FFF2-40B4-BE49-F238E27FC236}">
                <a16:creationId xmlns:a16="http://schemas.microsoft.com/office/drawing/2014/main" id="{3ED7A121-EE12-2173-B759-9CA98FE4D039}"/>
              </a:ext>
            </a:extLst>
          </p:cNvPr>
          <p:cNvSpPr/>
          <p:nvPr/>
        </p:nvSpPr>
        <p:spPr>
          <a:xfrm rot="21186811">
            <a:off x="4927163" y="1755733"/>
            <a:ext cx="3160867" cy="410256"/>
          </a:xfrm>
          <a:prstGeom prst="rect">
            <a:avLst/>
          </a:prstGeom>
          <a:solidFill>
            <a:srgbClr val="F79646"/>
          </a:solidFill>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Dobavitelji</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sp>
        <p:nvSpPr>
          <p:cNvPr id="12" name="Rectangle 8">
            <a:extLst>
              <a:ext uri="{FF2B5EF4-FFF2-40B4-BE49-F238E27FC236}">
                <a16:creationId xmlns:a16="http://schemas.microsoft.com/office/drawing/2014/main" id="{364455F8-9980-F751-CD8E-C589FC87007F}"/>
              </a:ext>
            </a:extLst>
          </p:cNvPr>
          <p:cNvSpPr/>
          <p:nvPr/>
        </p:nvSpPr>
        <p:spPr>
          <a:xfrm rot="21186811">
            <a:off x="1202180" y="1755733"/>
            <a:ext cx="3160867" cy="410256"/>
          </a:xfrm>
          <a:prstGeom prst="rect">
            <a:avLst/>
          </a:prstGeom>
          <a:solidFill>
            <a:srgbClr val="F79646"/>
          </a:solidFill>
        </p:spPr>
        <p:txBody>
          <a:bodyPr wrap="square" lIns="121744" tIns="60872" rIns="121744" bIns="60872">
            <a:spAutoFit/>
          </a:bodyPr>
          <a:lstStyle/>
          <a:p>
            <a:pPr algn="ctr" defTabSz="912859">
              <a:defRPr sz="1800" b="0" i="0" u="none" strike="noStrike" kern="0" cap="none" spc="0" baseline="0">
                <a:solidFill>
                  <a:srgbClr val="000000"/>
                </a:solidFill>
                <a:uFillTx/>
              </a:defRPr>
            </a:pPr>
            <a:r>
              <a:rPr lang="hr-HR"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Interno </a:t>
            </a:r>
            <a:r>
              <a:rPr lang="hr-HR" sz="1867" b="1" kern="0" dirty="0" err="1">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rPr>
              <a:t>delovanje</a:t>
            </a:r>
            <a:endParaRPr lang="sl-SI" sz="1867" b="1" kern="0" dirty="0">
              <a:solidFill>
                <a:prstClr val="white"/>
              </a:solidFill>
              <a:latin typeface="Montserrat Medium" panose="00000600000000000000" pitchFamily="2" charset="-18"/>
              <a:ea typeface="Verdana" panose="020B0604030504040204" pitchFamily="34" charset="0"/>
              <a:cs typeface="Verdana" panose="020B0604030504040204" pitchFamily="34" charset="0"/>
              <a:sym typeface="Calibri"/>
            </a:endParaRPr>
          </a:p>
        </p:txBody>
      </p:sp>
    </p:spTree>
    <p:extLst>
      <p:ext uri="{BB962C8B-B14F-4D97-AF65-F5344CB8AC3E}">
        <p14:creationId xmlns:p14="http://schemas.microsoft.com/office/powerpoint/2010/main" val="25447540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Slika 15">
            <a:extLst>
              <a:ext uri="{FF2B5EF4-FFF2-40B4-BE49-F238E27FC236}">
                <a16:creationId xmlns:a16="http://schemas.microsoft.com/office/drawing/2014/main" id="{D98CCC39-B2A3-7E91-3F43-0E4A6CB9CEF2}"/>
              </a:ext>
            </a:extLst>
          </p:cNvPr>
          <p:cNvPicPr>
            <a:picLocks noChangeAspect="1"/>
          </p:cNvPicPr>
          <p:nvPr/>
        </p:nvPicPr>
        <p:blipFill>
          <a:blip r:embed="rId2"/>
          <a:stretch>
            <a:fillRect/>
          </a:stretch>
        </p:blipFill>
        <p:spPr>
          <a:xfrm>
            <a:off x="7521907" y="2897392"/>
            <a:ext cx="3289759" cy="3188145"/>
          </a:xfrm>
          <a:prstGeom prst="rect">
            <a:avLst/>
          </a:prstGeom>
        </p:spPr>
      </p:pic>
      <p:sp>
        <p:nvSpPr>
          <p:cNvPr id="3" name="Rectangle 8">
            <a:extLst>
              <a:ext uri="{FF2B5EF4-FFF2-40B4-BE49-F238E27FC236}">
                <a16:creationId xmlns:a16="http://schemas.microsoft.com/office/drawing/2014/main" id="{E3928C62-F102-CDDA-B5C4-3104F13386F0}"/>
              </a:ext>
            </a:extLst>
          </p:cNvPr>
          <p:cNvSpPr/>
          <p:nvPr/>
        </p:nvSpPr>
        <p:spPr>
          <a:xfrm>
            <a:off x="609600" y="214394"/>
            <a:ext cx="10959008" cy="656477"/>
          </a:xfrm>
          <a:prstGeom prst="rect">
            <a:avLst/>
          </a:prstGeom>
        </p:spPr>
        <p:txBody>
          <a:bodyPr wrap="square" lIns="121744" tIns="60872" rIns="121744" bIns="60872">
            <a:spAutoFit/>
          </a:bodyPr>
          <a:lstStyle/>
          <a:p>
            <a:pPr defTabSz="912859">
              <a:defRPr sz="1800" b="0" i="0" u="none" strike="noStrike" kern="0" cap="none" spc="0" baseline="0">
                <a:solidFill>
                  <a:srgbClr val="000000"/>
                </a:solidFill>
                <a:uFillTx/>
              </a:defRPr>
            </a:pPr>
            <a:r>
              <a:rPr lang="hr-HR" sz="3467" b="1" kern="0" dirty="0">
                <a:solidFill>
                  <a:srgbClr val="F79646"/>
                </a:solidFill>
                <a:latin typeface="Montserrat ExtraBold" panose="00000900000000000000" pitchFamily="2" charset="-18"/>
                <a:ea typeface="Verdana" panose="020B0604030504040204" pitchFamily="34" charset="0"/>
                <a:sym typeface="Calibri"/>
              </a:rPr>
              <a:t>REZULTATI</a:t>
            </a:r>
            <a:endParaRPr lang="sl-SI" sz="3467" b="1" kern="0" dirty="0">
              <a:solidFill>
                <a:srgbClr val="F79646"/>
              </a:solidFill>
              <a:latin typeface="Montserrat ExtraBold" panose="00000900000000000000" pitchFamily="2" charset="-18"/>
              <a:ea typeface="Verdana" panose="020B0604030504040204" pitchFamily="34" charset="0"/>
              <a:sym typeface="Calibri"/>
            </a:endParaRPr>
          </a:p>
        </p:txBody>
      </p:sp>
      <p:sp>
        <p:nvSpPr>
          <p:cNvPr id="7" name="PoljeZBesedilom 6">
            <a:extLst>
              <a:ext uri="{FF2B5EF4-FFF2-40B4-BE49-F238E27FC236}">
                <a16:creationId xmlns:a16="http://schemas.microsoft.com/office/drawing/2014/main" id="{AC0B6F1B-EC59-1411-C9EB-B1C9843AF6D3}"/>
              </a:ext>
            </a:extLst>
          </p:cNvPr>
          <p:cNvSpPr txBox="1"/>
          <p:nvPr/>
        </p:nvSpPr>
        <p:spPr>
          <a:xfrm>
            <a:off x="7920203" y="6403894"/>
            <a:ext cx="3360373" cy="338554"/>
          </a:xfrm>
          <a:prstGeom prst="rect">
            <a:avLst/>
          </a:prstGeom>
          <a:noFill/>
        </p:spPr>
        <p:txBody>
          <a:bodyPr wrap="square">
            <a:spAutoFit/>
          </a:bodyPr>
          <a:lstStyle/>
          <a:p>
            <a:pPr defTabSz="1217850"/>
            <a:r>
              <a:rPr lang="en-GB" sz="1600" dirty="0">
                <a:solidFill>
                  <a:prstClr val="black"/>
                </a:solidFill>
                <a:latin typeface="Calibri"/>
                <a:hlinkClick r:id="rId3"/>
              </a:rPr>
              <a:t>https://firstmileproject.eu/resources/</a:t>
            </a:r>
            <a:r>
              <a:rPr lang="sl-SI" sz="1600" dirty="0">
                <a:solidFill>
                  <a:prstClr val="black"/>
                </a:solidFill>
                <a:latin typeface="Calibri"/>
              </a:rPr>
              <a:t> </a:t>
            </a:r>
            <a:endParaRPr lang="en-GB" sz="1600" dirty="0">
              <a:solidFill>
                <a:prstClr val="black"/>
              </a:solidFill>
              <a:latin typeface="Calibri"/>
            </a:endParaRPr>
          </a:p>
        </p:txBody>
      </p:sp>
      <p:pic>
        <p:nvPicPr>
          <p:cNvPr id="10" name="Slika 9">
            <a:extLst>
              <a:ext uri="{FF2B5EF4-FFF2-40B4-BE49-F238E27FC236}">
                <a16:creationId xmlns:a16="http://schemas.microsoft.com/office/drawing/2014/main" id="{AE464676-6E41-0398-41BF-A7F51282D88D}"/>
              </a:ext>
            </a:extLst>
          </p:cNvPr>
          <p:cNvPicPr>
            <a:picLocks noChangeAspect="1"/>
          </p:cNvPicPr>
          <p:nvPr/>
        </p:nvPicPr>
        <p:blipFill>
          <a:blip r:embed="rId4"/>
          <a:stretch>
            <a:fillRect/>
          </a:stretch>
        </p:blipFill>
        <p:spPr>
          <a:xfrm>
            <a:off x="637547" y="2852937"/>
            <a:ext cx="3442180" cy="3277057"/>
          </a:xfrm>
          <a:prstGeom prst="rect">
            <a:avLst/>
          </a:prstGeom>
        </p:spPr>
      </p:pic>
      <p:pic>
        <p:nvPicPr>
          <p:cNvPr id="12" name="Slika 11">
            <a:extLst>
              <a:ext uri="{FF2B5EF4-FFF2-40B4-BE49-F238E27FC236}">
                <a16:creationId xmlns:a16="http://schemas.microsoft.com/office/drawing/2014/main" id="{E9DCAB01-C434-2C0B-19D7-A1E281BD15A0}"/>
              </a:ext>
            </a:extLst>
          </p:cNvPr>
          <p:cNvPicPr>
            <a:picLocks noChangeAspect="1"/>
          </p:cNvPicPr>
          <p:nvPr/>
        </p:nvPicPr>
        <p:blipFill>
          <a:blip r:embed="rId5"/>
          <a:stretch>
            <a:fillRect/>
          </a:stretch>
        </p:blipFill>
        <p:spPr>
          <a:xfrm>
            <a:off x="4079727" y="2852936"/>
            <a:ext cx="3340567" cy="3226251"/>
          </a:xfrm>
          <a:prstGeom prst="rect">
            <a:avLst/>
          </a:prstGeom>
        </p:spPr>
      </p:pic>
      <p:sp>
        <p:nvSpPr>
          <p:cNvPr id="8" name="Oblaček govora: elipsa 7">
            <a:extLst>
              <a:ext uri="{FF2B5EF4-FFF2-40B4-BE49-F238E27FC236}">
                <a16:creationId xmlns:a16="http://schemas.microsoft.com/office/drawing/2014/main" id="{830305E0-0DC2-3F71-2F79-1977BF4D0D95}"/>
              </a:ext>
            </a:extLst>
          </p:cNvPr>
          <p:cNvSpPr/>
          <p:nvPr/>
        </p:nvSpPr>
        <p:spPr>
          <a:xfrm>
            <a:off x="5500080" y="870805"/>
            <a:ext cx="5684485" cy="2270163"/>
          </a:xfrm>
          <a:prstGeom prst="wedgeEllipseCallout">
            <a:avLst>
              <a:gd name="adj1" fmla="val -53862"/>
              <a:gd name="adj2" fmla="val 56680"/>
            </a:avLst>
          </a:prstGeom>
          <a:solidFill>
            <a:srgbClr val="F796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7850"/>
            <a:endParaRPr lang="sl-SI" sz="1867" dirty="0">
              <a:solidFill>
                <a:prstClr val="white"/>
              </a:solidFill>
              <a:latin typeface="Montserrat Medium" pitchFamily="2" charset="-18"/>
            </a:endParaRPr>
          </a:p>
          <a:p>
            <a:pPr algn="ctr" defTabSz="1217850"/>
            <a:r>
              <a:rPr lang="sl-SI" sz="1867" dirty="0">
                <a:solidFill>
                  <a:prstClr val="white"/>
                </a:solidFill>
                <a:latin typeface="Montserrat Medium" pitchFamily="2" charset="-18"/>
              </a:rPr>
              <a:t>Izboljšanje zadovoljstva gostov</a:t>
            </a:r>
          </a:p>
          <a:p>
            <a:pPr algn="ctr" defTabSz="1217850"/>
            <a:endParaRPr lang="sl-SI" sz="1867" dirty="0">
              <a:solidFill>
                <a:prstClr val="white"/>
              </a:solidFill>
              <a:latin typeface="Montserrat Medium" pitchFamily="2" charset="-18"/>
            </a:endParaRPr>
          </a:p>
          <a:p>
            <a:pPr algn="ctr" defTabSz="1217850"/>
            <a:r>
              <a:rPr lang="sl-SI" sz="1867" dirty="0">
                <a:solidFill>
                  <a:prstClr val="white"/>
                </a:solidFill>
                <a:latin typeface="Montserrat Medium" pitchFamily="2" charset="-18"/>
              </a:rPr>
              <a:t>Manj ‚preostanka odpadkov‘</a:t>
            </a:r>
          </a:p>
          <a:p>
            <a:pPr algn="ctr" defTabSz="1217850"/>
            <a:endParaRPr lang="sl-SI" sz="1867" dirty="0">
              <a:solidFill>
                <a:prstClr val="white"/>
              </a:solidFill>
              <a:latin typeface="Montserrat Medium" pitchFamily="2" charset="-18"/>
            </a:endParaRPr>
          </a:p>
          <a:p>
            <a:pPr algn="ctr" defTabSz="1217850"/>
            <a:r>
              <a:rPr lang="sl-SI" sz="1867" dirty="0">
                <a:solidFill>
                  <a:prstClr val="white"/>
                </a:solidFill>
                <a:latin typeface="Montserrat Medium" pitchFamily="2" charset="-18"/>
              </a:rPr>
              <a:t>Manj odpadne hrane</a:t>
            </a:r>
            <a:endParaRPr lang="en-GB" sz="1867" dirty="0">
              <a:solidFill>
                <a:prstClr val="white"/>
              </a:solidFill>
              <a:latin typeface="Montserrat Medium" pitchFamily="2" charset="-18"/>
            </a:endParaRPr>
          </a:p>
        </p:txBody>
      </p:sp>
    </p:spTree>
    <p:extLst>
      <p:ext uri="{BB962C8B-B14F-4D97-AF65-F5344CB8AC3E}">
        <p14:creationId xmlns:p14="http://schemas.microsoft.com/office/powerpoint/2010/main" val="178006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F490D7F5-FAEE-5503-AEBC-929A590C5FA1}"/>
            </a:ext>
          </a:extLst>
        </p:cNvPr>
        <p:cNvGrpSpPr/>
        <p:nvPr/>
      </p:nvGrpSpPr>
      <p:grpSpPr>
        <a:xfrm>
          <a:off x="0" y="0"/>
          <a:ext cx="0" cy="0"/>
          <a:chOff x="0" y="0"/>
          <a:chExt cx="0" cy="0"/>
        </a:xfrm>
      </p:grpSpPr>
      <p:sp>
        <p:nvSpPr>
          <p:cNvPr id="7" name="PoljeZBesedilom 6">
            <a:extLst>
              <a:ext uri="{FF2B5EF4-FFF2-40B4-BE49-F238E27FC236}">
                <a16:creationId xmlns:a16="http://schemas.microsoft.com/office/drawing/2014/main" id="{46F8433F-EB8A-D903-F837-CD867826743C}"/>
              </a:ext>
            </a:extLst>
          </p:cNvPr>
          <p:cNvSpPr txBox="1"/>
          <p:nvPr/>
        </p:nvSpPr>
        <p:spPr>
          <a:xfrm>
            <a:off x="2735627" y="4965171"/>
            <a:ext cx="9217024" cy="1569660"/>
          </a:xfrm>
          <a:prstGeom prst="rect">
            <a:avLst/>
          </a:prstGeom>
          <a:noFill/>
        </p:spPr>
        <p:txBody>
          <a:bodyPr wrap="square">
            <a:spAutoFit/>
          </a:bodyPr>
          <a:lstStyle/>
          <a:p>
            <a:pPr algn="r" defTabSz="1217850">
              <a:defRPr/>
            </a:pPr>
            <a:r>
              <a:rPr lang="pl-PL" sz="4800" dirty="0">
                <a:solidFill>
                  <a:prstClr val="white"/>
                </a:solidFill>
                <a:latin typeface="Montserrat ExtraBold" panose="00000900000000000000" pitchFamily="2" charset="-18"/>
              </a:rPr>
              <a:t>Začnite z majhnimi koraki.</a:t>
            </a:r>
          </a:p>
          <a:p>
            <a:pPr algn="r" defTabSz="1217850">
              <a:defRPr/>
            </a:pPr>
            <a:r>
              <a:rPr lang="sl-SI" sz="4800" dirty="0">
                <a:solidFill>
                  <a:prstClr val="white"/>
                </a:solidFill>
                <a:latin typeface="Montserrat ExtraBold" panose="00000900000000000000" pitchFamily="2" charset="-18"/>
              </a:rPr>
              <a:t>Vsaka sprememba šteje.</a:t>
            </a:r>
          </a:p>
        </p:txBody>
      </p:sp>
    </p:spTree>
    <p:extLst>
      <p:ext uri="{BB962C8B-B14F-4D97-AF65-F5344CB8AC3E}">
        <p14:creationId xmlns:p14="http://schemas.microsoft.com/office/powerpoint/2010/main" val="151447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06B40B64-E0E3-4B8A-B454-58BAFDD1F7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3819" y="356659"/>
            <a:ext cx="1056117" cy="1056117"/>
          </a:xfrm>
          <a:prstGeom prst="rect">
            <a:avLst/>
          </a:prstGeom>
        </p:spPr>
      </p:pic>
      <p:sp>
        <p:nvSpPr>
          <p:cNvPr id="7" name="TextBox 7">
            <a:extLst>
              <a:ext uri="{FF2B5EF4-FFF2-40B4-BE49-F238E27FC236}">
                <a16:creationId xmlns:a16="http://schemas.microsoft.com/office/drawing/2014/main" id="{E270F2F8-3954-425F-A32B-3C4C82FC5FBA}"/>
              </a:ext>
            </a:extLst>
          </p:cNvPr>
          <p:cNvSpPr txBox="1"/>
          <p:nvPr/>
        </p:nvSpPr>
        <p:spPr>
          <a:xfrm>
            <a:off x="239349" y="2468894"/>
            <a:ext cx="4562695" cy="3826751"/>
          </a:xfrm>
          <a:prstGeom prst="rect">
            <a:avLst/>
          </a:prstGeom>
          <a:noFill/>
        </p:spPr>
        <p:txBody>
          <a:bodyPr wrap="square" lIns="91351" tIns="45719" rIns="91351" bIns="45719" rtlCol="0">
            <a:spAutoFit/>
          </a:bodyPr>
          <a:lstStyle/>
          <a:p>
            <a:pPr defTabSz="913334"/>
            <a:endParaRPr lang="sl-SI" sz="4000" b="1" spc="400" dirty="0">
              <a:solidFill>
                <a:srgbClr val="78A22F"/>
              </a:solidFill>
              <a:latin typeface="Montserrat ExtraBold" panose="00000900000000000000" pitchFamily="2" charset="-18"/>
            </a:endParaRPr>
          </a:p>
          <a:p>
            <a:pPr defTabSz="913334"/>
            <a:endParaRPr lang="sl-SI" sz="4000" b="1" spc="400" dirty="0">
              <a:solidFill>
                <a:srgbClr val="78A22F"/>
              </a:solidFill>
              <a:latin typeface="Montserrat ExtraBold" panose="00000900000000000000" pitchFamily="2" charset="-18"/>
            </a:endParaRPr>
          </a:p>
          <a:p>
            <a:pPr defTabSz="913334"/>
            <a:r>
              <a:rPr lang="sl-SI" sz="3733" b="1" spc="400" dirty="0">
                <a:solidFill>
                  <a:srgbClr val="DA1A6B"/>
                </a:solidFill>
                <a:latin typeface="Montserrat ExtraBold" panose="00000900000000000000" pitchFamily="2" charset="-18"/>
              </a:rPr>
              <a:t>HVALA ZA POZORNOST</a:t>
            </a:r>
            <a:r>
              <a:rPr lang="sl-SI" sz="4000" b="1" spc="400" dirty="0">
                <a:solidFill>
                  <a:srgbClr val="DA1A6B"/>
                </a:solidFill>
                <a:latin typeface="Montserrat ExtraBold" panose="00000900000000000000" pitchFamily="2" charset="-18"/>
              </a:rPr>
              <a:t>.</a:t>
            </a:r>
          </a:p>
          <a:p>
            <a:pPr defTabSz="913334"/>
            <a:endParaRPr lang="sl-SI" sz="4000" spc="400" dirty="0">
              <a:solidFill>
                <a:srgbClr val="DA1A6B"/>
              </a:solidFill>
              <a:latin typeface="Montserrat ExtraBold" panose="00000900000000000000" pitchFamily="2" charset="-18"/>
            </a:endParaRPr>
          </a:p>
          <a:p>
            <a:pPr defTabSz="913334"/>
            <a:endParaRPr lang="sl-SI" sz="2667" spc="400" dirty="0">
              <a:solidFill>
                <a:srgbClr val="78A22F"/>
              </a:solidFill>
              <a:latin typeface="Montserrat ExtraBold" panose="00000900000000000000" pitchFamily="2" charset="-18"/>
            </a:endParaRPr>
          </a:p>
          <a:p>
            <a:pPr defTabSz="913334"/>
            <a:r>
              <a:rPr lang="sl-SI" sz="1867" dirty="0">
                <a:solidFill>
                  <a:prstClr val="black">
                    <a:lumMod val="65000"/>
                    <a:lumOff val="35000"/>
                  </a:prstClr>
                </a:solidFill>
                <a:latin typeface="Montserrat Medium" panose="00000600000000000000" pitchFamily="2" charset="-18"/>
                <a:ea typeface="Verdana" pitchFamily="34" charset="0"/>
                <a:cs typeface="Verdana" pitchFamily="34" charset="0"/>
                <a:hlinkClick r:id="rId4"/>
              </a:rPr>
              <a:t>petra@goodplace.si</a:t>
            </a:r>
            <a:r>
              <a:rPr lang="sl-SI" sz="1867" dirty="0">
                <a:solidFill>
                  <a:prstClr val="black">
                    <a:lumMod val="65000"/>
                    <a:lumOff val="35000"/>
                  </a:prstClr>
                </a:solidFill>
                <a:latin typeface="Montserrat Medium" panose="00000600000000000000" pitchFamily="2" charset="-18"/>
                <a:ea typeface="Verdana" pitchFamily="34" charset="0"/>
                <a:cs typeface="Verdana" pitchFamily="34" charset="0"/>
              </a:rPr>
              <a:t> </a:t>
            </a:r>
          </a:p>
        </p:txBody>
      </p:sp>
      <p:pic>
        <p:nvPicPr>
          <p:cNvPr id="1026" name="Picture 31">
            <a:extLst>
              <a:ext uri="{FF2B5EF4-FFF2-40B4-BE49-F238E27FC236}">
                <a16:creationId xmlns:a16="http://schemas.microsoft.com/office/drawing/2014/main" id="{6A9C720A-8CF4-01F1-F344-EF4D7CAF19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371" y="422176"/>
            <a:ext cx="1143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Slika 10">
            <a:extLst>
              <a:ext uri="{FF2B5EF4-FFF2-40B4-BE49-F238E27FC236}">
                <a16:creationId xmlns:a16="http://schemas.microsoft.com/office/drawing/2014/main" id="{102414E1-7AD5-F51C-638A-70909DA5C9A3}"/>
              </a:ext>
              <a:ext uri="{C183D7F6-B498-43B3-948B-1728B52AA6E4}">
                <adec:decorative xmlns:adec="http://schemas.microsoft.com/office/drawing/2017/decorative" val="1"/>
              </a:ext>
            </a:extLst>
          </p:cNvPr>
          <p:cNvPicPr>
            <a:picLocks noChangeAspect="1"/>
          </p:cNvPicPr>
          <p:nvPr/>
        </p:nvPicPr>
        <p:blipFill>
          <a:blip r:embed="rId6"/>
          <a:srcRect l="19295" r="27520"/>
          <a:stretch>
            <a:fillRect/>
          </a:stretch>
        </p:blipFill>
        <p:spPr>
          <a:xfrm>
            <a:off x="6730129" y="0"/>
            <a:ext cx="5472608" cy="6858000"/>
          </a:xfrm>
          <a:prstGeom prst="rect">
            <a:avLst/>
          </a:prstGeom>
        </p:spPr>
      </p:pic>
    </p:spTree>
    <p:extLst>
      <p:ext uri="{BB962C8B-B14F-4D97-AF65-F5344CB8AC3E}">
        <p14:creationId xmlns:p14="http://schemas.microsoft.com/office/powerpoint/2010/main" val="321351723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5">
    <p:bg>
      <p:bgPr>
        <a:solidFill>
          <a:srgbClr val="F6F5EF"/>
        </a:solidFill>
        <a:effectLst/>
      </p:bgPr>
    </p:bg>
    <p:spTree>
      <p:nvGrpSpPr>
        <p:cNvPr id="1" name=""/>
        <p:cNvGrpSpPr/>
        <p:nvPr/>
      </p:nvGrpSpPr>
      <p:grpSpPr>
        <a:xfrm>
          <a:off x="0" y="0"/>
          <a:ext cx="0" cy="0"/>
          <a:chOff x="0" y="0"/>
          <a:chExt cx="0" cy="0"/>
        </a:xfrm>
      </p:grpSpPr>
      <p:sp>
        <p:nvSpPr>
          <p:cNvPr id="2" name="Text 0"/>
          <p:cNvSpPr/>
          <p:nvPr/>
        </p:nvSpPr>
        <p:spPr>
          <a:xfrm>
            <a:off x="594360" y="256032"/>
            <a:ext cx="7863840" cy="329184"/>
          </a:xfrm>
          <a:prstGeom prst="rect">
            <a:avLst/>
          </a:prstGeom>
          <a:noFill/>
          <a:ln/>
        </p:spPr>
        <p:txBody>
          <a:bodyPr wrap="square" lIns="0" tIns="0" rIns="0" bIns="0" rtlCol="0" anchor="ctr"/>
          <a:lstStyle/>
          <a:p>
            <a:pPr marL="0" indent="0">
              <a:buNone/>
            </a:pPr>
            <a:endParaRPr lang="en-US" sz="2050" dirty="0"/>
          </a:p>
        </p:txBody>
      </p:sp>
      <p:sp>
        <p:nvSpPr>
          <p:cNvPr id="3" name="Text 1"/>
          <p:cNvSpPr/>
          <p:nvPr/>
        </p:nvSpPr>
        <p:spPr>
          <a:xfrm>
            <a:off x="612648" y="658368"/>
            <a:ext cx="7132320" cy="164592"/>
          </a:xfrm>
          <a:prstGeom prst="rect">
            <a:avLst/>
          </a:prstGeom>
          <a:noFill/>
          <a:ln/>
        </p:spPr>
        <p:txBody>
          <a:bodyPr wrap="square" lIns="0" tIns="0" rIns="0" bIns="0" rtlCol="0" anchor="ctr"/>
          <a:lstStyle/>
          <a:p>
            <a:pPr marL="0" indent="0">
              <a:buNone/>
            </a:pPr>
            <a:endParaRPr lang="en-US" sz="950" dirty="0"/>
          </a:p>
        </p:txBody>
      </p:sp>
      <p:pic>
        <p:nvPicPr>
          <p:cNvPr id="4" name="Image 0" descr="/mnt/data/vd_logo_horizontal_trans.png"/>
          <p:cNvPicPr>
            <a:picLocks noChangeAspect="1"/>
          </p:cNvPicPr>
          <p:nvPr/>
        </p:nvPicPr>
        <p:blipFill>
          <a:blip r:embed="rId3"/>
          <a:stretch>
            <a:fillRect/>
          </a:stretch>
        </p:blipFill>
        <p:spPr>
          <a:xfrm>
            <a:off x="10029623" y="182879"/>
            <a:ext cx="1491817" cy="704469"/>
          </a:xfrm>
          <a:prstGeom prst="rect">
            <a:avLst/>
          </a:prstGeom>
        </p:spPr>
      </p:pic>
      <p:sp>
        <p:nvSpPr>
          <p:cNvPr id="5" name="Shape 2"/>
          <p:cNvSpPr/>
          <p:nvPr/>
        </p:nvSpPr>
        <p:spPr>
          <a:xfrm>
            <a:off x="594360" y="978408"/>
            <a:ext cx="11018520" cy="0"/>
          </a:xfrm>
          <a:prstGeom prst="line">
            <a:avLst/>
          </a:prstGeom>
          <a:noFill/>
          <a:ln w="15240">
            <a:solidFill>
              <a:srgbClr val="CFD9C9"/>
            </a:solidFill>
            <a:prstDash val="solid"/>
          </a:ln>
        </p:spPr>
        <p:txBody>
          <a:bodyPr/>
          <a:lstStyle/>
          <a:p>
            <a:endParaRPr lang="sl-SI"/>
          </a:p>
        </p:txBody>
      </p:sp>
      <p:sp>
        <p:nvSpPr>
          <p:cNvPr id="6" name="Shape 3"/>
          <p:cNvSpPr/>
          <p:nvPr/>
        </p:nvSpPr>
        <p:spPr>
          <a:xfrm>
            <a:off x="594360" y="6419088"/>
            <a:ext cx="11018520" cy="0"/>
          </a:xfrm>
          <a:prstGeom prst="line">
            <a:avLst/>
          </a:prstGeom>
          <a:noFill/>
          <a:ln w="10160">
            <a:solidFill>
              <a:srgbClr val="CFD9C9"/>
            </a:solidFill>
            <a:prstDash val="solid"/>
          </a:ln>
        </p:spPr>
        <p:txBody>
          <a:bodyPr/>
          <a:lstStyle/>
          <a:p>
            <a:endParaRPr lang="sl-SI"/>
          </a:p>
        </p:txBody>
      </p:sp>
      <p:sp>
        <p:nvSpPr>
          <p:cNvPr id="7" name="Text 4"/>
          <p:cNvSpPr/>
          <p:nvPr/>
        </p:nvSpPr>
        <p:spPr>
          <a:xfrm>
            <a:off x="594360" y="6492240"/>
            <a:ext cx="2194560" cy="146304"/>
          </a:xfrm>
          <a:prstGeom prst="rect">
            <a:avLst/>
          </a:prstGeom>
          <a:noFill/>
          <a:ln/>
        </p:spPr>
        <p:txBody>
          <a:bodyPr wrap="square" lIns="0" tIns="0" rIns="0" bIns="0" rtlCol="0" anchor="ctr"/>
          <a:lstStyle/>
          <a:p>
            <a:pPr marL="0" indent="0">
              <a:buNone/>
            </a:pPr>
            <a:r>
              <a:rPr lang="en-US" sz="820" dirty="0">
                <a:solidFill>
                  <a:srgbClr val="667066"/>
                </a:solidFill>
                <a:latin typeface="Aptos" pitchFamily="34" charset="0"/>
                <a:ea typeface="Aptos" pitchFamily="34" charset="-122"/>
                <a:cs typeface="Aptos" pitchFamily="34" charset="-120"/>
              </a:rPr>
              <a:t>Zeleni dan 2026</a:t>
            </a:r>
            <a:endParaRPr lang="en-US" sz="820" dirty="0"/>
          </a:p>
        </p:txBody>
      </p:sp>
      <p:sp>
        <p:nvSpPr>
          <p:cNvPr id="8" name="Text 5"/>
          <p:cNvSpPr/>
          <p:nvPr/>
        </p:nvSpPr>
        <p:spPr>
          <a:xfrm>
            <a:off x="11201400" y="6492240"/>
            <a:ext cx="320040" cy="146304"/>
          </a:xfrm>
          <a:prstGeom prst="rect">
            <a:avLst/>
          </a:prstGeom>
          <a:noFill/>
          <a:ln/>
        </p:spPr>
        <p:txBody>
          <a:bodyPr wrap="square" lIns="0" tIns="0" rIns="0" bIns="0" rtlCol="0" anchor="ctr"/>
          <a:lstStyle/>
          <a:p>
            <a:pPr marL="0" indent="0" algn="r">
              <a:buNone/>
            </a:pPr>
            <a:r>
              <a:rPr lang="en-US" sz="820" dirty="0">
                <a:solidFill>
                  <a:srgbClr val="667066"/>
                </a:solidFill>
                <a:latin typeface="Aptos" pitchFamily="34" charset="0"/>
                <a:ea typeface="Aptos" pitchFamily="34" charset="-122"/>
                <a:cs typeface="Aptos" pitchFamily="34" charset="-120"/>
              </a:rPr>
              <a:t>15</a:t>
            </a:r>
            <a:endParaRPr lang="en-US" sz="820" dirty="0"/>
          </a:p>
        </p:txBody>
      </p:sp>
      <p:sp>
        <p:nvSpPr>
          <p:cNvPr id="9" name="Text 6"/>
          <p:cNvSpPr/>
          <p:nvPr/>
        </p:nvSpPr>
        <p:spPr>
          <a:xfrm>
            <a:off x="685800" y="1280160"/>
            <a:ext cx="1508760" cy="201168"/>
          </a:xfrm>
          <a:prstGeom prst="rect">
            <a:avLst/>
          </a:prstGeom>
          <a:noFill/>
          <a:ln/>
        </p:spPr>
        <p:txBody>
          <a:bodyPr wrap="square" lIns="0" tIns="0" rIns="0" bIns="0" rtlCol="0" anchor="ctr"/>
          <a:lstStyle/>
          <a:p>
            <a:pPr marL="0" indent="0">
              <a:buNone/>
            </a:pPr>
            <a:r>
              <a:rPr lang="en-US" sz="1450" b="1" dirty="0">
                <a:solidFill>
                  <a:srgbClr val="5C8643"/>
                </a:solidFill>
                <a:latin typeface="Aptos" pitchFamily="34" charset="0"/>
                <a:ea typeface="Aptos" pitchFamily="34" charset="-122"/>
                <a:cs typeface="Aptos" pitchFamily="34" charset="-120"/>
              </a:rPr>
              <a:t>18.20–19.00</a:t>
            </a:r>
            <a:endParaRPr lang="en-US" sz="1450" dirty="0"/>
          </a:p>
        </p:txBody>
      </p:sp>
      <p:sp>
        <p:nvSpPr>
          <p:cNvPr id="10" name="Text 7"/>
          <p:cNvSpPr/>
          <p:nvPr/>
        </p:nvSpPr>
        <p:spPr>
          <a:xfrm>
            <a:off x="2286000" y="1307592"/>
            <a:ext cx="822960" cy="164592"/>
          </a:xfrm>
          <a:prstGeom prst="rect">
            <a:avLst/>
          </a:prstGeom>
          <a:noFill/>
          <a:ln/>
        </p:spPr>
        <p:txBody>
          <a:bodyPr wrap="square" lIns="0" tIns="0" rIns="0" bIns="0" rtlCol="0" anchor="ctr"/>
          <a:lstStyle/>
          <a:p>
            <a:pPr marL="0" indent="0">
              <a:buNone/>
            </a:pPr>
            <a:r>
              <a:rPr lang="en-US" sz="1000" dirty="0">
                <a:solidFill>
                  <a:srgbClr val="667066"/>
                </a:solidFill>
                <a:latin typeface="Aptos" pitchFamily="34" charset="0"/>
                <a:ea typeface="Aptos" pitchFamily="34" charset="-122"/>
                <a:cs typeface="Aptos" pitchFamily="34" charset="-120"/>
              </a:rPr>
              <a:t>Sklop 5</a:t>
            </a:r>
            <a:endParaRPr lang="en-US" sz="1000" dirty="0"/>
          </a:p>
        </p:txBody>
      </p:sp>
      <p:sp>
        <p:nvSpPr>
          <p:cNvPr id="11" name="Shape 8"/>
          <p:cNvSpPr/>
          <p:nvPr/>
        </p:nvSpPr>
        <p:spPr>
          <a:xfrm>
            <a:off x="685800" y="1627632"/>
            <a:ext cx="2057400" cy="0"/>
          </a:xfrm>
          <a:prstGeom prst="line">
            <a:avLst/>
          </a:prstGeom>
          <a:noFill/>
          <a:ln w="20320">
            <a:solidFill>
              <a:srgbClr val="5C8643"/>
            </a:solidFill>
            <a:prstDash val="solid"/>
          </a:ln>
        </p:spPr>
        <p:txBody>
          <a:bodyPr/>
          <a:lstStyle/>
          <a:p>
            <a:endParaRPr lang="sl-SI"/>
          </a:p>
        </p:txBody>
      </p:sp>
      <p:sp>
        <p:nvSpPr>
          <p:cNvPr id="12" name="Text 9"/>
          <p:cNvSpPr/>
          <p:nvPr/>
        </p:nvSpPr>
        <p:spPr>
          <a:xfrm>
            <a:off x="685800" y="2029968"/>
            <a:ext cx="7498080" cy="1143000"/>
          </a:xfrm>
          <a:prstGeom prst="rect">
            <a:avLst/>
          </a:prstGeom>
          <a:noFill/>
          <a:ln/>
        </p:spPr>
        <p:txBody>
          <a:bodyPr wrap="square" lIns="0" tIns="0" rIns="0" bIns="0" rtlCol="0" anchor="ctr">
            <a:normAutofit/>
          </a:bodyPr>
          <a:lstStyle/>
          <a:p>
            <a:pPr marL="0" indent="0">
              <a:buNone/>
            </a:pPr>
            <a:r>
              <a:rPr lang="en-US" sz="2450" b="1" dirty="0">
                <a:solidFill>
                  <a:srgbClr val="354C34"/>
                </a:solidFill>
                <a:latin typeface="Georgia" pitchFamily="34" charset="0"/>
                <a:ea typeface="Georgia" pitchFamily="34" charset="-122"/>
                <a:cs typeface="Georgia" pitchFamily="34" charset="-120"/>
              </a:rPr>
              <a:t>Kako iz dobre ideje narediti turistični produkt, ki se prodaja</a:t>
            </a:r>
            <a:endParaRPr lang="en-US" sz="2450" dirty="0"/>
          </a:p>
        </p:txBody>
      </p:sp>
      <p:sp>
        <p:nvSpPr>
          <p:cNvPr id="13" name="Text 10"/>
          <p:cNvSpPr/>
          <p:nvPr/>
        </p:nvSpPr>
        <p:spPr>
          <a:xfrm>
            <a:off x="685800" y="4096512"/>
            <a:ext cx="5120640" cy="274320"/>
          </a:xfrm>
          <a:prstGeom prst="rect">
            <a:avLst/>
          </a:prstGeom>
          <a:noFill/>
          <a:ln/>
        </p:spPr>
        <p:txBody>
          <a:bodyPr wrap="square" lIns="0" tIns="0" rIns="0" bIns="0" rtlCol="0" anchor="ctr"/>
          <a:lstStyle/>
          <a:p>
            <a:pPr marL="0" indent="0">
              <a:buNone/>
            </a:pPr>
            <a:r>
              <a:rPr lang="en-US" sz="1700" b="1" dirty="0">
                <a:solidFill>
                  <a:srgbClr val="202720"/>
                </a:solidFill>
                <a:latin typeface="Aptos" pitchFamily="34" charset="0"/>
                <a:ea typeface="Aptos" pitchFamily="34" charset="-122"/>
                <a:cs typeface="Aptos" pitchFamily="34" charset="-120"/>
              </a:rPr>
              <a:t>Matija Goljar</a:t>
            </a:r>
            <a:endParaRPr lang="en-US" sz="1700" dirty="0"/>
          </a:p>
        </p:txBody>
      </p:sp>
      <p:sp>
        <p:nvSpPr>
          <p:cNvPr id="14" name="Text 11"/>
          <p:cNvSpPr/>
          <p:nvPr/>
        </p:nvSpPr>
        <p:spPr>
          <a:xfrm>
            <a:off x="685800" y="4480560"/>
            <a:ext cx="6583680" cy="530352"/>
          </a:xfrm>
          <a:prstGeom prst="rect">
            <a:avLst/>
          </a:prstGeom>
          <a:noFill/>
          <a:ln/>
        </p:spPr>
        <p:txBody>
          <a:bodyPr wrap="square" lIns="0" tIns="0" rIns="0" bIns="0" rtlCol="0" anchor="ctr">
            <a:normAutofit/>
          </a:bodyPr>
          <a:lstStyle/>
          <a:p>
            <a:pPr marL="0" indent="0">
              <a:buNone/>
            </a:pPr>
            <a:r>
              <a:rPr lang="en-US" sz="1230" dirty="0">
                <a:solidFill>
                  <a:srgbClr val="667066"/>
                </a:solidFill>
                <a:latin typeface="Aptos" pitchFamily="34" charset="0"/>
                <a:ea typeface="Aptos" pitchFamily="34" charset="-122"/>
                <a:cs typeface="Aptos" pitchFamily="34" charset="-120"/>
              </a:rPr>
              <a:t>Podjetnikovanje, mentor in soustvarjalec oddaje Štartaj, Slovenija!</a:t>
            </a:r>
            <a:endParaRPr lang="en-US" sz="1230" dirty="0"/>
          </a:p>
        </p:txBody>
      </p:sp>
      <p:sp>
        <p:nvSpPr>
          <p:cNvPr id="15" name="Shape 12"/>
          <p:cNvSpPr/>
          <p:nvPr/>
        </p:nvSpPr>
        <p:spPr>
          <a:xfrm>
            <a:off x="8412480" y="1234440"/>
            <a:ext cx="3154680" cy="4434840"/>
          </a:xfrm>
          <a:prstGeom prst="roundRect">
            <a:avLst>
              <a:gd name="adj" fmla="val 1739"/>
            </a:avLst>
          </a:prstGeom>
          <a:solidFill>
            <a:srgbClr val="F0F4EC"/>
          </a:solidFill>
          <a:ln w="10160">
            <a:solidFill>
              <a:srgbClr val="CFD9C9"/>
            </a:solidFill>
            <a:prstDash val="solid"/>
          </a:ln>
        </p:spPr>
        <p:txBody>
          <a:bodyPr/>
          <a:lstStyle/>
          <a:p>
            <a:endParaRPr lang="sl-SI"/>
          </a:p>
        </p:txBody>
      </p:sp>
      <p:pic>
        <p:nvPicPr>
          <p:cNvPr id="16" name="Image 1" descr="/mnt/data/banner_nologo_tree3.png"/>
          <p:cNvPicPr>
            <a:picLocks noChangeAspect="1"/>
          </p:cNvPicPr>
          <p:nvPr/>
        </p:nvPicPr>
        <p:blipFill>
          <a:blip r:embed="rId4"/>
          <a:srcRect l="4966" r="4966"/>
          <a:stretch/>
        </p:blipFill>
        <p:spPr>
          <a:xfrm>
            <a:off x="8567928" y="1389888"/>
            <a:ext cx="2843784" cy="4123944"/>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
          <p:cNvSpPr txBox="1">
            <a:spLocks noGrp="1"/>
          </p:cNvSpPr>
          <p:nvPr>
            <p:ph type="ctrTitle"/>
          </p:nvPr>
        </p:nvSpPr>
        <p:spPr>
          <a:xfrm>
            <a:off x="1893100" y="3106520"/>
            <a:ext cx="6657600" cy="1546400"/>
          </a:xfrm>
          <a:prstGeom prst="rect">
            <a:avLst/>
          </a:prstGeom>
          <a:noFill/>
          <a:ln>
            <a:noFill/>
          </a:ln>
        </p:spPr>
        <p:txBody>
          <a:bodyPr spcFirstLastPara="1" wrap="square" lIns="0" tIns="0" rIns="0" bIns="0" anchor="ctr" anchorCtr="0">
            <a:noAutofit/>
          </a:bodyPr>
          <a:lstStyle/>
          <a:p>
            <a:r>
              <a:rPr lang="en" sz="5333" dirty="0" err="1"/>
              <a:t>Ustvarjanje</a:t>
            </a:r>
            <a:r>
              <a:rPr lang="en" sz="5333" dirty="0"/>
              <a:t> </a:t>
            </a:r>
            <a:br>
              <a:rPr lang="en" sz="5333" dirty="0"/>
            </a:br>
            <a:r>
              <a:rPr lang="en" sz="5333" dirty="0" err="1"/>
              <a:t>lokalnih</a:t>
            </a:r>
            <a:r>
              <a:rPr lang="en" sz="5333" dirty="0"/>
              <a:t> (</a:t>
            </a:r>
            <a:r>
              <a:rPr lang="en" sz="5333" dirty="0" err="1"/>
              <a:t>turističnih</a:t>
            </a:r>
            <a:r>
              <a:rPr lang="en" sz="5333" dirty="0"/>
              <a:t>) </a:t>
            </a:r>
            <a:r>
              <a:rPr lang="en" sz="5333" dirty="0" err="1"/>
              <a:t>produktov</a:t>
            </a:r>
            <a:br>
              <a:rPr lang="en" sz="6400" dirty="0"/>
            </a:br>
            <a:br>
              <a:rPr lang="en" sz="3200" dirty="0"/>
            </a:br>
            <a:r>
              <a:rPr lang="en" sz="2667" dirty="0" err="1"/>
              <a:t>www.podjetnikovanje.si</a:t>
            </a:r>
            <a:br>
              <a:rPr lang="en" sz="2667" dirty="0"/>
            </a:br>
            <a:r>
              <a:rPr lang="en" sz="2667" dirty="0" err="1"/>
              <a:t>www.ustvarjalnik.org</a:t>
            </a:r>
            <a:endParaRPr i="1" dirty="0"/>
          </a:p>
        </p:txBody>
      </p:sp>
      <p:pic>
        <p:nvPicPr>
          <p:cNvPr id="295" name="Google Shape;295;p1" descr="A close up of a sign&#10;&#10;Description automatically generated"/>
          <p:cNvPicPr preferRelativeResize="0"/>
          <p:nvPr/>
        </p:nvPicPr>
        <p:blipFill rotWithShape="1">
          <a:blip r:embed="rId3">
            <a:alphaModFix/>
          </a:blip>
          <a:srcRect/>
          <a:stretch/>
        </p:blipFill>
        <p:spPr>
          <a:xfrm>
            <a:off x="7829521" y="5530837"/>
            <a:ext cx="3581163" cy="842627"/>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
          <p:cNvSpPr txBox="1">
            <a:spLocks noGrp="1"/>
          </p:cNvSpPr>
          <p:nvPr>
            <p:ph type="ctrTitle" idx="4294967295"/>
          </p:nvPr>
        </p:nvSpPr>
        <p:spPr>
          <a:xfrm>
            <a:off x="5235433" y="1630267"/>
            <a:ext cx="4382000" cy="1626800"/>
          </a:xfrm>
          <a:prstGeom prst="rect">
            <a:avLst/>
          </a:prstGeom>
          <a:noFill/>
          <a:ln>
            <a:noFill/>
          </a:ln>
        </p:spPr>
        <p:txBody>
          <a:bodyPr spcFirstLastPara="1" wrap="square" lIns="0" tIns="0" rIns="0" bIns="0" anchor="b" anchorCtr="0">
            <a:noAutofit/>
          </a:bodyPr>
          <a:lstStyle/>
          <a:p>
            <a:r>
              <a:rPr lang="en" sz="12800" b="0">
                <a:solidFill>
                  <a:schemeClr val="lt1"/>
                </a:solidFill>
                <a:latin typeface="Zilla Slab SemiBold"/>
                <a:ea typeface="Zilla Slab SemiBold"/>
                <a:cs typeface="Zilla Slab SemiBold"/>
                <a:sym typeface="Zilla Slab SemiBold"/>
              </a:rPr>
              <a:t>Živjo!</a:t>
            </a:r>
            <a:endParaRPr sz="12800" b="0">
              <a:solidFill>
                <a:schemeClr val="lt1"/>
              </a:solidFill>
              <a:latin typeface="Zilla Slab SemiBold"/>
              <a:ea typeface="Zilla Slab SemiBold"/>
              <a:cs typeface="Zilla Slab SemiBold"/>
              <a:sym typeface="Zilla Slab SemiBold"/>
            </a:endParaRPr>
          </a:p>
        </p:txBody>
      </p:sp>
      <p:sp>
        <p:nvSpPr>
          <p:cNvPr id="301" name="Google Shape;301;p2"/>
          <p:cNvSpPr txBox="1">
            <a:spLocks noGrp="1"/>
          </p:cNvSpPr>
          <p:nvPr>
            <p:ph type="subTitle" idx="4294967295"/>
          </p:nvPr>
        </p:nvSpPr>
        <p:spPr>
          <a:xfrm>
            <a:off x="5235433" y="3190100"/>
            <a:ext cx="4382000" cy="2075200"/>
          </a:xfrm>
          <a:prstGeom prst="rect">
            <a:avLst/>
          </a:prstGeom>
          <a:noFill/>
          <a:ln>
            <a:noFill/>
          </a:ln>
        </p:spPr>
        <p:txBody>
          <a:bodyPr spcFirstLastPara="1" wrap="square" lIns="0" tIns="0" rIns="0" bIns="0" anchor="t" anchorCtr="0">
            <a:noAutofit/>
          </a:bodyPr>
          <a:lstStyle/>
          <a:p>
            <a:pPr marL="0" indent="0">
              <a:spcBef>
                <a:spcPts val="800"/>
              </a:spcBef>
              <a:buNone/>
            </a:pPr>
            <a:r>
              <a:rPr lang="en" sz="2400" b="1" dirty="0"/>
              <a:t>Jaz </a:t>
            </a:r>
            <a:r>
              <a:rPr lang="en" sz="2400" b="1" dirty="0" err="1"/>
              <a:t>sem</a:t>
            </a:r>
            <a:r>
              <a:rPr lang="en" sz="2400" b="1" dirty="0"/>
              <a:t> Matija Goljar.</a:t>
            </a:r>
            <a:endParaRPr sz="2400" b="1" dirty="0"/>
          </a:p>
          <a:p>
            <a:pPr marL="0" indent="0">
              <a:spcBef>
                <a:spcPts val="800"/>
              </a:spcBef>
              <a:buClr>
                <a:schemeClr val="dk1"/>
              </a:buClr>
              <a:buSzPts val="1100"/>
              <a:buNone/>
            </a:pPr>
            <a:r>
              <a:rPr lang="en" sz="2133" dirty="0"/>
              <a:t>Z </a:t>
            </a:r>
            <a:r>
              <a:rPr lang="en" sz="2133" dirty="0" err="1"/>
              <a:t>vami</a:t>
            </a:r>
            <a:r>
              <a:rPr lang="en" sz="2133" dirty="0"/>
              <a:t> </a:t>
            </a:r>
            <a:r>
              <a:rPr lang="en" sz="2133" dirty="0" err="1"/>
              <a:t>sem</a:t>
            </a:r>
            <a:r>
              <a:rPr lang="en" sz="2133" dirty="0"/>
              <a:t>, da vas </a:t>
            </a:r>
            <a:r>
              <a:rPr lang="en" sz="2133" dirty="0" err="1"/>
              <a:t>vodim</a:t>
            </a:r>
            <a:r>
              <a:rPr lang="en" sz="2133" dirty="0"/>
              <a:t> </a:t>
            </a:r>
            <a:r>
              <a:rPr lang="en" sz="2133" dirty="0" err="1"/>
              <a:t>skozi</a:t>
            </a:r>
            <a:r>
              <a:rPr lang="en" sz="2133" dirty="0"/>
              <a:t> </a:t>
            </a:r>
            <a:r>
              <a:rPr lang="en" sz="2133" dirty="0" err="1"/>
              <a:t>zgodbo</a:t>
            </a:r>
            <a:r>
              <a:rPr lang="en" sz="2133" dirty="0"/>
              <a:t> o </a:t>
            </a:r>
            <a:r>
              <a:rPr lang="en" sz="2133" dirty="0" err="1"/>
              <a:t>ustvarjanju</a:t>
            </a:r>
            <a:r>
              <a:rPr lang="en" sz="2133" dirty="0"/>
              <a:t> </a:t>
            </a:r>
            <a:r>
              <a:rPr lang="en" sz="2133" dirty="0" err="1"/>
              <a:t>idej</a:t>
            </a:r>
            <a:r>
              <a:rPr lang="en" sz="2133" dirty="0"/>
              <a:t>. </a:t>
            </a:r>
            <a:endParaRPr sz="2133" dirty="0"/>
          </a:p>
          <a:p>
            <a:pPr marL="0" indent="0">
              <a:spcBef>
                <a:spcPts val="800"/>
              </a:spcBef>
              <a:buClr>
                <a:schemeClr val="dk1"/>
              </a:buClr>
              <a:buSzPts val="1100"/>
              <a:buNone/>
            </a:pPr>
            <a:r>
              <a:rPr lang="en" sz="2133" dirty="0" err="1"/>
              <a:t>Piši</a:t>
            </a:r>
            <a:r>
              <a:rPr lang="en" sz="2133" dirty="0"/>
              <a:t> mi: </a:t>
            </a:r>
            <a:r>
              <a:rPr lang="en" sz="2133" dirty="0" err="1"/>
              <a:t>matija@ustvarjalnik.org</a:t>
            </a:r>
            <a:endParaRPr sz="2133" b="1" dirty="0"/>
          </a:p>
        </p:txBody>
      </p:sp>
      <p:pic>
        <p:nvPicPr>
          <p:cNvPr id="302" name="Google Shape;302;p2"/>
          <p:cNvPicPr preferRelativeResize="0"/>
          <p:nvPr/>
        </p:nvPicPr>
        <p:blipFill rotWithShape="1">
          <a:blip r:embed="rId3">
            <a:alphaModFix/>
          </a:blip>
          <a:srcRect/>
          <a:stretch/>
        </p:blipFill>
        <p:spPr>
          <a:xfrm>
            <a:off x="1715800" y="1154067"/>
            <a:ext cx="3060000" cy="3060000"/>
          </a:xfrm>
          <a:prstGeom prst="ellipse">
            <a:avLst/>
          </a:prstGeom>
          <a:noFill/>
          <a:ln>
            <a:noFill/>
          </a:ln>
        </p:spPr>
      </p:pic>
      <p:sp>
        <p:nvSpPr>
          <p:cNvPr id="303" name="Google Shape;303;p2"/>
          <p:cNvSpPr txBox="1">
            <a:spLocks noGrp="1"/>
          </p:cNvSpPr>
          <p:nvPr>
            <p:ph type="sldNum" idx="12"/>
          </p:nvPr>
        </p:nvSpPr>
        <p:spPr>
          <a:xfrm>
            <a:off x="11307445" y="6333135"/>
            <a:ext cx="731600" cy="524800"/>
          </a:xfrm>
          <a:prstGeom prst="rect">
            <a:avLst/>
          </a:prstGeom>
          <a:noFill/>
          <a:ln>
            <a:noFill/>
          </a:ln>
        </p:spPr>
        <p:txBody>
          <a:bodyPr spcFirstLastPara="1" wrap="square" lIns="0" tIns="0" rIns="0" bIns="0" anchor="ctr" anchorCtr="0">
            <a:noAutofit/>
          </a:bodyPr>
          <a:lstStyle/>
          <a:p>
            <a:pPr defTabSz="1219170">
              <a:defRPr/>
            </a:pPr>
            <a:fld id="{00000000-1234-1234-1234-123412341234}" type="slidenum">
              <a:rPr lang="en" kern="0">
                <a:solidFill>
                  <a:srgbClr val="FFFFFF"/>
                </a:solidFill>
              </a:rPr>
              <a:pPr defTabSz="1219170">
                <a:defRPr/>
              </a:pPr>
              <a:t>143</a:t>
            </a:fld>
            <a:endParaRPr kern="0">
              <a:solidFill>
                <a:srgbClr val="FFFFFF"/>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418">
          <a:extLst>
            <a:ext uri="{FF2B5EF4-FFF2-40B4-BE49-F238E27FC236}">
              <a16:creationId xmlns:a16="http://schemas.microsoft.com/office/drawing/2014/main" id="{34B44914-7E9C-DDF3-C12D-0A86CB51A895}"/>
            </a:ext>
          </a:extLst>
        </p:cNvPr>
        <p:cNvGrpSpPr/>
        <p:nvPr/>
      </p:nvGrpSpPr>
      <p:grpSpPr>
        <a:xfrm>
          <a:off x="0" y="0"/>
          <a:ext cx="0" cy="0"/>
          <a:chOff x="0" y="0"/>
          <a:chExt cx="0" cy="0"/>
        </a:xfrm>
      </p:grpSpPr>
      <p:sp>
        <p:nvSpPr>
          <p:cNvPr id="419" name="Google Shape;419;p26">
            <a:extLst>
              <a:ext uri="{FF2B5EF4-FFF2-40B4-BE49-F238E27FC236}">
                <a16:creationId xmlns:a16="http://schemas.microsoft.com/office/drawing/2014/main" id="{A2192559-8336-0E49-1E48-4512B6D50A4A}"/>
              </a:ext>
            </a:extLst>
          </p:cNvPr>
          <p:cNvSpPr txBox="1">
            <a:spLocks noGrp="1"/>
          </p:cNvSpPr>
          <p:nvPr>
            <p:ph type="ctrTitle" idx="4294967295"/>
          </p:nvPr>
        </p:nvSpPr>
        <p:spPr>
          <a:xfrm>
            <a:off x="914400" y="3429000"/>
            <a:ext cx="10363200" cy="1546400"/>
          </a:xfrm>
          <a:prstGeom prst="rect">
            <a:avLst/>
          </a:prstGeom>
        </p:spPr>
        <p:txBody>
          <a:bodyPr spcFirstLastPara="1" wrap="square" lIns="0" tIns="0" rIns="0" bIns="0" anchor="b" anchorCtr="0">
            <a:noAutofit/>
          </a:bodyPr>
          <a:lstStyle/>
          <a:p>
            <a:pPr algn="ctr"/>
            <a:r>
              <a:rPr lang="en-GB" sz="9600" dirty="0" err="1">
                <a:solidFill>
                  <a:schemeClr val="accent2"/>
                </a:solidFill>
              </a:rPr>
              <a:t>nekaj</a:t>
            </a:r>
            <a:r>
              <a:rPr lang="en-GB" sz="9600" dirty="0">
                <a:solidFill>
                  <a:schemeClr val="accent2"/>
                </a:solidFill>
              </a:rPr>
              <a:t> </a:t>
            </a:r>
            <a:r>
              <a:rPr lang="en-GB" sz="9600" dirty="0" err="1">
                <a:solidFill>
                  <a:schemeClr val="accent2"/>
                </a:solidFill>
              </a:rPr>
              <a:t>resničnih</a:t>
            </a:r>
            <a:r>
              <a:rPr lang="en-GB" sz="9600" dirty="0">
                <a:solidFill>
                  <a:schemeClr val="accent2"/>
                </a:solidFill>
              </a:rPr>
              <a:t> </a:t>
            </a:r>
            <a:r>
              <a:rPr lang="en-GB" sz="9600" dirty="0" err="1">
                <a:solidFill>
                  <a:schemeClr val="accent2"/>
                </a:solidFill>
              </a:rPr>
              <a:t>zgodb</a:t>
            </a:r>
            <a:r>
              <a:rPr lang="en-GB" sz="9600" dirty="0">
                <a:solidFill>
                  <a:schemeClr val="accent2"/>
                </a:solidFill>
              </a:rPr>
              <a:t> </a:t>
            </a:r>
            <a:r>
              <a:rPr lang="en-GB" sz="9600" dirty="0" err="1">
                <a:solidFill>
                  <a:schemeClr val="accent2"/>
                </a:solidFill>
              </a:rPr>
              <a:t>malih</a:t>
            </a:r>
            <a:r>
              <a:rPr lang="en-GB" sz="9600" dirty="0">
                <a:solidFill>
                  <a:schemeClr val="accent2"/>
                </a:solidFill>
              </a:rPr>
              <a:t> </a:t>
            </a:r>
            <a:r>
              <a:rPr lang="en-GB" sz="9600" dirty="0" err="1">
                <a:solidFill>
                  <a:schemeClr val="accent2"/>
                </a:solidFill>
              </a:rPr>
              <a:t>poslov</a:t>
            </a:r>
            <a:endParaRPr sz="9600" dirty="0">
              <a:solidFill>
                <a:schemeClr val="accent2"/>
              </a:solidFill>
            </a:endParaRPr>
          </a:p>
        </p:txBody>
      </p:sp>
      <p:sp>
        <p:nvSpPr>
          <p:cNvPr id="420" name="Google Shape;420;p26">
            <a:extLst>
              <a:ext uri="{FF2B5EF4-FFF2-40B4-BE49-F238E27FC236}">
                <a16:creationId xmlns:a16="http://schemas.microsoft.com/office/drawing/2014/main" id="{6017E67F-5776-B7BE-935B-FA54D380E08F}"/>
              </a:ext>
            </a:extLst>
          </p:cNvPr>
          <p:cNvSpPr txBox="1">
            <a:spLocks noGrp="1"/>
          </p:cNvSpPr>
          <p:nvPr>
            <p:ph type="subTitle" idx="4294967295"/>
          </p:nvPr>
        </p:nvSpPr>
        <p:spPr>
          <a:xfrm>
            <a:off x="914400" y="1417025"/>
            <a:ext cx="10363200" cy="1046400"/>
          </a:xfrm>
          <a:prstGeom prst="rect">
            <a:avLst/>
          </a:prstGeom>
        </p:spPr>
        <p:txBody>
          <a:bodyPr spcFirstLastPara="1" wrap="square" lIns="0" tIns="0" rIns="0" bIns="0" anchor="t" anchorCtr="0">
            <a:noAutofit/>
          </a:bodyPr>
          <a:lstStyle/>
          <a:p>
            <a:pPr marL="0" indent="0" algn="ctr">
              <a:spcBef>
                <a:spcPts val="800"/>
              </a:spcBef>
              <a:buNone/>
            </a:pPr>
            <a:r>
              <a:rPr lang="en" b="1" dirty="0" err="1"/>
              <a:t>Namesto</a:t>
            </a:r>
            <a:r>
              <a:rPr lang="en" b="1" dirty="0"/>
              <a:t> </a:t>
            </a:r>
            <a:r>
              <a:rPr lang="en" b="1" dirty="0" err="1"/>
              <a:t>suhoparnih</a:t>
            </a:r>
            <a:r>
              <a:rPr lang="en" b="1" dirty="0"/>
              <a:t> </a:t>
            </a:r>
            <a:r>
              <a:rPr lang="en" b="1" dirty="0" err="1"/>
              <a:t>teorij</a:t>
            </a:r>
            <a:r>
              <a:rPr lang="en" b="1" dirty="0"/>
              <a:t>…</a:t>
            </a:r>
            <a:endParaRPr b="1" dirty="0"/>
          </a:p>
        </p:txBody>
      </p:sp>
    </p:spTree>
    <p:extLst>
      <p:ext uri="{BB962C8B-B14F-4D97-AF65-F5344CB8AC3E}">
        <p14:creationId xmlns:p14="http://schemas.microsoft.com/office/powerpoint/2010/main" val="156393153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371">
          <a:extLst>
            <a:ext uri="{FF2B5EF4-FFF2-40B4-BE49-F238E27FC236}">
              <a16:creationId xmlns:a16="http://schemas.microsoft.com/office/drawing/2014/main" id="{D8FE12A2-42C9-957E-D53B-6FC24B40A0E1}"/>
            </a:ext>
          </a:extLst>
        </p:cNvPr>
        <p:cNvGrpSpPr/>
        <p:nvPr/>
      </p:nvGrpSpPr>
      <p:grpSpPr>
        <a:xfrm>
          <a:off x="0" y="0"/>
          <a:ext cx="0" cy="0"/>
          <a:chOff x="0" y="0"/>
          <a:chExt cx="0" cy="0"/>
        </a:xfrm>
      </p:grpSpPr>
      <p:sp>
        <p:nvSpPr>
          <p:cNvPr id="372" name="Google Shape;372;p22">
            <a:extLst>
              <a:ext uri="{FF2B5EF4-FFF2-40B4-BE49-F238E27FC236}">
                <a16:creationId xmlns:a16="http://schemas.microsoft.com/office/drawing/2014/main" id="{4080721C-C3B9-9EDB-9245-B5D872798EC8}"/>
              </a:ext>
            </a:extLst>
          </p:cNvPr>
          <p:cNvSpPr txBox="1">
            <a:spLocks noGrp="1"/>
          </p:cNvSpPr>
          <p:nvPr>
            <p:ph type="title" idx="4294967295"/>
          </p:nvPr>
        </p:nvSpPr>
        <p:spPr>
          <a:xfrm>
            <a:off x="1424100" y="5319535"/>
            <a:ext cx="6913077" cy="1013600"/>
          </a:xfrm>
          <a:prstGeom prst="rect">
            <a:avLst/>
          </a:prstGeom>
        </p:spPr>
        <p:txBody>
          <a:bodyPr spcFirstLastPara="1" wrap="square" lIns="0" tIns="0" rIns="0" bIns="0" anchor="b" anchorCtr="0">
            <a:noAutofit/>
          </a:bodyPr>
          <a:lstStyle/>
          <a:p>
            <a:r>
              <a:rPr lang="sl-SI" sz="3200" b="0" dirty="0">
                <a:solidFill>
                  <a:schemeClr val="bg1"/>
                </a:solidFill>
              </a:rPr>
              <a:t>Rajhenavska jelka je</a:t>
            </a:r>
            <a:endParaRPr sz="3200" b="0" dirty="0">
              <a:solidFill>
                <a:schemeClr val="bg1"/>
              </a:solidFill>
            </a:endParaRPr>
          </a:p>
          <a:p>
            <a:r>
              <a:rPr lang="sl-SI" sz="3200" dirty="0">
                <a:solidFill>
                  <a:schemeClr val="bg1"/>
                </a:solidFill>
              </a:rPr>
              <a:t>najstarejša jelka na svetu.</a:t>
            </a:r>
            <a:endParaRPr sz="3200" dirty="0">
              <a:solidFill>
                <a:schemeClr val="bg1"/>
              </a:solidFill>
            </a:endParaRPr>
          </a:p>
        </p:txBody>
      </p:sp>
    </p:spTree>
    <p:extLst>
      <p:ext uri="{BB962C8B-B14F-4D97-AF65-F5344CB8AC3E}">
        <p14:creationId xmlns:p14="http://schemas.microsoft.com/office/powerpoint/2010/main" val="320227607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Shape 425">
          <a:extLst>
            <a:ext uri="{FF2B5EF4-FFF2-40B4-BE49-F238E27FC236}">
              <a16:creationId xmlns:a16="http://schemas.microsoft.com/office/drawing/2014/main" id="{8D109965-4348-62ED-D5FF-0817ACD687DA}"/>
            </a:ext>
          </a:extLst>
        </p:cNvPr>
        <p:cNvGrpSpPr/>
        <p:nvPr/>
      </p:nvGrpSpPr>
      <p:grpSpPr>
        <a:xfrm>
          <a:off x="0" y="0"/>
          <a:ext cx="0" cy="0"/>
          <a:chOff x="0" y="0"/>
          <a:chExt cx="0" cy="0"/>
        </a:xfrm>
      </p:grpSpPr>
      <p:sp>
        <p:nvSpPr>
          <p:cNvPr id="428" name="Google Shape;428;p27">
            <a:extLst>
              <a:ext uri="{FF2B5EF4-FFF2-40B4-BE49-F238E27FC236}">
                <a16:creationId xmlns:a16="http://schemas.microsoft.com/office/drawing/2014/main" id="{D059FFEF-9153-C5E1-EFBE-29A07639EE30}"/>
              </a:ext>
            </a:extLst>
          </p:cNvPr>
          <p:cNvSpPr txBox="1">
            <a:spLocks noGrp="1"/>
          </p:cNvSpPr>
          <p:nvPr>
            <p:ph type="ctrTitle" idx="4294967295"/>
          </p:nvPr>
        </p:nvSpPr>
        <p:spPr>
          <a:xfrm>
            <a:off x="2691661" y="271236"/>
            <a:ext cx="8298487" cy="1193200"/>
          </a:xfrm>
          <a:prstGeom prst="rect">
            <a:avLst/>
          </a:prstGeom>
        </p:spPr>
        <p:txBody>
          <a:bodyPr spcFirstLastPara="1" wrap="square" lIns="0" tIns="0" rIns="0" bIns="0" anchor="b" anchorCtr="0">
            <a:noAutofit/>
          </a:bodyPr>
          <a:lstStyle/>
          <a:p>
            <a:pPr lvl="0"/>
            <a:r>
              <a:rPr lang="sl-SI" sz="4267" dirty="0">
                <a:solidFill>
                  <a:schemeClr val="bg1"/>
                </a:solidFill>
              </a:rPr>
              <a:t>Ljudem moramo običajno povedat, </a:t>
            </a:r>
            <a:r>
              <a:rPr lang="sl-SI" sz="4267" dirty="0">
                <a:solidFill>
                  <a:schemeClr val="accent4"/>
                </a:solidFill>
              </a:rPr>
              <a:t>zakaj bi od nas kupili</a:t>
            </a:r>
            <a:r>
              <a:rPr lang="sl-SI" sz="4267" dirty="0">
                <a:solidFill>
                  <a:schemeClr val="bg1"/>
                </a:solidFill>
              </a:rPr>
              <a:t>.</a:t>
            </a:r>
            <a:endParaRPr sz="4267" dirty="0">
              <a:solidFill>
                <a:schemeClr val="bg1"/>
              </a:solidFill>
            </a:endParaRPr>
          </a:p>
        </p:txBody>
      </p:sp>
      <p:pic>
        <p:nvPicPr>
          <p:cNvPr id="6" name="Picture 5">
            <a:extLst>
              <a:ext uri="{FF2B5EF4-FFF2-40B4-BE49-F238E27FC236}">
                <a16:creationId xmlns:a16="http://schemas.microsoft.com/office/drawing/2014/main" id="{C525254E-7AF5-D3AC-298C-8E07DB34E814}"/>
              </a:ext>
            </a:extLst>
          </p:cNvPr>
          <p:cNvPicPr>
            <a:picLocks noChangeAspect="1"/>
          </p:cNvPicPr>
          <p:nvPr/>
        </p:nvPicPr>
        <p:blipFill>
          <a:blip r:embed="rId3"/>
          <a:srcRect b="14777"/>
          <a:stretch>
            <a:fillRect/>
          </a:stretch>
        </p:blipFill>
        <p:spPr>
          <a:xfrm>
            <a:off x="1481643" y="1599660"/>
            <a:ext cx="4542164" cy="4390505"/>
          </a:xfrm>
          <a:prstGeom prst="rect">
            <a:avLst/>
          </a:prstGeom>
          <a:ln>
            <a:noFill/>
          </a:ln>
          <a:effectLst>
            <a:outerShdw blurRad="190500" algn="tl" rotWithShape="0">
              <a:srgbClr val="000000">
                <a:alpha val="70000"/>
              </a:srgbClr>
            </a:outerShdw>
          </a:effectLst>
        </p:spPr>
      </p:pic>
      <p:pic>
        <p:nvPicPr>
          <p:cNvPr id="7" name="Picture 6" descr="1298243_L.jpg">
            <a:extLst>
              <a:ext uri="{FF2B5EF4-FFF2-40B4-BE49-F238E27FC236}">
                <a16:creationId xmlns:a16="http://schemas.microsoft.com/office/drawing/2014/main" id="{DA5C4943-7D9C-B1EF-9AEB-7262321A5D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4533" y="1606999"/>
            <a:ext cx="4375824" cy="437582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6208139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AAEE8B-8382-7242-E9EB-9D93A2AEE371}"/>
              </a:ext>
            </a:extLst>
          </p:cNvPr>
          <p:cNvPicPr>
            <a:picLocks noChangeAspect="1"/>
          </p:cNvPicPr>
          <p:nvPr/>
        </p:nvPicPr>
        <p:blipFill>
          <a:blip r:embed="rId2"/>
          <a:stretch>
            <a:fillRect/>
          </a:stretch>
        </p:blipFill>
        <p:spPr>
          <a:xfrm>
            <a:off x="1" y="0"/>
            <a:ext cx="12266212" cy="6858000"/>
          </a:xfrm>
          <a:prstGeom prst="rect">
            <a:avLst/>
          </a:prstGeom>
        </p:spPr>
      </p:pic>
      <p:sp>
        <p:nvSpPr>
          <p:cNvPr id="4" name="Google Shape;372;p22">
            <a:extLst>
              <a:ext uri="{FF2B5EF4-FFF2-40B4-BE49-F238E27FC236}">
                <a16:creationId xmlns:a16="http://schemas.microsoft.com/office/drawing/2014/main" id="{F6C73718-2EB4-48D2-7AEA-97AF780F6DC2}"/>
              </a:ext>
            </a:extLst>
          </p:cNvPr>
          <p:cNvSpPr txBox="1">
            <a:spLocks/>
          </p:cNvSpPr>
          <p:nvPr/>
        </p:nvSpPr>
        <p:spPr>
          <a:xfrm>
            <a:off x="1515655" y="4834392"/>
            <a:ext cx="6913077" cy="10136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1pPr>
            <a:lvl2pPr marR="0" lvl="1"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2pPr>
            <a:lvl3pPr marR="0" lvl="2"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3pPr>
            <a:lvl4pPr marR="0" lvl="3"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4pPr>
            <a:lvl5pPr marR="0" lvl="4"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5pPr>
            <a:lvl6pPr marR="0" lvl="5"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6pPr>
            <a:lvl7pPr marR="0" lvl="6"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7pPr>
            <a:lvl8pPr marR="0" lvl="7"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8pPr>
            <a:lvl9pPr marR="0" lvl="8"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9pPr>
          </a:lstStyle>
          <a:p>
            <a:pPr defTabSz="1219170">
              <a:buClr>
                <a:srgbClr val="ED8227"/>
              </a:buClr>
            </a:pPr>
            <a:r>
              <a:rPr lang="sl-SI" sz="3200" b="0" kern="0" dirty="0">
                <a:solidFill>
                  <a:srgbClr val="56051A"/>
                </a:solidFill>
                <a:highlight>
                  <a:srgbClr val="C0C0C0"/>
                </a:highlight>
              </a:rPr>
              <a:t>vedno se proda</a:t>
            </a:r>
            <a:br>
              <a:rPr lang="sl-SI" sz="3200" b="0" kern="0" dirty="0">
                <a:solidFill>
                  <a:srgbClr val="56051A"/>
                </a:solidFill>
                <a:highlight>
                  <a:srgbClr val="C0C0C0"/>
                </a:highlight>
              </a:rPr>
            </a:br>
            <a:r>
              <a:rPr lang="sl-SI" sz="3200" kern="0" dirty="0">
                <a:solidFill>
                  <a:srgbClr val="56051A"/>
                </a:solidFill>
                <a:highlight>
                  <a:srgbClr val="C0C0C0"/>
                </a:highlight>
              </a:rPr>
              <a:t>zgodba</a:t>
            </a:r>
            <a:endParaRPr lang="sl-SI" sz="3200" b="0" kern="0" dirty="0">
              <a:solidFill>
                <a:srgbClr val="56051A"/>
              </a:solidFill>
              <a:highlight>
                <a:srgbClr val="C0C0C0"/>
              </a:highlight>
            </a:endParaRPr>
          </a:p>
        </p:txBody>
      </p:sp>
    </p:spTree>
    <p:extLst>
      <p:ext uri="{BB962C8B-B14F-4D97-AF65-F5344CB8AC3E}">
        <p14:creationId xmlns:p14="http://schemas.microsoft.com/office/powerpoint/2010/main" val="106506354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22"/>
          <p:cNvSpPr/>
          <p:nvPr/>
        </p:nvSpPr>
        <p:spPr>
          <a:xfrm>
            <a:off x="0" y="0"/>
            <a:ext cx="12192000" cy="6858000"/>
          </a:xfrm>
          <a:prstGeom prst="rect">
            <a:avLst/>
          </a:prstGeom>
          <a:solidFill>
            <a:srgbClr val="3D4A57"/>
          </a:solidFill>
          <a:ln>
            <a:noFill/>
          </a:ln>
        </p:spPr>
        <p:txBody>
          <a:bodyPr spcFirstLastPara="1" wrap="square" lIns="91425" tIns="45700" rIns="91425" bIns="45700" anchor="ctr" anchorCtr="0">
            <a:noAutofit/>
          </a:bodyPr>
          <a:lstStyle/>
          <a:p>
            <a:pPr algn="ctr" defTabSz="914377">
              <a:buClr>
                <a:srgbClr val="000000"/>
              </a:buClr>
            </a:pPr>
            <a:endParaRPr kern="0">
              <a:solidFill>
                <a:srgbClr val="FFFFFF"/>
              </a:solidFill>
              <a:latin typeface="Calibri"/>
              <a:ea typeface="Calibri"/>
              <a:cs typeface="Calibri"/>
              <a:sym typeface="Calibri"/>
            </a:endParaRPr>
          </a:p>
        </p:txBody>
      </p:sp>
      <p:sp>
        <p:nvSpPr>
          <p:cNvPr id="534" name="Google Shape;534;p22"/>
          <p:cNvSpPr/>
          <p:nvPr/>
        </p:nvSpPr>
        <p:spPr>
          <a:xfrm>
            <a:off x="477012" y="480060"/>
            <a:ext cx="11237976" cy="5897880"/>
          </a:xfrm>
          <a:prstGeom prst="rect">
            <a:avLst/>
          </a:prstGeom>
          <a:solidFill>
            <a:srgbClr val="FFFFFF"/>
          </a:solidFill>
          <a:ln>
            <a:noFill/>
          </a:ln>
        </p:spPr>
        <p:txBody>
          <a:bodyPr spcFirstLastPara="1" wrap="square" lIns="91425" tIns="45700" rIns="91425" bIns="45700" anchor="ctr" anchorCtr="0">
            <a:noAutofit/>
          </a:bodyPr>
          <a:lstStyle/>
          <a:p>
            <a:pPr algn="ctr" defTabSz="914377">
              <a:buClr>
                <a:srgbClr val="000000"/>
              </a:buClr>
            </a:pPr>
            <a:endParaRPr kern="0">
              <a:solidFill>
                <a:srgbClr val="FFFFFF"/>
              </a:solidFill>
              <a:latin typeface="Calibri"/>
              <a:ea typeface="Calibri"/>
              <a:cs typeface="Calibri"/>
              <a:sym typeface="Calibri"/>
            </a:endParaRPr>
          </a:p>
        </p:txBody>
      </p:sp>
      <p:pic>
        <p:nvPicPr>
          <p:cNvPr id="535" name="Google Shape;535;p2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 name="Google Shape;372;p22">
            <a:extLst>
              <a:ext uri="{FF2B5EF4-FFF2-40B4-BE49-F238E27FC236}">
                <a16:creationId xmlns:a16="http://schemas.microsoft.com/office/drawing/2014/main" id="{3C1806E2-7362-F32A-7875-085A570119C0}"/>
              </a:ext>
            </a:extLst>
          </p:cNvPr>
          <p:cNvSpPr txBox="1">
            <a:spLocks/>
          </p:cNvSpPr>
          <p:nvPr/>
        </p:nvSpPr>
        <p:spPr>
          <a:xfrm>
            <a:off x="1424100" y="5319535"/>
            <a:ext cx="6913077" cy="10136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1pPr>
            <a:lvl2pPr marR="0" lvl="1"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2pPr>
            <a:lvl3pPr marR="0" lvl="2"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3pPr>
            <a:lvl4pPr marR="0" lvl="3"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4pPr>
            <a:lvl5pPr marR="0" lvl="4"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5pPr>
            <a:lvl6pPr marR="0" lvl="5"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6pPr>
            <a:lvl7pPr marR="0" lvl="6"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7pPr>
            <a:lvl8pPr marR="0" lvl="7"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8pPr>
            <a:lvl9pPr marR="0" lvl="8"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9pPr>
          </a:lstStyle>
          <a:p>
            <a:pPr defTabSz="1219170">
              <a:buClr>
                <a:srgbClr val="ED8227"/>
              </a:buClr>
            </a:pPr>
            <a:r>
              <a:rPr lang="sl-SI" sz="3200" b="0" kern="0" dirty="0">
                <a:solidFill>
                  <a:srgbClr val="FFFFFF"/>
                </a:solidFill>
                <a:highlight>
                  <a:srgbClr val="800000"/>
                </a:highlight>
              </a:rPr>
              <a:t>potrebno je</a:t>
            </a:r>
          </a:p>
          <a:p>
            <a:pPr defTabSz="1219170">
              <a:buClr>
                <a:srgbClr val="ED8227"/>
              </a:buClr>
            </a:pPr>
            <a:r>
              <a:rPr lang="sl-SI" sz="3200" kern="0" dirty="0">
                <a:solidFill>
                  <a:srgbClr val="FFFFFF"/>
                </a:solidFill>
                <a:highlight>
                  <a:srgbClr val="800000"/>
                </a:highlight>
              </a:rPr>
              <a:t>prodati svoj izdelek.</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06FAC6-F1BD-BF24-61D7-9FC25332869B}"/>
              </a:ext>
            </a:extLst>
          </p:cNvPr>
          <p:cNvPicPr>
            <a:picLocks noChangeAspect="1"/>
          </p:cNvPicPr>
          <p:nvPr/>
        </p:nvPicPr>
        <p:blipFill>
          <a:blip r:embed="rId3"/>
          <a:stretch>
            <a:fillRect/>
          </a:stretch>
        </p:blipFill>
        <p:spPr>
          <a:xfrm>
            <a:off x="0" y="0"/>
            <a:ext cx="12192000" cy="6858000"/>
          </a:xfrm>
          <a:prstGeom prst="rect">
            <a:avLst/>
          </a:prstGeom>
        </p:spPr>
      </p:pic>
      <p:sp>
        <p:nvSpPr>
          <p:cNvPr id="6" name="Google Shape;372;p22">
            <a:extLst>
              <a:ext uri="{FF2B5EF4-FFF2-40B4-BE49-F238E27FC236}">
                <a16:creationId xmlns:a16="http://schemas.microsoft.com/office/drawing/2014/main" id="{D083B492-D211-F2EA-FF72-46F4F77B23E9}"/>
              </a:ext>
            </a:extLst>
          </p:cNvPr>
          <p:cNvSpPr txBox="1">
            <a:spLocks/>
          </p:cNvSpPr>
          <p:nvPr/>
        </p:nvSpPr>
        <p:spPr>
          <a:xfrm>
            <a:off x="1424100" y="5319535"/>
            <a:ext cx="6913077" cy="10136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1pPr>
            <a:lvl2pPr marR="0" lvl="1"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2pPr>
            <a:lvl3pPr marR="0" lvl="2"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3pPr>
            <a:lvl4pPr marR="0" lvl="3"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4pPr>
            <a:lvl5pPr marR="0" lvl="4"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5pPr>
            <a:lvl6pPr marR="0" lvl="5"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6pPr>
            <a:lvl7pPr marR="0" lvl="6"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7pPr>
            <a:lvl8pPr marR="0" lvl="7"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8pPr>
            <a:lvl9pPr marR="0" lvl="8"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9pPr>
          </a:lstStyle>
          <a:p>
            <a:pPr defTabSz="1219170">
              <a:buClr>
                <a:srgbClr val="ED8227"/>
              </a:buClr>
            </a:pPr>
            <a:r>
              <a:rPr lang="sl-SI" sz="3200" b="0" kern="0" dirty="0">
                <a:solidFill>
                  <a:srgbClr val="F0F0EE">
                    <a:lumMod val="10000"/>
                  </a:srgbClr>
                </a:solidFill>
              </a:rPr>
              <a:t>Najbolj neumna ideja</a:t>
            </a:r>
          </a:p>
          <a:p>
            <a:pPr defTabSz="1219170">
              <a:buClr>
                <a:srgbClr val="ED8227"/>
              </a:buClr>
            </a:pPr>
            <a:r>
              <a:rPr lang="sl-SI" sz="3200" kern="0" dirty="0">
                <a:solidFill>
                  <a:srgbClr val="F0F0EE">
                    <a:lumMod val="10000"/>
                  </a:srgbClr>
                </a:solidFill>
              </a:rPr>
              <a:t>ki je uspela.</a:t>
            </a:r>
          </a:p>
        </p:txBody>
      </p:sp>
    </p:spTree>
    <p:extLst>
      <p:ext uri="{BB962C8B-B14F-4D97-AF65-F5344CB8AC3E}">
        <p14:creationId xmlns:p14="http://schemas.microsoft.com/office/powerpoint/2010/main" val="100625147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739">
          <a:extLst>
            <a:ext uri="{FF2B5EF4-FFF2-40B4-BE49-F238E27FC236}">
              <a16:creationId xmlns:a16="http://schemas.microsoft.com/office/drawing/2014/main" id="{9D4EBDAC-0CFD-9DAB-28A6-2F092DE42F26}"/>
            </a:ext>
          </a:extLst>
        </p:cNvPr>
        <p:cNvGrpSpPr/>
        <p:nvPr/>
      </p:nvGrpSpPr>
      <p:grpSpPr>
        <a:xfrm>
          <a:off x="0" y="0"/>
          <a:ext cx="0" cy="0"/>
          <a:chOff x="0" y="0"/>
          <a:chExt cx="0" cy="0"/>
        </a:xfrm>
      </p:grpSpPr>
      <p:sp>
        <p:nvSpPr>
          <p:cNvPr id="740" name="Google Shape;740;p33">
            <a:extLst>
              <a:ext uri="{FF2B5EF4-FFF2-40B4-BE49-F238E27FC236}">
                <a16:creationId xmlns:a16="http://schemas.microsoft.com/office/drawing/2014/main" id="{051CED55-9CFF-1774-3F47-ED9B402FB152}"/>
              </a:ext>
            </a:extLst>
          </p:cNvPr>
          <p:cNvSpPr txBox="1">
            <a:spLocks noGrp="1"/>
          </p:cNvSpPr>
          <p:nvPr>
            <p:ph type="ctrTitle" idx="4294967295"/>
          </p:nvPr>
        </p:nvSpPr>
        <p:spPr>
          <a:xfrm>
            <a:off x="1066799" y="2655800"/>
            <a:ext cx="5143500" cy="1546400"/>
          </a:xfrm>
          <a:prstGeom prst="rect">
            <a:avLst/>
          </a:prstGeom>
          <a:noFill/>
          <a:ln>
            <a:noFill/>
          </a:ln>
        </p:spPr>
        <p:txBody>
          <a:bodyPr spcFirstLastPara="1" wrap="square" lIns="0" tIns="0" rIns="0" bIns="0" anchor="ctr" anchorCtr="0">
            <a:noAutofit/>
          </a:bodyPr>
          <a:lstStyle/>
          <a:p>
            <a:pPr algn="r"/>
            <a:r>
              <a:rPr lang="en-GB" sz="12800" dirty="0"/>
              <a:t>Ali </a:t>
            </a:r>
            <a:r>
              <a:rPr lang="en-GB" sz="12800" dirty="0" err="1"/>
              <a:t>si</a:t>
            </a:r>
            <a:r>
              <a:rPr lang="en-GB" sz="12800" dirty="0"/>
              <a:t> </a:t>
            </a:r>
            <a:br>
              <a:rPr lang="en-GB" sz="12800" dirty="0"/>
            </a:br>
            <a:r>
              <a:rPr lang="en-GB" sz="12800" dirty="0" err="1"/>
              <a:t>upate</a:t>
            </a:r>
            <a:r>
              <a:rPr lang="en-GB" sz="12800" dirty="0"/>
              <a:t>?</a:t>
            </a:r>
            <a:endParaRPr sz="12800" dirty="0"/>
          </a:p>
        </p:txBody>
      </p:sp>
      <p:pic>
        <p:nvPicPr>
          <p:cNvPr id="742" name="Google Shape;742;p33" descr="breakrules.jpg">
            <a:extLst>
              <a:ext uri="{FF2B5EF4-FFF2-40B4-BE49-F238E27FC236}">
                <a16:creationId xmlns:a16="http://schemas.microsoft.com/office/drawing/2014/main" id="{6DFD7003-733D-AFF4-9F8B-95A0A385D512}"/>
              </a:ext>
            </a:extLst>
          </p:cNvPr>
          <p:cNvPicPr preferRelativeResize="0"/>
          <p:nvPr/>
        </p:nvPicPr>
        <p:blipFill rotWithShape="1">
          <a:blip r:embed="rId3">
            <a:alphaModFix/>
          </a:blip>
          <a:srcRect/>
          <a:stretch/>
        </p:blipFill>
        <p:spPr>
          <a:xfrm>
            <a:off x="7048501" y="0"/>
            <a:ext cx="5143500" cy="6858000"/>
          </a:xfrm>
          <a:prstGeom prst="rect">
            <a:avLst/>
          </a:prstGeom>
          <a:noFill/>
          <a:ln>
            <a:noFill/>
          </a:ln>
        </p:spPr>
      </p:pic>
      <p:sp>
        <p:nvSpPr>
          <p:cNvPr id="743" name="Google Shape;743;p33">
            <a:extLst>
              <a:ext uri="{FF2B5EF4-FFF2-40B4-BE49-F238E27FC236}">
                <a16:creationId xmlns:a16="http://schemas.microsoft.com/office/drawing/2014/main" id="{FB9134C2-D611-57BF-782C-2F5857919BB3}"/>
              </a:ext>
            </a:extLst>
          </p:cNvPr>
          <p:cNvSpPr/>
          <p:nvPr/>
        </p:nvSpPr>
        <p:spPr>
          <a:xfrm>
            <a:off x="4381198" y="930267"/>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4" name="Google Shape;744;p33">
            <a:extLst>
              <a:ext uri="{FF2B5EF4-FFF2-40B4-BE49-F238E27FC236}">
                <a16:creationId xmlns:a16="http://schemas.microsoft.com/office/drawing/2014/main" id="{9747A301-41FE-2B86-916D-D2995805C6B1}"/>
              </a:ext>
            </a:extLst>
          </p:cNvPr>
          <p:cNvSpPr/>
          <p:nvPr/>
        </p:nvSpPr>
        <p:spPr>
          <a:xfrm rot="2487343">
            <a:off x="3503918" y="1170005"/>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5" name="Google Shape;745;p33">
            <a:extLst>
              <a:ext uri="{FF2B5EF4-FFF2-40B4-BE49-F238E27FC236}">
                <a16:creationId xmlns:a16="http://schemas.microsoft.com/office/drawing/2014/main" id="{B2F613AD-F551-981E-7212-E0A3718BF5DB}"/>
              </a:ext>
            </a:extLst>
          </p:cNvPr>
          <p:cNvSpPr/>
          <p:nvPr/>
        </p:nvSpPr>
        <p:spPr>
          <a:xfrm rot="-920443">
            <a:off x="5422973" y="12672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6" name="Google Shape;746;p33">
            <a:extLst>
              <a:ext uri="{FF2B5EF4-FFF2-40B4-BE49-F238E27FC236}">
                <a16:creationId xmlns:a16="http://schemas.microsoft.com/office/drawing/2014/main" id="{5C8F8158-9DE8-C5DF-EEF6-AA450B3D0E0D}"/>
              </a:ext>
            </a:extLst>
          </p:cNvPr>
          <p:cNvSpPr/>
          <p:nvPr/>
        </p:nvSpPr>
        <p:spPr>
          <a:xfrm rot="903305">
            <a:off x="5413451" y="69775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7" name="Google Shape;747;p33">
            <a:extLst>
              <a:ext uri="{FF2B5EF4-FFF2-40B4-BE49-F238E27FC236}">
                <a16:creationId xmlns:a16="http://schemas.microsoft.com/office/drawing/2014/main" id="{08EF9745-5FC4-4E89-D77B-C7456F7E35F5}"/>
              </a:ext>
            </a:extLst>
          </p:cNvPr>
          <p:cNvSpPr/>
          <p:nvPr/>
        </p:nvSpPr>
        <p:spPr>
          <a:xfrm rot="-1151665">
            <a:off x="2868812" y="723980"/>
            <a:ext cx="604133" cy="587011"/>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8" name="Google Shape;748;p33">
            <a:extLst>
              <a:ext uri="{FF2B5EF4-FFF2-40B4-BE49-F238E27FC236}">
                <a16:creationId xmlns:a16="http://schemas.microsoft.com/office/drawing/2014/main" id="{B77B8CEB-884B-BC7B-3591-547E6CFA5BE3}"/>
              </a:ext>
            </a:extLst>
          </p:cNvPr>
          <p:cNvSpPr/>
          <p:nvPr/>
        </p:nvSpPr>
        <p:spPr>
          <a:xfrm rot="2487343">
            <a:off x="5189085" y="5484855"/>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9" name="Google Shape;749;p33">
            <a:extLst>
              <a:ext uri="{FF2B5EF4-FFF2-40B4-BE49-F238E27FC236}">
                <a16:creationId xmlns:a16="http://schemas.microsoft.com/office/drawing/2014/main" id="{7E822562-2A7F-B721-F310-5856283FA909}"/>
              </a:ext>
            </a:extLst>
          </p:cNvPr>
          <p:cNvSpPr/>
          <p:nvPr/>
        </p:nvSpPr>
        <p:spPr>
          <a:xfrm rot="-1368594">
            <a:off x="4428394" y="6240648"/>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50" name="Google Shape;750;p33">
            <a:extLst>
              <a:ext uri="{FF2B5EF4-FFF2-40B4-BE49-F238E27FC236}">
                <a16:creationId xmlns:a16="http://schemas.microsoft.com/office/drawing/2014/main" id="{00FE71C9-4D78-AC6C-7A07-72705ECA6D66}"/>
              </a:ext>
            </a:extLst>
          </p:cNvPr>
          <p:cNvSpPr/>
          <p:nvPr/>
        </p:nvSpPr>
        <p:spPr>
          <a:xfrm rot="-761077">
            <a:off x="2326698" y="5813916"/>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51" name="Google Shape;751;p33">
            <a:extLst>
              <a:ext uri="{FF2B5EF4-FFF2-40B4-BE49-F238E27FC236}">
                <a16:creationId xmlns:a16="http://schemas.microsoft.com/office/drawing/2014/main" id="{EE5D5EFE-AED5-FD54-1C58-4F94BDADF67E}"/>
              </a:ext>
            </a:extLst>
          </p:cNvPr>
          <p:cNvSpPr/>
          <p:nvPr/>
        </p:nvSpPr>
        <p:spPr>
          <a:xfrm rot="-197036">
            <a:off x="3504561" y="5229999"/>
            <a:ext cx="907555" cy="88183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extLst>
      <p:ext uri="{BB962C8B-B14F-4D97-AF65-F5344CB8AC3E}">
        <p14:creationId xmlns:p14="http://schemas.microsoft.com/office/powerpoint/2010/main" val="151752511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7043FC-E00D-FA80-E3FB-DCC146951390}"/>
              </a:ext>
            </a:extLst>
          </p:cNvPr>
          <p:cNvPicPr>
            <a:picLocks noChangeAspect="1"/>
          </p:cNvPicPr>
          <p:nvPr/>
        </p:nvPicPr>
        <p:blipFill>
          <a:blip r:embed="rId2"/>
          <a:stretch>
            <a:fillRect/>
          </a:stretch>
        </p:blipFill>
        <p:spPr>
          <a:xfrm>
            <a:off x="0" y="1"/>
            <a:ext cx="12192000" cy="6857503"/>
          </a:xfrm>
          <a:prstGeom prst="rect">
            <a:avLst/>
          </a:prstGeom>
        </p:spPr>
      </p:pic>
    </p:spTree>
    <p:extLst>
      <p:ext uri="{BB962C8B-B14F-4D97-AF65-F5344CB8AC3E}">
        <p14:creationId xmlns:p14="http://schemas.microsoft.com/office/powerpoint/2010/main" val="338044240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Shape 333"/>
        <p:cNvGrpSpPr/>
        <p:nvPr/>
      </p:nvGrpSpPr>
      <p:grpSpPr>
        <a:xfrm>
          <a:off x="0" y="0"/>
          <a:ext cx="0" cy="0"/>
          <a:chOff x="0" y="0"/>
          <a:chExt cx="0" cy="0"/>
        </a:xfrm>
      </p:grpSpPr>
      <p:sp>
        <p:nvSpPr>
          <p:cNvPr id="334" name="Google Shape;334;p17"/>
          <p:cNvSpPr txBox="1">
            <a:spLocks noGrp="1"/>
          </p:cNvSpPr>
          <p:nvPr>
            <p:ph type="ctrTitle"/>
          </p:nvPr>
        </p:nvSpPr>
        <p:spPr>
          <a:xfrm>
            <a:off x="1893100" y="2619133"/>
            <a:ext cx="6100000" cy="1546400"/>
          </a:xfrm>
          <a:prstGeom prst="rect">
            <a:avLst/>
          </a:prstGeom>
        </p:spPr>
        <p:txBody>
          <a:bodyPr spcFirstLastPara="1" wrap="square" lIns="0" tIns="0" rIns="0" bIns="0" anchor="b" anchorCtr="0">
            <a:noAutofit/>
          </a:bodyPr>
          <a:lstStyle/>
          <a:p>
            <a:r>
              <a:rPr lang="en" dirty="0"/>
              <a:t>Od </a:t>
            </a:r>
            <a:r>
              <a:rPr lang="en" dirty="0" err="1"/>
              <a:t>navdiha</a:t>
            </a:r>
            <a:r>
              <a:rPr lang="en" dirty="0"/>
              <a:t> do </a:t>
            </a:r>
            <a:r>
              <a:rPr lang="en" dirty="0" err="1"/>
              <a:t>ideje</a:t>
            </a:r>
            <a:endParaRPr dirty="0"/>
          </a:p>
        </p:txBody>
      </p:sp>
      <p:sp>
        <p:nvSpPr>
          <p:cNvPr id="335" name="Google Shape;335;p17"/>
          <p:cNvSpPr txBox="1">
            <a:spLocks noGrp="1"/>
          </p:cNvSpPr>
          <p:nvPr>
            <p:ph type="subTitle" idx="1"/>
          </p:nvPr>
        </p:nvSpPr>
        <p:spPr>
          <a:xfrm>
            <a:off x="1893100" y="4294733"/>
            <a:ext cx="6100000" cy="1046400"/>
          </a:xfrm>
          <a:prstGeom prst="rect">
            <a:avLst/>
          </a:prstGeom>
        </p:spPr>
        <p:txBody>
          <a:bodyPr spcFirstLastPara="1" wrap="square" lIns="0" tIns="0" rIns="0" bIns="0" anchor="t" anchorCtr="0">
            <a:noAutofit/>
          </a:bodyPr>
          <a:lstStyle/>
          <a:p>
            <a:pPr marL="0" indent="0"/>
            <a:r>
              <a:rPr lang="en" dirty="0" err="1"/>
              <a:t>Veš</a:t>
            </a:r>
            <a:r>
              <a:rPr lang="en" dirty="0"/>
              <a:t>, </a:t>
            </a:r>
            <a:r>
              <a:rPr lang="en" dirty="0" err="1"/>
              <a:t>tvoja</a:t>
            </a:r>
            <a:r>
              <a:rPr lang="en" dirty="0"/>
              <a:t> </a:t>
            </a:r>
            <a:r>
              <a:rPr lang="en" dirty="0" err="1"/>
              <a:t>prva</a:t>
            </a:r>
            <a:r>
              <a:rPr lang="en" dirty="0"/>
              <a:t> </a:t>
            </a:r>
            <a:r>
              <a:rPr lang="en" dirty="0" err="1"/>
              <a:t>ideja</a:t>
            </a:r>
            <a:r>
              <a:rPr lang="en" dirty="0"/>
              <a:t> je </a:t>
            </a:r>
            <a:r>
              <a:rPr lang="en" dirty="0" err="1"/>
              <a:t>še</a:t>
            </a:r>
            <a:r>
              <a:rPr lang="en" dirty="0"/>
              <a:t> </a:t>
            </a:r>
            <a:r>
              <a:rPr lang="en" dirty="0" err="1"/>
              <a:t>nerazdelana</a:t>
            </a:r>
            <a:r>
              <a:rPr lang="en" dirty="0"/>
              <a:t>. </a:t>
            </a:r>
            <a:r>
              <a:rPr lang="en" dirty="0" err="1"/>
              <a:t>Naučimo</a:t>
            </a:r>
            <a:r>
              <a:rPr lang="en" dirty="0"/>
              <a:t> se, </a:t>
            </a:r>
            <a:r>
              <a:rPr lang="en" dirty="0" err="1"/>
              <a:t>kako</a:t>
            </a:r>
            <a:r>
              <a:rPr lang="en" dirty="0"/>
              <a:t> </a:t>
            </a:r>
            <a:r>
              <a:rPr lang="en" dirty="0" err="1"/>
              <a:t>izgleda</a:t>
            </a:r>
            <a:r>
              <a:rPr lang="en" dirty="0"/>
              <a:t> dobra </a:t>
            </a:r>
            <a:r>
              <a:rPr lang="en" dirty="0" err="1"/>
              <a:t>poslovna</a:t>
            </a:r>
            <a:r>
              <a:rPr lang="en" dirty="0"/>
              <a:t> </a:t>
            </a:r>
            <a:r>
              <a:rPr lang="en" dirty="0" err="1"/>
              <a:t>ideja</a:t>
            </a:r>
            <a:r>
              <a:rPr lang="en" dirty="0"/>
              <a:t>!</a:t>
            </a:r>
            <a:endParaRPr dirty="0"/>
          </a:p>
        </p:txBody>
      </p:sp>
      <p:sp>
        <p:nvSpPr>
          <p:cNvPr id="336" name="Google Shape;336;p17"/>
          <p:cNvSpPr txBox="1"/>
          <p:nvPr/>
        </p:nvSpPr>
        <p:spPr>
          <a:xfrm>
            <a:off x="639633" y="0"/>
            <a:ext cx="2371200" cy="1864400"/>
          </a:xfrm>
          <a:prstGeom prst="rect">
            <a:avLst/>
          </a:prstGeom>
          <a:noFill/>
          <a:ln>
            <a:noFill/>
          </a:ln>
        </p:spPr>
        <p:txBody>
          <a:bodyPr spcFirstLastPara="1" wrap="square" lIns="121900" tIns="121900" rIns="121900" bIns="121900" anchor="ctr" anchorCtr="0">
            <a:noAutofit/>
          </a:bodyPr>
          <a:lstStyle/>
          <a:p>
            <a:pPr algn="ctr" defTabSz="1219170">
              <a:buClr>
                <a:srgbClr val="000000"/>
              </a:buClr>
              <a:defRPr/>
            </a:pPr>
            <a:r>
              <a:rPr lang="en" sz="9600" b="1" kern="0">
                <a:solidFill>
                  <a:srgbClr val="FFFFFF"/>
                </a:solidFill>
                <a:latin typeface="DM Sans"/>
                <a:ea typeface="DM Sans"/>
                <a:cs typeface="DM Sans"/>
                <a:sym typeface="DM Sans"/>
              </a:rPr>
              <a:t>1</a:t>
            </a:r>
            <a:endParaRPr sz="9600" b="1" kern="0">
              <a:solidFill>
                <a:srgbClr val="FFFFFF"/>
              </a:solidFill>
              <a:latin typeface="DM Sans"/>
              <a:ea typeface="DM Sans"/>
              <a:cs typeface="DM Sans"/>
              <a:sym typeface="DM Sans"/>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Shape 363"/>
        <p:cNvGrpSpPr/>
        <p:nvPr/>
      </p:nvGrpSpPr>
      <p:grpSpPr>
        <a:xfrm>
          <a:off x="0" y="0"/>
          <a:ext cx="0" cy="0"/>
          <a:chOff x="0" y="0"/>
          <a:chExt cx="0" cy="0"/>
        </a:xfrm>
      </p:grpSpPr>
      <p:sp>
        <p:nvSpPr>
          <p:cNvPr id="364" name="Google Shape;364;p21"/>
          <p:cNvSpPr txBox="1">
            <a:spLocks noGrp="1"/>
          </p:cNvSpPr>
          <p:nvPr>
            <p:ph type="title"/>
          </p:nvPr>
        </p:nvSpPr>
        <p:spPr>
          <a:xfrm>
            <a:off x="711200" y="2063027"/>
            <a:ext cx="4078400" cy="567200"/>
          </a:xfrm>
          <a:prstGeom prst="rect">
            <a:avLst/>
          </a:prstGeom>
        </p:spPr>
        <p:txBody>
          <a:bodyPr spcFirstLastPara="1" wrap="square" lIns="0" tIns="0" rIns="0" bIns="0" anchor="b" anchorCtr="0">
            <a:noAutofit/>
          </a:bodyPr>
          <a:lstStyle/>
          <a:p>
            <a:r>
              <a:rPr lang="en" dirty="0" err="1"/>
              <a:t>Zgodba</a:t>
            </a:r>
            <a:r>
              <a:rPr lang="en" dirty="0"/>
              <a:t> o </a:t>
            </a:r>
            <a:r>
              <a:rPr lang="en" dirty="0" err="1"/>
              <a:t>najpogostejši</a:t>
            </a:r>
            <a:r>
              <a:rPr lang="en" dirty="0"/>
              <a:t> </a:t>
            </a:r>
            <a:r>
              <a:rPr lang="en" dirty="0" err="1"/>
              <a:t>poslovni</a:t>
            </a:r>
            <a:r>
              <a:rPr lang="en" dirty="0"/>
              <a:t> </a:t>
            </a:r>
            <a:r>
              <a:rPr lang="en" dirty="0" err="1"/>
              <a:t>ideji</a:t>
            </a:r>
            <a:r>
              <a:rPr lang="en" dirty="0"/>
              <a:t> v </a:t>
            </a:r>
            <a:r>
              <a:rPr lang="en" dirty="0" err="1"/>
              <a:t>državi</a:t>
            </a:r>
            <a:endParaRPr dirty="0"/>
          </a:p>
        </p:txBody>
      </p:sp>
      <p:sp>
        <p:nvSpPr>
          <p:cNvPr id="365" name="Google Shape;365;p21"/>
          <p:cNvSpPr txBox="1">
            <a:spLocks noGrp="1"/>
          </p:cNvSpPr>
          <p:nvPr>
            <p:ph type="body" idx="1"/>
          </p:nvPr>
        </p:nvSpPr>
        <p:spPr>
          <a:xfrm>
            <a:off x="711200" y="2797593"/>
            <a:ext cx="4165600" cy="2009200"/>
          </a:xfrm>
          <a:prstGeom prst="rect">
            <a:avLst/>
          </a:prstGeom>
        </p:spPr>
        <p:txBody>
          <a:bodyPr spcFirstLastPara="1" wrap="square" lIns="0" tIns="0" rIns="0" bIns="0" anchor="t" anchorCtr="0">
            <a:noAutofit/>
          </a:bodyPr>
          <a:lstStyle/>
          <a:p>
            <a:pPr marL="0" indent="0">
              <a:buNone/>
            </a:pPr>
            <a:r>
              <a:rPr lang="sl-SI" dirty="0"/>
              <a:t>Kadarkoli mi kdo reče: „Tega še nikjer ni,“ se mi naježi koža...</a:t>
            </a:r>
            <a:endParaRPr lang="en-GB" dirty="0"/>
          </a:p>
          <a:p>
            <a:pPr marL="0" indent="0">
              <a:buNone/>
            </a:pPr>
            <a:r>
              <a:rPr lang="en-GB" b="1" dirty="0"/>
              <a:t>#</a:t>
            </a:r>
            <a:r>
              <a:rPr lang="en-GB" b="1" dirty="0" err="1"/>
              <a:t>skorajnikolinimašprav</a:t>
            </a:r>
            <a:endParaRPr lang="en-GB" b="1" dirty="0"/>
          </a:p>
        </p:txBody>
      </p:sp>
      <p:pic>
        <p:nvPicPr>
          <p:cNvPr id="366" name="Google Shape;366;p21"/>
          <p:cNvPicPr preferRelativeResize="0"/>
          <p:nvPr/>
        </p:nvPicPr>
        <p:blipFill>
          <a:blip r:embed="rId3"/>
          <a:srcRect/>
          <a:stretch/>
        </p:blipFill>
        <p:spPr>
          <a:xfrm>
            <a:off x="5156363" y="509234"/>
            <a:ext cx="4967600" cy="4968581"/>
          </a:xfrm>
          <a:prstGeom prst="ellipse">
            <a:avLst/>
          </a:prstGeom>
          <a:noFill/>
          <a:ln>
            <a:noFill/>
          </a:ln>
        </p:spPr>
      </p:pic>
    </p:spTree>
    <p:extLst>
      <p:ext uri="{BB962C8B-B14F-4D97-AF65-F5344CB8AC3E}">
        <p14:creationId xmlns:p14="http://schemas.microsoft.com/office/powerpoint/2010/main" val="248310113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bg>
      <p:bgPr>
        <a:blipFill>
          <a:blip r:embed="rId3"/>
          <a:stretch>
            <a:fillRect/>
          </a:stretch>
        </a:blipFill>
        <a:effectLst/>
      </p:bgPr>
    </p:bg>
    <p:spTree>
      <p:nvGrpSpPr>
        <p:cNvPr id="1" name="Shape 371"/>
        <p:cNvGrpSpPr/>
        <p:nvPr/>
      </p:nvGrpSpPr>
      <p:grpSpPr>
        <a:xfrm>
          <a:off x="0" y="0"/>
          <a:ext cx="0" cy="0"/>
          <a:chOff x="0" y="0"/>
          <a:chExt cx="0" cy="0"/>
        </a:xfrm>
      </p:grpSpPr>
    </p:spTree>
    <p:extLst>
      <p:ext uri="{BB962C8B-B14F-4D97-AF65-F5344CB8AC3E}">
        <p14:creationId xmlns:p14="http://schemas.microsoft.com/office/powerpoint/2010/main" val="266111816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Shape 315"/>
        <p:cNvGrpSpPr/>
        <p:nvPr/>
      </p:nvGrpSpPr>
      <p:grpSpPr>
        <a:xfrm>
          <a:off x="0" y="0"/>
          <a:ext cx="0" cy="0"/>
          <a:chOff x="0" y="0"/>
          <a:chExt cx="0" cy="0"/>
        </a:xfrm>
      </p:grpSpPr>
      <p:sp>
        <p:nvSpPr>
          <p:cNvPr id="316" name="Google Shape;316;p15"/>
          <p:cNvSpPr txBox="1">
            <a:spLocks noGrp="1"/>
          </p:cNvSpPr>
          <p:nvPr>
            <p:ph type="title"/>
          </p:nvPr>
        </p:nvSpPr>
        <p:spPr>
          <a:xfrm>
            <a:off x="815200" y="1012041"/>
            <a:ext cx="7853200" cy="854800"/>
          </a:xfrm>
          <a:prstGeom prst="rect">
            <a:avLst/>
          </a:prstGeom>
        </p:spPr>
        <p:txBody>
          <a:bodyPr spcFirstLastPara="1" wrap="square" lIns="0" tIns="0" rIns="0" bIns="0" anchor="b" anchorCtr="0">
            <a:noAutofit/>
          </a:bodyPr>
          <a:lstStyle/>
          <a:p>
            <a:r>
              <a:rPr lang="en" dirty="0"/>
              <a:t>Tri </a:t>
            </a:r>
            <a:r>
              <a:rPr lang="en" dirty="0" err="1"/>
              <a:t>vprašanja</a:t>
            </a:r>
            <a:r>
              <a:rPr lang="en" dirty="0"/>
              <a:t>, </a:t>
            </a:r>
            <a:r>
              <a:rPr lang="en" dirty="0" err="1"/>
              <a:t>ki</a:t>
            </a:r>
            <a:r>
              <a:rPr lang="en" dirty="0"/>
              <a:t> </a:t>
            </a:r>
            <a:r>
              <a:rPr lang="en" dirty="0" err="1"/>
              <a:t>si</a:t>
            </a:r>
            <a:r>
              <a:rPr lang="en" dirty="0"/>
              <a:t> </a:t>
            </a:r>
            <a:r>
              <a:rPr lang="en" dirty="0" err="1"/>
              <a:t>jih</a:t>
            </a:r>
            <a:r>
              <a:rPr lang="en" dirty="0"/>
              <a:t> </a:t>
            </a:r>
            <a:r>
              <a:rPr lang="en" dirty="0" err="1"/>
              <a:t>moramo</a:t>
            </a:r>
            <a:r>
              <a:rPr lang="en" dirty="0"/>
              <a:t> </a:t>
            </a:r>
            <a:r>
              <a:rPr lang="sl-SI" dirty="0"/>
              <a:t>zastaviti, ko se nam utrne nova ideja</a:t>
            </a:r>
            <a:endParaRPr dirty="0"/>
          </a:p>
        </p:txBody>
      </p:sp>
      <p:sp>
        <p:nvSpPr>
          <p:cNvPr id="317" name="Google Shape;317;p15"/>
          <p:cNvSpPr txBox="1">
            <a:spLocks noGrp="1"/>
          </p:cNvSpPr>
          <p:nvPr>
            <p:ph type="body" idx="1"/>
          </p:nvPr>
        </p:nvSpPr>
        <p:spPr>
          <a:xfrm>
            <a:off x="815200" y="2206519"/>
            <a:ext cx="7853200" cy="3714800"/>
          </a:xfrm>
          <a:prstGeom prst="rect">
            <a:avLst/>
          </a:prstGeom>
        </p:spPr>
        <p:txBody>
          <a:bodyPr spcFirstLastPara="1" wrap="square" lIns="0" tIns="0" rIns="0" bIns="0" anchor="t" anchorCtr="0">
            <a:noAutofit/>
          </a:bodyPr>
          <a:lstStyle/>
          <a:p>
            <a:r>
              <a:rPr lang="sl-SI" dirty="0"/>
              <a:t>Kaj lahko naredim s tem produktom ali storitvijo, </a:t>
            </a:r>
            <a:r>
              <a:rPr lang="sl-SI" b="1" dirty="0"/>
              <a:t>česar ne morem z ničemer drugim</a:t>
            </a:r>
            <a:r>
              <a:rPr lang="sl-SI" dirty="0"/>
              <a:t>?</a:t>
            </a:r>
            <a:endParaRPr dirty="0"/>
          </a:p>
          <a:p>
            <a:pPr>
              <a:spcBef>
                <a:spcPts val="0"/>
              </a:spcBef>
            </a:pPr>
            <a:r>
              <a:rPr lang="sl-SI" dirty="0"/>
              <a:t>Komu je to </a:t>
            </a:r>
            <a:r>
              <a:rPr lang="sl-SI" b="1" dirty="0"/>
              <a:t>mar</a:t>
            </a:r>
            <a:r>
              <a:rPr lang="sl-SI" dirty="0"/>
              <a:t>?</a:t>
            </a:r>
            <a:endParaRPr dirty="0"/>
          </a:p>
          <a:p>
            <a:pPr>
              <a:spcBef>
                <a:spcPts val="0"/>
              </a:spcBef>
            </a:pPr>
            <a:r>
              <a:rPr lang="sl-SI" dirty="0"/>
              <a:t>Kakšno </a:t>
            </a:r>
            <a:r>
              <a:rPr lang="sl-SI" b="1" dirty="0"/>
              <a:t>zgodbo</a:t>
            </a:r>
            <a:r>
              <a:rPr lang="sl-SI" dirty="0"/>
              <a:t> lahko povemo o tem produktu, da bodo ljudje, ki jim je mar, kupili?</a:t>
            </a:r>
            <a:endParaRPr dirty="0"/>
          </a:p>
        </p:txBody>
      </p:sp>
    </p:spTree>
    <p:extLst>
      <p:ext uri="{BB962C8B-B14F-4D97-AF65-F5344CB8AC3E}">
        <p14:creationId xmlns:p14="http://schemas.microsoft.com/office/powerpoint/2010/main" val="239137573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Shape 322"/>
        <p:cNvGrpSpPr/>
        <p:nvPr/>
      </p:nvGrpSpPr>
      <p:grpSpPr>
        <a:xfrm>
          <a:off x="0" y="0"/>
          <a:ext cx="0" cy="0"/>
          <a:chOff x="0" y="0"/>
          <a:chExt cx="0" cy="0"/>
        </a:xfrm>
      </p:grpSpPr>
      <p:sp>
        <p:nvSpPr>
          <p:cNvPr id="323" name="Google Shape;323;p16"/>
          <p:cNvSpPr txBox="1">
            <a:spLocks noGrp="1"/>
          </p:cNvSpPr>
          <p:nvPr>
            <p:ph type="ctrTitle" idx="4294967295"/>
          </p:nvPr>
        </p:nvSpPr>
        <p:spPr>
          <a:xfrm>
            <a:off x="2682733" y="1935643"/>
            <a:ext cx="6216800" cy="1546400"/>
          </a:xfrm>
          <a:prstGeom prst="rect">
            <a:avLst/>
          </a:prstGeom>
        </p:spPr>
        <p:txBody>
          <a:bodyPr spcFirstLastPara="1" wrap="square" lIns="0" tIns="0" rIns="0" bIns="0" anchor="b" anchorCtr="0">
            <a:noAutofit/>
          </a:bodyPr>
          <a:lstStyle/>
          <a:p>
            <a:r>
              <a:rPr lang="en" sz="6400" dirty="0" err="1"/>
              <a:t>Lekcija</a:t>
            </a:r>
            <a:r>
              <a:rPr lang="en" sz="6400" dirty="0"/>
              <a:t>:</a:t>
            </a:r>
            <a:endParaRPr sz="6400" dirty="0"/>
          </a:p>
        </p:txBody>
      </p:sp>
      <p:sp>
        <p:nvSpPr>
          <p:cNvPr id="324" name="Google Shape;324;p16"/>
          <p:cNvSpPr txBox="1">
            <a:spLocks noGrp="1"/>
          </p:cNvSpPr>
          <p:nvPr>
            <p:ph type="subTitle" idx="4294967295"/>
          </p:nvPr>
        </p:nvSpPr>
        <p:spPr>
          <a:xfrm>
            <a:off x="2682733" y="3458849"/>
            <a:ext cx="7431087" cy="1046400"/>
          </a:xfrm>
          <a:prstGeom prst="rect">
            <a:avLst/>
          </a:prstGeom>
        </p:spPr>
        <p:txBody>
          <a:bodyPr spcFirstLastPara="1" wrap="square" lIns="0" tIns="0" rIns="0" bIns="0" anchor="t" anchorCtr="0">
            <a:noAutofit/>
          </a:bodyPr>
          <a:lstStyle/>
          <a:p>
            <a:pPr marL="0" indent="0">
              <a:spcBef>
                <a:spcPts val="800"/>
              </a:spcBef>
              <a:buNone/>
            </a:pPr>
            <a:r>
              <a:rPr lang="en" b="1" dirty="0"/>
              <a:t>NE OBSTAJAJO DOBRE IN SLABE IDEJE. IDEJE SO RAZDELANE ALI NERAZDELANE.</a:t>
            </a:r>
          </a:p>
        </p:txBody>
      </p:sp>
      <p:sp>
        <p:nvSpPr>
          <p:cNvPr id="9" name="Google Shape;577;p37">
            <a:extLst>
              <a:ext uri="{FF2B5EF4-FFF2-40B4-BE49-F238E27FC236}">
                <a16:creationId xmlns:a16="http://schemas.microsoft.com/office/drawing/2014/main" id="{44A45CBD-CCA6-504A-BAB0-6D22E079D99C}"/>
              </a:ext>
            </a:extLst>
          </p:cNvPr>
          <p:cNvSpPr/>
          <p:nvPr/>
        </p:nvSpPr>
        <p:spPr>
          <a:xfrm>
            <a:off x="3210517" y="402943"/>
            <a:ext cx="1693864" cy="203270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000000"/>
              </a:solidFill>
              <a:latin typeface="Arial"/>
              <a:cs typeface="Arial"/>
              <a:sym typeface="Arial"/>
            </a:endParaRPr>
          </a:p>
        </p:txBody>
      </p:sp>
      <p:sp>
        <p:nvSpPr>
          <p:cNvPr id="10" name="Google Shape;327;p16">
            <a:extLst>
              <a:ext uri="{FF2B5EF4-FFF2-40B4-BE49-F238E27FC236}">
                <a16:creationId xmlns:a16="http://schemas.microsoft.com/office/drawing/2014/main" id="{6EB8F0D0-816D-D748-8495-3EBA2EEC8E60}"/>
              </a:ext>
            </a:extLst>
          </p:cNvPr>
          <p:cNvSpPr/>
          <p:nvPr/>
        </p:nvSpPr>
        <p:spPr>
          <a:xfrm>
            <a:off x="5579757" y="2580623"/>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6D9EEB"/>
              </a:solidFill>
              <a:latin typeface="Arial"/>
              <a:cs typeface="Arial"/>
              <a:sym typeface="Arial"/>
            </a:endParaRPr>
          </a:p>
        </p:txBody>
      </p:sp>
      <p:sp>
        <p:nvSpPr>
          <p:cNvPr id="11" name="Google Shape;328;p16">
            <a:extLst>
              <a:ext uri="{FF2B5EF4-FFF2-40B4-BE49-F238E27FC236}">
                <a16:creationId xmlns:a16="http://schemas.microsoft.com/office/drawing/2014/main" id="{57EBDE01-55E2-F542-ADE2-E945242FF914}"/>
              </a:ext>
            </a:extLst>
          </p:cNvPr>
          <p:cNvSpPr/>
          <p:nvPr/>
        </p:nvSpPr>
        <p:spPr>
          <a:xfrm rot="2487343">
            <a:off x="5507371" y="219211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6D9EEB"/>
              </a:solidFill>
              <a:latin typeface="Arial"/>
              <a:cs typeface="Arial"/>
              <a:sym typeface="Arial"/>
            </a:endParaRPr>
          </a:p>
        </p:txBody>
      </p:sp>
      <p:sp>
        <p:nvSpPr>
          <p:cNvPr id="12" name="Google Shape;327;p16">
            <a:extLst>
              <a:ext uri="{FF2B5EF4-FFF2-40B4-BE49-F238E27FC236}">
                <a16:creationId xmlns:a16="http://schemas.microsoft.com/office/drawing/2014/main" id="{794296EF-0CB4-B14E-8105-7C872E2F73C0}"/>
              </a:ext>
            </a:extLst>
          </p:cNvPr>
          <p:cNvSpPr/>
          <p:nvPr/>
        </p:nvSpPr>
        <p:spPr>
          <a:xfrm rot="662438">
            <a:off x="8518421" y="1048950"/>
            <a:ext cx="762224" cy="740685"/>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6D9EEB"/>
              </a:solidFill>
              <a:latin typeface="Arial"/>
              <a:cs typeface="Arial"/>
              <a:sym typeface="Arial"/>
            </a:endParaRPr>
          </a:p>
        </p:txBody>
      </p:sp>
      <p:sp>
        <p:nvSpPr>
          <p:cNvPr id="13" name="Google Shape;328;p16">
            <a:extLst>
              <a:ext uri="{FF2B5EF4-FFF2-40B4-BE49-F238E27FC236}">
                <a16:creationId xmlns:a16="http://schemas.microsoft.com/office/drawing/2014/main" id="{81974CA6-611A-A148-8585-71B1C9D38EB6}"/>
              </a:ext>
            </a:extLst>
          </p:cNvPr>
          <p:cNvSpPr/>
          <p:nvPr/>
        </p:nvSpPr>
        <p:spPr>
          <a:xfrm rot="2487343">
            <a:off x="9240001" y="100436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6D9EEB"/>
              </a:solidFill>
              <a:latin typeface="Arial"/>
              <a:cs typeface="Arial"/>
              <a:sym typeface="Arial"/>
            </a:endParaRPr>
          </a:p>
        </p:txBody>
      </p:sp>
      <p:sp>
        <p:nvSpPr>
          <p:cNvPr id="14" name="Google Shape;328;p16">
            <a:extLst>
              <a:ext uri="{FF2B5EF4-FFF2-40B4-BE49-F238E27FC236}">
                <a16:creationId xmlns:a16="http://schemas.microsoft.com/office/drawing/2014/main" id="{6F6C403A-EF04-A744-A642-ECFAF4CF1CD4}"/>
              </a:ext>
            </a:extLst>
          </p:cNvPr>
          <p:cNvSpPr/>
          <p:nvPr/>
        </p:nvSpPr>
        <p:spPr>
          <a:xfrm rot="20991482">
            <a:off x="8601553" y="2975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defRPr/>
            </a:pPr>
            <a:endParaRPr sz="1867" kern="0">
              <a:solidFill>
                <a:srgbClr val="6D9EEB"/>
              </a:solidFill>
              <a:latin typeface="Arial"/>
              <a:cs typeface="Arial"/>
              <a:sym typeface="Arial"/>
            </a:endParaRPr>
          </a:p>
        </p:txBody>
      </p:sp>
    </p:spTree>
    <p:extLst>
      <p:ext uri="{BB962C8B-B14F-4D97-AF65-F5344CB8AC3E}">
        <p14:creationId xmlns:p14="http://schemas.microsoft.com/office/powerpoint/2010/main" val="236341005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Shape 425"/>
        <p:cNvGrpSpPr/>
        <p:nvPr/>
      </p:nvGrpSpPr>
      <p:grpSpPr>
        <a:xfrm>
          <a:off x="0" y="0"/>
          <a:ext cx="0" cy="0"/>
          <a:chOff x="0" y="0"/>
          <a:chExt cx="0" cy="0"/>
        </a:xfrm>
      </p:grpSpPr>
      <p:sp>
        <p:nvSpPr>
          <p:cNvPr id="426" name="Google Shape;426;p27"/>
          <p:cNvSpPr txBox="1">
            <a:spLocks noGrp="1"/>
          </p:cNvSpPr>
          <p:nvPr>
            <p:ph type="ctrTitle" idx="4294967295"/>
          </p:nvPr>
        </p:nvSpPr>
        <p:spPr>
          <a:xfrm>
            <a:off x="3072067" y="864000"/>
            <a:ext cx="6048000" cy="1193200"/>
          </a:xfrm>
          <a:prstGeom prst="rect">
            <a:avLst/>
          </a:prstGeom>
        </p:spPr>
        <p:txBody>
          <a:bodyPr spcFirstLastPara="1" wrap="square" lIns="0" tIns="0" rIns="0" bIns="0" anchor="b" anchorCtr="0">
            <a:noAutofit/>
          </a:bodyPr>
          <a:lstStyle/>
          <a:p>
            <a:pPr algn="ctr"/>
            <a:r>
              <a:rPr lang="en" sz="6400" dirty="0" err="1">
                <a:solidFill>
                  <a:schemeClr val="accent2"/>
                </a:solidFill>
              </a:rPr>
              <a:t>Razmišljaj</a:t>
            </a:r>
            <a:r>
              <a:rPr lang="en" sz="6400" dirty="0">
                <a:solidFill>
                  <a:schemeClr val="accent2"/>
                </a:solidFill>
              </a:rPr>
              <a:t> </a:t>
            </a:r>
            <a:r>
              <a:rPr lang="en" sz="6400" dirty="0" err="1">
                <a:solidFill>
                  <a:schemeClr val="accent2"/>
                </a:solidFill>
              </a:rPr>
              <a:t>veliko</a:t>
            </a:r>
            <a:endParaRPr sz="6400" dirty="0">
              <a:solidFill>
                <a:schemeClr val="accent2"/>
              </a:solidFill>
            </a:endParaRPr>
          </a:p>
        </p:txBody>
      </p:sp>
      <p:sp>
        <p:nvSpPr>
          <p:cNvPr id="427" name="Google Shape;427;p27"/>
          <p:cNvSpPr txBox="1">
            <a:spLocks noGrp="1"/>
          </p:cNvSpPr>
          <p:nvPr>
            <p:ph type="subTitle" idx="4294967295"/>
          </p:nvPr>
        </p:nvSpPr>
        <p:spPr>
          <a:xfrm>
            <a:off x="3072067" y="1881744"/>
            <a:ext cx="6048000" cy="617600"/>
          </a:xfrm>
          <a:prstGeom prst="rect">
            <a:avLst/>
          </a:prstGeom>
        </p:spPr>
        <p:txBody>
          <a:bodyPr spcFirstLastPara="1" wrap="square" lIns="0" tIns="0" rIns="0" bIns="0" anchor="t" anchorCtr="0">
            <a:noAutofit/>
          </a:bodyPr>
          <a:lstStyle/>
          <a:p>
            <a:pPr marL="0" indent="0" algn="ctr">
              <a:spcBef>
                <a:spcPts val="800"/>
              </a:spcBef>
              <a:buNone/>
            </a:pPr>
            <a:r>
              <a:rPr lang="en" sz="3200" dirty="0" err="1"/>
              <a:t>ambicioznost</a:t>
            </a:r>
            <a:r>
              <a:rPr lang="en" sz="3200" dirty="0"/>
              <a:t> </a:t>
            </a:r>
            <a:r>
              <a:rPr lang="en" sz="3200" dirty="0" err="1"/>
              <a:t>vedno</a:t>
            </a:r>
            <a:r>
              <a:rPr lang="en" sz="3200" dirty="0"/>
              <a:t> pride </a:t>
            </a:r>
            <a:r>
              <a:rPr lang="en" sz="3200" dirty="0" err="1"/>
              <a:t>prav</a:t>
            </a:r>
            <a:r>
              <a:rPr lang="en" sz="3200" dirty="0"/>
              <a:t>!</a:t>
            </a:r>
            <a:endParaRPr sz="3200" dirty="0"/>
          </a:p>
        </p:txBody>
      </p:sp>
      <p:sp>
        <p:nvSpPr>
          <p:cNvPr id="428" name="Google Shape;428;p27"/>
          <p:cNvSpPr txBox="1">
            <a:spLocks noGrp="1"/>
          </p:cNvSpPr>
          <p:nvPr>
            <p:ph type="ctrTitle" idx="4294967295"/>
          </p:nvPr>
        </p:nvSpPr>
        <p:spPr>
          <a:xfrm>
            <a:off x="3072067" y="4369191"/>
            <a:ext cx="6048000" cy="1193200"/>
          </a:xfrm>
          <a:prstGeom prst="rect">
            <a:avLst/>
          </a:prstGeom>
        </p:spPr>
        <p:txBody>
          <a:bodyPr spcFirstLastPara="1" wrap="square" lIns="0" tIns="0" rIns="0" bIns="0" anchor="b" anchorCtr="0">
            <a:noAutofit/>
          </a:bodyPr>
          <a:lstStyle/>
          <a:p>
            <a:pPr algn="ctr"/>
            <a:r>
              <a:rPr lang="en" sz="6400" dirty="0">
                <a:solidFill>
                  <a:schemeClr val="accent4"/>
                </a:solidFill>
              </a:rPr>
              <a:t>Loti se </a:t>
            </a:r>
            <a:r>
              <a:rPr lang="en" sz="6400" dirty="0" err="1">
                <a:solidFill>
                  <a:schemeClr val="accent4"/>
                </a:solidFill>
              </a:rPr>
              <a:t>takoj</a:t>
            </a:r>
            <a:endParaRPr sz="6400" dirty="0">
              <a:solidFill>
                <a:schemeClr val="accent4"/>
              </a:solidFill>
            </a:endParaRPr>
          </a:p>
        </p:txBody>
      </p:sp>
      <p:sp>
        <p:nvSpPr>
          <p:cNvPr id="429" name="Google Shape;429;p27"/>
          <p:cNvSpPr txBox="1">
            <a:spLocks noGrp="1"/>
          </p:cNvSpPr>
          <p:nvPr>
            <p:ph type="subTitle" idx="4294967295"/>
          </p:nvPr>
        </p:nvSpPr>
        <p:spPr>
          <a:xfrm>
            <a:off x="3072067" y="5386935"/>
            <a:ext cx="6048000" cy="617600"/>
          </a:xfrm>
          <a:prstGeom prst="rect">
            <a:avLst/>
          </a:prstGeom>
        </p:spPr>
        <p:txBody>
          <a:bodyPr spcFirstLastPara="1" wrap="square" lIns="0" tIns="0" rIns="0" bIns="0" anchor="t" anchorCtr="0">
            <a:noAutofit/>
          </a:bodyPr>
          <a:lstStyle/>
          <a:p>
            <a:pPr marL="0" indent="0" algn="ctr">
              <a:spcBef>
                <a:spcPts val="800"/>
              </a:spcBef>
              <a:buNone/>
            </a:pPr>
            <a:r>
              <a:rPr lang="en-GB" sz="3200" dirty="0"/>
              <a:t>i</a:t>
            </a:r>
            <a:r>
              <a:rPr lang="en" sz="3200" dirty="0"/>
              <a:t>n ne </a:t>
            </a:r>
            <a:r>
              <a:rPr lang="en" sz="3200" dirty="0" err="1"/>
              <a:t>čakaj</a:t>
            </a:r>
            <a:r>
              <a:rPr lang="en" sz="3200" dirty="0"/>
              <a:t> </a:t>
            </a:r>
            <a:r>
              <a:rPr lang="en" sz="3200" dirty="0" err="1"/>
              <a:t>na</a:t>
            </a:r>
            <a:r>
              <a:rPr lang="en" sz="3200" dirty="0"/>
              <a:t> </a:t>
            </a:r>
            <a:r>
              <a:rPr lang="en" sz="3200" dirty="0" err="1"/>
              <a:t>jutri</a:t>
            </a:r>
            <a:r>
              <a:rPr lang="en" sz="3200" dirty="0"/>
              <a:t>!</a:t>
            </a:r>
            <a:endParaRPr sz="3200" dirty="0"/>
          </a:p>
        </p:txBody>
      </p:sp>
      <p:sp>
        <p:nvSpPr>
          <p:cNvPr id="430" name="Google Shape;430;p27"/>
          <p:cNvSpPr txBox="1">
            <a:spLocks noGrp="1"/>
          </p:cNvSpPr>
          <p:nvPr>
            <p:ph type="ctrTitle" idx="4294967295"/>
          </p:nvPr>
        </p:nvSpPr>
        <p:spPr>
          <a:xfrm>
            <a:off x="3072067" y="2616596"/>
            <a:ext cx="6048000" cy="1193200"/>
          </a:xfrm>
          <a:prstGeom prst="rect">
            <a:avLst/>
          </a:prstGeom>
        </p:spPr>
        <p:txBody>
          <a:bodyPr spcFirstLastPara="1" wrap="square" lIns="0" tIns="0" rIns="0" bIns="0" anchor="b" anchorCtr="0">
            <a:noAutofit/>
          </a:bodyPr>
          <a:lstStyle/>
          <a:p>
            <a:pPr algn="ctr"/>
            <a:r>
              <a:rPr lang="en" sz="6400" dirty="0" err="1"/>
              <a:t>Začni</a:t>
            </a:r>
            <a:r>
              <a:rPr lang="en" sz="6400" dirty="0"/>
              <a:t> z </a:t>
            </a:r>
            <a:r>
              <a:rPr lang="en" sz="6400" dirty="0" err="1"/>
              <a:t>majhnim</a:t>
            </a:r>
            <a:endParaRPr sz="6400" dirty="0"/>
          </a:p>
        </p:txBody>
      </p:sp>
      <p:sp>
        <p:nvSpPr>
          <p:cNvPr id="431" name="Google Shape;431;p27"/>
          <p:cNvSpPr txBox="1">
            <a:spLocks noGrp="1"/>
          </p:cNvSpPr>
          <p:nvPr>
            <p:ph type="subTitle" idx="4294967295"/>
          </p:nvPr>
        </p:nvSpPr>
        <p:spPr>
          <a:xfrm>
            <a:off x="3072067" y="3634340"/>
            <a:ext cx="6048000" cy="617600"/>
          </a:xfrm>
          <a:prstGeom prst="rect">
            <a:avLst/>
          </a:prstGeom>
        </p:spPr>
        <p:txBody>
          <a:bodyPr spcFirstLastPara="1" wrap="square" lIns="0" tIns="0" rIns="0" bIns="0" anchor="t" anchorCtr="0">
            <a:noAutofit/>
          </a:bodyPr>
          <a:lstStyle/>
          <a:p>
            <a:pPr marL="0" indent="0" algn="ctr">
              <a:spcBef>
                <a:spcPts val="800"/>
              </a:spcBef>
              <a:buNone/>
            </a:pPr>
            <a:r>
              <a:rPr lang="en" sz="3200" dirty="0"/>
              <a:t>da </a:t>
            </a:r>
            <a:r>
              <a:rPr lang="en" sz="3200" dirty="0" err="1"/>
              <a:t>lahko</a:t>
            </a:r>
            <a:r>
              <a:rPr lang="en" sz="3200" dirty="0"/>
              <a:t> </a:t>
            </a:r>
            <a:r>
              <a:rPr lang="en" sz="3200" dirty="0" err="1"/>
              <a:t>začneš</a:t>
            </a:r>
            <a:r>
              <a:rPr lang="en" sz="3200" dirty="0"/>
              <a:t> </a:t>
            </a:r>
            <a:r>
              <a:rPr lang="en" sz="3200" dirty="0" err="1"/>
              <a:t>brez</a:t>
            </a:r>
            <a:r>
              <a:rPr lang="en" sz="3200" dirty="0"/>
              <a:t> </a:t>
            </a:r>
            <a:r>
              <a:rPr lang="en" sz="3200" dirty="0" err="1"/>
              <a:t>podpore</a:t>
            </a:r>
            <a:r>
              <a:rPr lang="en" sz="3200" dirty="0"/>
              <a:t>!</a:t>
            </a:r>
            <a:endParaRPr sz="3200" dirty="0"/>
          </a:p>
        </p:txBody>
      </p:sp>
      <p:sp>
        <p:nvSpPr>
          <p:cNvPr id="9" name="Google Shape;372;p22">
            <a:extLst>
              <a:ext uri="{FF2B5EF4-FFF2-40B4-BE49-F238E27FC236}">
                <a16:creationId xmlns:a16="http://schemas.microsoft.com/office/drawing/2014/main" id="{DF1AE480-8D71-BD47-8BBD-DAE9624CBDC2}"/>
              </a:ext>
            </a:extLst>
          </p:cNvPr>
          <p:cNvSpPr txBox="1">
            <a:spLocks/>
          </p:cNvSpPr>
          <p:nvPr/>
        </p:nvSpPr>
        <p:spPr>
          <a:xfrm rot="20929340">
            <a:off x="1894379" y="70769"/>
            <a:ext cx="3075709" cy="10136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1pPr>
            <a:lvl2pPr marR="0" lvl="1"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2pPr>
            <a:lvl3pPr marR="0" lvl="2"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3pPr>
            <a:lvl4pPr marR="0" lvl="3"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4pPr>
            <a:lvl5pPr marR="0" lvl="4"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5pPr>
            <a:lvl6pPr marR="0" lvl="5"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6pPr>
            <a:lvl7pPr marR="0" lvl="6"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7pPr>
            <a:lvl8pPr marR="0" lvl="7"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8pPr>
            <a:lvl9pPr marR="0" lvl="8" algn="l" rtl="0">
              <a:lnSpc>
                <a:spcPct val="90000"/>
              </a:lnSpc>
              <a:spcBef>
                <a:spcPts val="0"/>
              </a:spcBef>
              <a:spcAft>
                <a:spcPts val="0"/>
              </a:spcAft>
              <a:buClr>
                <a:schemeClr val="accent3"/>
              </a:buClr>
              <a:buSzPts val="2800"/>
              <a:buFont typeface="Zilla Slab"/>
              <a:buNone/>
              <a:defRPr sz="2800" b="1" i="0" u="none" strike="noStrike" cap="none">
                <a:solidFill>
                  <a:schemeClr val="accent3"/>
                </a:solidFill>
                <a:latin typeface="Zilla Slab"/>
                <a:ea typeface="Zilla Slab"/>
                <a:cs typeface="Zilla Slab"/>
                <a:sym typeface="Zilla Slab"/>
              </a:defRPr>
            </a:lvl9pPr>
          </a:lstStyle>
          <a:p>
            <a:pPr algn="r" defTabSz="1219170">
              <a:buClr>
                <a:srgbClr val="ED8227"/>
              </a:buClr>
              <a:defRPr/>
            </a:pPr>
            <a:r>
              <a:rPr lang="sl-SI" sz="4267" kern="0" dirty="0">
                <a:solidFill>
                  <a:srgbClr val="FFFFFF"/>
                </a:solidFill>
                <a:highlight>
                  <a:srgbClr val="FF0000"/>
                </a:highlight>
              </a:rPr>
              <a:t>ŠE ENKRAT:</a:t>
            </a:r>
          </a:p>
        </p:txBody>
      </p:sp>
    </p:spTree>
    <p:extLst>
      <p:ext uri="{BB962C8B-B14F-4D97-AF65-F5344CB8AC3E}">
        <p14:creationId xmlns:p14="http://schemas.microsoft.com/office/powerpoint/2010/main" val="264853283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Shape 333"/>
        <p:cNvGrpSpPr/>
        <p:nvPr/>
      </p:nvGrpSpPr>
      <p:grpSpPr>
        <a:xfrm>
          <a:off x="0" y="0"/>
          <a:ext cx="0" cy="0"/>
          <a:chOff x="0" y="0"/>
          <a:chExt cx="0" cy="0"/>
        </a:xfrm>
      </p:grpSpPr>
      <p:sp>
        <p:nvSpPr>
          <p:cNvPr id="334" name="Google Shape;334;p17"/>
          <p:cNvSpPr txBox="1">
            <a:spLocks noGrp="1"/>
          </p:cNvSpPr>
          <p:nvPr>
            <p:ph type="ctrTitle"/>
          </p:nvPr>
        </p:nvSpPr>
        <p:spPr>
          <a:xfrm>
            <a:off x="1893100" y="2619133"/>
            <a:ext cx="6100000" cy="1546400"/>
          </a:xfrm>
          <a:prstGeom prst="rect">
            <a:avLst/>
          </a:prstGeom>
        </p:spPr>
        <p:txBody>
          <a:bodyPr spcFirstLastPara="1" wrap="square" lIns="0" tIns="0" rIns="0" bIns="0" anchor="b" anchorCtr="0">
            <a:noAutofit/>
          </a:bodyPr>
          <a:lstStyle/>
          <a:p>
            <a:r>
              <a:rPr lang="en" dirty="0"/>
              <a:t>Od </a:t>
            </a:r>
            <a:r>
              <a:rPr lang="en" dirty="0" err="1"/>
              <a:t>ideje</a:t>
            </a:r>
            <a:r>
              <a:rPr lang="en" dirty="0"/>
              <a:t> do </a:t>
            </a:r>
            <a:br>
              <a:rPr lang="en" dirty="0"/>
            </a:br>
            <a:r>
              <a:rPr lang="en" dirty="0" err="1"/>
              <a:t>kupca</a:t>
            </a:r>
            <a:endParaRPr dirty="0"/>
          </a:p>
        </p:txBody>
      </p:sp>
      <p:sp>
        <p:nvSpPr>
          <p:cNvPr id="335" name="Google Shape;335;p17"/>
          <p:cNvSpPr txBox="1">
            <a:spLocks noGrp="1"/>
          </p:cNvSpPr>
          <p:nvPr>
            <p:ph type="subTitle" idx="1"/>
          </p:nvPr>
        </p:nvSpPr>
        <p:spPr>
          <a:xfrm>
            <a:off x="1893100" y="4294733"/>
            <a:ext cx="6100000" cy="1046400"/>
          </a:xfrm>
          <a:prstGeom prst="rect">
            <a:avLst/>
          </a:prstGeom>
        </p:spPr>
        <p:txBody>
          <a:bodyPr spcFirstLastPara="1" wrap="square" lIns="0" tIns="0" rIns="0" bIns="0" anchor="t" anchorCtr="0">
            <a:noAutofit/>
          </a:bodyPr>
          <a:lstStyle/>
          <a:p>
            <a:pPr marL="0" indent="0"/>
            <a:r>
              <a:rPr lang="en" dirty="0" err="1"/>
              <a:t>Narediti</a:t>
            </a:r>
            <a:r>
              <a:rPr lang="en" dirty="0"/>
              <a:t> </a:t>
            </a:r>
            <a:r>
              <a:rPr lang="en" dirty="0" err="1"/>
              <a:t>nekaj</a:t>
            </a:r>
            <a:r>
              <a:rPr lang="en" dirty="0"/>
              <a:t> je </a:t>
            </a:r>
            <a:r>
              <a:rPr lang="en" dirty="0" err="1"/>
              <a:t>danes</a:t>
            </a:r>
            <a:r>
              <a:rPr lang="en" dirty="0"/>
              <a:t> </a:t>
            </a:r>
            <a:r>
              <a:rPr lang="en" dirty="0" err="1"/>
              <a:t>dokaj</a:t>
            </a:r>
            <a:r>
              <a:rPr lang="en" dirty="0"/>
              <a:t> </a:t>
            </a:r>
            <a:r>
              <a:rPr lang="en" dirty="0" err="1"/>
              <a:t>preprosto</a:t>
            </a:r>
            <a:r>
              <a:rPr lang="en" dirty="0"/>
              <a:t>. </a:t>
            </a:r>
            <a:r>
              <a:rPr lang="en" dirty="0" err="1"/>
              <a:t>Naučiti</a:t>
            </a:r>
            <a:r>
              <a:rPr lang="en" dirty="0"/>
              <a:t> se </a:t>
            </a:r>
            <a:r>
              <a:rPr lang="en" dirty="0" err="1"/>
              <a:t>moramo</a:t>
            </a:r>
            <a:r>
              <a:rPr lang="en" dirty="0"/>
              <a:t> </a:t>
            </a:r>
            <a:r>
              <a:rPr lang="en" dirty="0" err="1"/>
              <a:t>najti</a:t>
            </a:r>
            <a:r>
              <a:rPr lang="en" dirty="0"/>
              <a:t> </a:t>
            </a:r>
            <a:r>
              <a:rPr lang="en" dirty="0" err="1"/>
              <a:t>nekoga</a:t>
            </a:r>
            <a:r>
              <a:rPr lang="en" dirty="0"/>
              <a:t>, </a:t>
            </a:r>
            <a:r>
              <a:rPr lang="en" dirty="0" err="1"/>
              <a:t>ki</a:t>
            </a:r>
            <a:r>
              <a:rPr lang="en" dirty="0"/>
              <a:t> bi to </a:t>
            </a:r>
            <a:r>
              <a:rPr lang="en" dirty="0" err="1"/>
              <a:t>kupil</a:t>
            </a:r>
            <a:r>
              <a:rPr lang="en" dirty="0"/>
              <a:t>. </a:t>
            </a:r>
            <a:endParaRPr dirty="0"/>
          </a:p>
        </p:txBody>
      </p:sp>
      <p:sp>
        <p:nvSpPr>
          <p:cNvPr id="336" name="Google Shape;336;p17"/>
          <p:cNvSpPr txBox="1"/>
          <p:nvPr/>
        </p:nvSpPr>
        <p:spPr>
          <a:xfrm>
            <a:off x="639633" y="0"/>
            <a:ext cx="2371200" cy="1864400"/>
          </a:xfrm>
          <a:prstGeom prst="rect">
            <a:avLst/>
          </a:prstGeom>
          <a:noFill/>
          <a:ln>
            <a:noFill/>
          </a:ln>
        </p:spPr>
        <p:txBody>
          <a:bodyPr spcFirstLastPara="1" wrap="square" lIns="121900" tIns="121900" rIns="121900" bIns="121900" anchor="ctr" anchorCtr="0">
            <a:noAutofit/>
          </a:bodyPr>
          <a:lstStyle/>
          <a:p>
            <a:pPr algn="ctr" defTabSz="1219170">
              <a:buClr>
                <a:srgbClr val="000000"/>
              </a:buClr>
              <a:defRPr/>
            </a:pPr>
            <a:r>
              <a:rPr lang="en" sz="9600" b="1" kern="0" dirty="0">
                <a:solidFill>
                  <a:srgbClr val="FFFFFF"/>
                </a:solidFill>
                <a:latin typeface="DM Sans"/>
                <a:ea typeface="DM Sans"/>
                <a:cs typeface="DM Sans"/>
                <a:sym typeface="DM Sans"/>
              </a:rPr>
              <a:t>2</a:t>
            </a:r>
            <a:endParaRPr sz="9600" b="1" kern="0" dirty="0">
              <a:solidFill>
                <a:srgbClr val="FFFFFF"/>
              </a:solidFill>
              <a:latin typeface="DM Sans"/>
              <a:ea typeface="DM Sans"/>
              <a:cs typeface="DM Sans"/>
              <a:sym typeface="DM Sans"/>
            </a:endParaRPr>
          </a:p>
        </p:txBody>
      </p:sp>
    </p:spTree>
    <p:extLst>
      <p:ext uri="{BB962C8B-B14F-4D97-AF65-F5344CB8AC3E}">
        <p14:creationId xmlns:p14="http://schemas.microsoft.com/office/powerpoint/2010/main" val="380300148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t="-9000" b="-9000"/>
          </a:stretch>
        </a:blipFill>
        <a:effectLst/>
      </p:bgPr>
    </p:bg>
    <p:spTree>
      <p:nvGrpSpPr>
        <p:cNvPr id="1" name="Shape 371"/>
        <p:cNvGrpSpPr/>
        <p:nvPr/>
      </p:nvGrpSpPr>
      <p:grpSpPr>
        <a:xfrm>
          <a:off x="0" y="0"/>
          <a:ext cx="0" cy="0"/>
          <a:chOff x="0" y="0"/>
          <a:chExt cx="0" cy="0"/>
        </a:xfrm>
      </p:grpSpPr>
      <p:sp>
        <p:nvSpPr>
          <p:cNvPr id="372" name="Google Shape;372;p22"/>
          <p:cNvSpPr txBox="1">
            <a:spLocks noGrp="1"/>
          </p:cNvSpPr>
          <p:nvPr>
            <p:ph type="title" idx="4294967295"/>
          </p:nvPr>
        </p:nvSpPr>
        <p:spPr>
          <a:xfrm>
            <a:off x="1424100" y="5319535"/>
            <a:ext cx="6913077" cy="1013600"/>
          </a:xfrm>
          <a:prstGeom prst="rect">
            <a:avLst/>
          </a:prstGeom>
        </p:spPr>
        <p:txBody>
          <a:bodyPr spcFirstLastPara="1" wrap="square" lIns="0" tIns="0" rIns="0" bIns="0" anchor="b" anchorCtr="0">
            <a:noAutofit/>
          </a:bodyPr>
          <a:lstStyle/>
          <a:p>
            <a:r>
              <a:rPr lang="sl-SI" sz="3200" b="0" dirty="0">
                <a:solidFill>
                  <a:schemeClr val="bg1"/>
                </a:solidFill>
              </a:rPr>
              <a:t>Pred leti sem spoznal fanta,</a:t>
            </a:r>
            <a:endParaRPr sz="3200" b="0" dirty="0">
              <a:solidFill>
                <a:schemeClr val="bg1"/>
              </a:solidFill>
            </a:endParaRPr>
          </a:p>
          <a:p>
            <a:r>
              <a:rPr lang="sl-SI" sz="3200" dirty="0">
                <a:solidFill>
                  <a:schemeClr val="bg1"/>
                </a:solidFill>
              </a:rPr>
              <a:t>ki je hotel postati profesionalni surfer</a:t>
            </a:r>
            <a:r>
              <a:rPr lang="en" sz="3200" dirty="0">
                <a:solidFill>
                  <a:schemeClr val="bg1"/>
                </a:solidFill>
              </a:rPr>
              <a:t>.</a:t>
            </a:r>
            <a:endParaRPr sz="3200" dirty="0">
              <a:solidFill>
                <a:schemeClr val="bg1"/>
              </a:solidFill>
            </a:endParaRPr>
          </a:p>
        </p:txBody>
      </p:sp>
    </p:spTree>
    <p:extLst>
      <p:ext uri="{BB962C8B-B14F-4D97-AF65-F5344CB8AC3E}">
        <p14:creationId xmlns:p14="http://schemas.microsoft.com/office/powerpoint/2010/main" val="86951725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t="-5000" b="-5000"/>
          </a:stretch>
        </a:blipFill>
        <a:effectLst/>
      </p:bgPr>
    </p:bg>
    <p:spTree>
      <p:nvGrpSpPr>
        <p:cNvPr id="1" name="Shape 371"/>
        <p:cNvGrpSpPr/>
        <p:nvPr/>
      </p:nvGrpSpPr>
      <p:grpSpPr>
        <a:xfrm>
          <a:off x="0" y="0"/>
          <a:ext cx="0" cy="0"/>
          <a:chOff x="0" y="0"/>
          <a:chExt cx="0" cy="0"/>
        </a:xfrm>
      </p:grpSpPr>
      <p:sp>
        <p:nvSpPr>
          <p:cNvPr id="372" name="Google Shape;372;p22"/>
          <p:cNvSpPr txBox="1">
            <a:spLocks noGrp="1"/>
          </p:cNvSpPr>
          <p:nvPr>
            <p:ph type="title" idx="4294967295"/>
          </p:nvPr>
        </p:nvSpPr>
        <p:spPr>
          <a:xfrm>
            <a:off x="1182054" y="5319535"/>
            <a:ext cx="9064605" cy="1013600"/>
          </a:xfrm>
          <a:prstGeom prst="rect">
            <a:avLst/>
          </a:prstGeom>
        </p:spPr>
        <p:txBody>
          <a:bodyPr spcFirstLastPara="1" wrap="square" lIns="0" tIns="0" rIns="0" bIns="0" anchor="b" anchorCtr="0">
            <a:noAutofit/>
          </a:bodyPr>
          <a:lstStyle/>
          <a:p>
            <a:r>
              <a:rPr lang="sl-SI" sz="3200" b="0" dirty="0">
                <a:solidFill>
                  <a:schemeClr val="bg1"/>
                </a:solidFill>
                <a:highlight>
                  <a:srgbClr val="800000"/>
                </a:highlight>
              </a:rPr>
              <a:t>...zdaj vodi surferski kamp, </a:t>
            </a:r>
            <a:br>
              <a:rPr lang="sl-SI" sz="3200" b="0" dirty="0">
                <a:solidFill>
                  <a:schemeClr val="bg1"/>
                </a:solidFill>
                <a:highlight>
                  <a:srgbClr val="800000"/>
                </a:highlight>
              </a:rPr>
            </a:br>
            <a:r>
              <a:rPr lang="sl-SI" sz="3200" b="0" dirty="0">
                <a:solidFill>
                  <a:schemeClr val="bg1"/>
                </a:solidFill>
                <a:highlight>
                  <a:srgbClr val="800000"/>
                </a:highlight>
              </a:rPr>
              <a:t>kjer se vsako poletje </a:t>
            </a:r>
            <a:r>
              <a:rPr lang="sl-SI" sz="3200" dirty="0">
                <a:solidFill>
                  <a:schemeClr val="bg1"/>
                </a:solidFill>
                <a:highlight>
                  <a:srgbClr val="800000"/>
                </a:highlight>
              </a:rPr>
              <a:t>nekaj sto Slovencev uči surfat</a:t>
            </a:r>
            <a:r>
              <a:rPr lang="sl-SI" sz="3200" b="0" dirty="0">
                <a:solidFill>
                  <a:schemeClr val="bg1"/>
                </a:solidFill>
                <a:highlight>
                  <a:srgbClr val="800000"/>
                </a:highlight>
              </a:rPr>
              <a:t>.</a:t>
            </a:r>
            <a:endParaRPr sz="3200" b="0" dirty="0">
              <a:solidFill>
                <a:schemeClr val="bg1"/>
              </a:solidFill>
              <a:highlight>
                <a:srgbClr val="800000"/>
              </a:highlight>
            </a:endParaRPr>
          </a:p>
        </p:txBody>
      </p:sp>
    </p:spTree>
    <p:extLst>
      <p:ext uri="{BB962C8B-B14F-4D97-AF65-F5344CB8AC3E}">
        <p14:creationId xmlns:p14="http://schemas.microsoft.com/office/powerpoint/2010/main" val="63994979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Shape 513"/>
        <p:cNvGrpSpPr/>
        <p:nvPr/>
      </p:nvGrpSpPr>
      <p:grpSpPr>
        <a:xfrm>
          <a:off x="0" y="0"/>
          <a:ext cx="0" cy="0"/>
          <a:chOff x="0" y="0"/>
          <a:chExt cx="0" cy="0"/>
        </a:xfrm>
      </p:grpSpPr>
      <p:sp>
        <p:nvSpPr>
          <p:cNvPr id="515" name="Google Shape;515;p34"/>
          <p:cNvSpPr txBox="1">
            <a:spLocks noGrp="1"/>
          </p:cNvSpPr>
          <p:nvPr>
            <p:ph type="ctrTitle" idx="4294967295"/>
          </p:nvPr>
        </p:nvSpPr>
        <p:spPr>
          <a:xfrm>
            <a:off x="4321033" y="3359737"/>
            <a:ext cx="7530308" cy="1626800"/>
          </a:xfrm>
          <a:prstGeom prst="rect">
            <a:avLst/>
          </a:prstGeom>
        </p:spPr>
        <p:txBody>
          <a:bodyPr spcFirstLastPara="1" wrap="square" lIns="0" tIns="0" rIns="0" bIns="0" anchor="b" anchorCtr="0">
            <a:noAutofit/>
          </a:bodyPr>
          <a:lstStyle/>
          <a:p>
            <a:r>
              <a:rPr lang="en" sz="9600" b="0" dirty="0" err="1">
                <a:solidFill>
                  <a:schemeClr val="lt1"/>
                </a:solidFill>
                <a:latin typeface="Zilla Slab SemiBold"/>
                <a:ea typeface="Zilla Slab SemiBold"/>
                <a:cs typeface="Zilla Slab SemiBold"/>
                <a:sym typeface="Zilla Slab SemiBold"/>
              </a:rPr>
              <a:t>Tvojo</a:t>
            </a:r>
            <a:r>
              <a:rPr lang="en" sz="9600" b="0" dirty="0">
                <a:solidFill>
                  <a:schemeClr val="lt1"/>
                </a:solidFill>
                <a:latin typeface="Zilla Slab SemiBold"/>
                <a:ea typeface="Zilla Slab SemiBold"/>
                <a:cs typeface="Zilla Slab SemiBold"/>
                <a:sym typeface="Zilla Slab SemiBold"/>
              </a:rPr>
              <a:t> </a:t>
            </a:r>
            <a:r>
              <a:rPr lang="en" sz="9600" b="0" dirty="0" err="1">
                <a:solidFill>
                  <a:schemeClr val="lt1"/>
                </a:solidFill>
                <a:latin typeface="Zilla Slab SemiBold"/>
                <a:ea typeface="Zilla Slab SemiBold"/>
                <a:cs typeface="Zilla Slab SemiBold"/>
                <a:sym typeface="Zilla Slab SemiBold"/>
              </a:rPr>
              <a:t>začetno</a:t>
            </a:r>
            <a:r>
              <a:rPr lang="en" sz="9600" b="0" dirty="0">
                <a:solidFill>
                  <a:schemeClr val="lt1"/>
                </a:solidFill>
                <a:latin typeface="Zilla Slab SemiBold"/>
                <a:ea typeface="Zilla Slab SemiBold"/>
                <a:cs typeface="Zilla Slab SemiBold"/>
                <a:sym typeface="Zilla Slab SemiBold"/>
              </a:rPr>
              <a:t> </a:t>
            </a:r>
            <a:r>
              <a:rPr lang="en" sz="9600" b="0" dirty="0" err="1">
                <a:solidFill>
                  <a:schemeClr val="lt1"/>
                </a:solidFill>
                <a:latin typeface="Zilla Slab SemiBold"/>
                <a:ea typeface="Zilla Slab SemiBold"/>
                <a:cs typeface="Zilla Slab SemiBold"/>
                <a:sym typeface="Zilla Slab SemiBold"/>
              </a:rPr>
              <a:t>idejo</a:t>
            </a:r>
            <a:r>
              <a:rPr lang="en" sz="9600" b="0" dirty="0">
                <a:solidFill>
                  <a:schemeClr val="lt1"/>
                </a:solidFill>
                <a:latin typeface="Zilla Slab SemiBold"/>
                <a:ea typeface="Zilla Slab SemiBold"/>
                <a:cs typeface="Zilla Slab SemiBold"/>
                <a:sym typeface="Zilla Slab SemiBold"/>
              </a:rPr>
              <a:t> </a:t>
            </a:r>
            <a:r>
              <a:rPr lang="en" sz="9600" b="0" dirty="0" err="1">
                <a:solidFill>
                  <a:schemeClr val="lt1"/>
                </a:solidFill>
                <a:latin typeface="Zilla Slab SemiBold"/>
                <a:ea typeface="Zilla Slab SemiBold"/>
                <a:cs typeface="Zilla Slab SemiBold"/>
                <a:sym typeface="Zilla Slab SemiBold"/>
              </a:rPr>
              <a:t>moraš</a:t>
            </a:r>
            <a:r>
              <a:rPr lang="en" sz="9600" b="0" dirty="0">
                <a:solidFill>
                  <a:schemeClr val="lt1"/>
                </a:solidFill>
                <a:latin typeface="Zilla Slab SemiBold"/>
                <a:ea typeface="Zilla Slab SemiBold"/>
                <a:cs typeface="Zilla Slab SemiBold"/>
                <a:sym typeface="Zilla Slab SemiBold"/>
              </a:rPr>
              <a:t> </a:t>
            </a:r>
            <a:r>
              <a:rPr lang="en" sz="9600" b="0" dirty="0" err="1">
                <a:solidFill>
                  <a:schemeClr val="lt1"/>
                </a:solidFill>
                <a:latin typeface="Zilla Slab SemiBold"/>
                <a:ea typeface="Zilla Slab SemiBold"/>
                <a:cs typeface="Zilla Slab SemiBold"/>
                <a:sym typeface="Zilla Slab SemiBold"/>
              </a:rPr>
              <a:t>spremeniti</a:t>
            </a:r>
            <a:r>
              <a:rPr lang="en" sz="9600" b="0" dirty="0">
                <a:solidFill>
                  <a:schemeClr val="lt1"/>
                </a:solidFill>
                <a:latin typeface="Zilla Slab SemiBold"/>
                <a:ea typeface="Zilla Slab SemiBold"/>
                <a:cs typeface="Zilla Slab SemiBold"/>
                <a:sym typeface="Zilla Slab SemiBold"/>
              </a:rPr>
              <a:t>!</a:t>
            </a:r>
            <a:endParaRPr sz="9600" b="0" dirty="0">
              <a:solidFill>
                <a:schemeClr val="lt1"/>
              </a:solidFill>
              <a:latin typeface="Zilla Slab SemiBold"/>
              <a:ea typeface="Zilla Slab SemiBold"/>
              <a:cs typeface="Zilla Slab SemiBold"/>
              <a:sym typeface="Zilla Slab SemiBold"/>
            </a:endParaRPr>
          </a:p>
        </p:txBody>
      </p:sp>
      <p:sp>
        <p:nvSpPr>
          <p:cNvPr id="516" name="Google Shape;516;p34"/>
          <p:cNvSpPr txBox="1">
            <a:spLocks noGrp="1"/>
          </p:cNvSpPr>
          <p:nvPr>
            <p:ph type="subTitle" idx="4294967295"/>
          </p:nvPr>
        </p:nvSpPr>
        <p:spPr>
          <a:xfrm>
            <a:off x="4321033" y="5143041"/>
            <a:ext cx="6496000" cy="1366800"/>
          </a:xfrm>
          <a:prstGeom prst="rect">
            <a:avLst/>
          </a:prstGeom>
        </p:spPr>
        <p:txBody>
          <a:bodyPr spcFirstLastPara="1" wrap="square" lIns="0" tIns="0" rIns="0" bIns="0" anchor="t" anchorCtr="0">
            <a:noAutofit/>
          </a:bodyPr>
          <a:lstStyle/>
          <a:p>
            <a:pPr marL="0" indent="0">
              <a:spcBef>
                <a:spcPts val="800"/>
              </a:spcBef>
              <a:buNone/>
            </a:pPr>
            <a:r>
              <a:rPr lang="sl-SI" sz="2400" b="1" dirty="0"/>
              <a:t>Ideje na začetku posla se spreminjajo iz danes na jutri – in to je tudi prav</a:t>
            </a:r>
            <a:r>
              <a:rPr lang="en" sz="2400" b="1" dirty="0"/>
              <a:t>. </a:t>
            </a:r>
          </a:p>
        </p:txBody>
      </p:sp>
      <p:sp>
        <p:nvSpPr>
          <p:cNvPr id="517" name="Google Shape;517;p34"/>
          <p:cNvSpPr/>
          <p:nvPr/>
        </p:nvSpPr>
        <p:spPr>
          <a:xfrm>
            <a:off x="1645934" y="1532517"/>
            <a:ext cx="2408868" cy="2415753"/>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chemeClr val="accent5"/>
          </a:solidFill>
          <a:ln>
            <a:noFill/>
          </a:ln>
        </p:spPr>
        <p:txBody>
          <a:bodyPr spcFirstLastPara="1" wrap="square" lIns="121900" tIns="60933" rIns="121900" bIns="60933" anchor="ctr" anchorCtr="0">
            <a:noAutofit/>
          </a:bodyPr>
          <a:lstStyle/>
          <a:p>
            <a:pPr defTabSz="1219170">
              <a:buClr>
                <a:srgbClr val="000000"/>
              </a:buClr>
              <a:defRPr/>
            </a:pPr>
            <a:endParaRPr sz="2400" kern="0">
              <a:solidFill>
                <a:srgbClr val="000000"/>
              </a:solidFill>
              <a:latin typeface="Calibri"/>
              <a:ea typeface="Calibri"/>
              <a:cs typeface="Calibri"/>
              <a:sym typeface="Calibri"/>
            </a:endParaRPr>
          </a:p>
        </p:txBody>
      </p:sp>
      <p:sp>
        <p:nvSpPr>
          <p:cNvPr id="7" name="Google Shape;602;p37">
            <a:extLst>
              <a:ext uri="{FF2B5EF4-FFF2-40B4-BE49-F238E27FC236}">
                <a16:creationId xmlns:a16="http://schemas.microsoft.com/office/drawing/2014/main" id="{1C6F6652-86DB-D24C-8260-7D83449D0C30}"/>
              </a:ext>
            </a:extLst>
          </p:cNvPr>
          <p:cNvSpPr/>
          <p:nvPr/>
        </p:nvSpPr>
        <p:spPr>
          <a:xfrm>
            <a:off x="2137893" y="2121047"/>
            <a:ext cx="1424947" cy="1238691"/>
          </a:xfrm>
          <a:custGeom>
            <a:avLst/>
            <a:gdLst/>
            <a:ahLst/>
            <a:cxnLst/>
            <a:rect l="l" t="t" r="r" b="b"/>
            <a:pathLst>
              <a:path w="16571" h="14405" extrusionOk="0">
                <a:moveTo>
                  <a:pt x="8103" y="4623"/>
                </a:moveTo>
                <a:lnTo>
                  <a:pt x="7811" y="4818"/>
                </a:lnTo>
                <a:lnTo>
                  <a:pt x="7665" y="4915"/>
                </a:lnTo>
                <a:lnTo>
                  <a:pt x="7519" y="5013"/>
                </a:lnTo>
                <a:lnTo>
                  <a:pt x="7470" y="4623"/>
                </a:lnTo>
                <a:close/>
                <a:moveTo>
                  <a:pt x="8516" y="4599"/>
                </a:moveTo>
                <a:lnTo>
                  <a:pt x="8760" y="4623"/>
                </a:lnTo>
                <a:lnTo>
                  <a:pt x="9003" y="4648"/>
                </a:lnTo>
                <a:lnTo>
                  <a:pt x="9027" y="4648"/>
                </a:lnTo>
                <a:lnTo>
                  <a:pt x="8979" y="4672"/>
                </a:lnTo>
                <a:lnTo>
                  <a:pt x="8930" y="4721"/>
                </a:lnTo>
                <a:lnTo>
                  <a:pt x="8930" y="4696"/>
                </a:lnTo>
                <a:lnTo>
                  <a:pt x="8857" y="4769"/>
                </a:lnTo>
                <a:lnTo>
                  <a:pt x="8735" y="4818"/>
                </a:lnTo>
                <a:lnTo>
                  <a:pt x="8541" y="4940"/>
                </a:lnTo>
                <a:lnTo>
                  <a:pt x="8273" y="5134"/>
                </a:lnTo>
                <a:lnTo>
                  <a:pt x="8030" y="5329"/>
                </a:lnTo>
                <a:lnTo>
                  <a:pt x="7811" y="5475"/>
                </a:lnTo>
                <a:lnTo>
                  <a:pt x="7567" y="5621"/>
                </a:lnTo>
                <a:lnTo>
                  <a:pt x="7543" y="5256"/>
                </a:lnTo>
                <a:lnTo>
                  <a:pt x="7665" y="5232"/>
                </a:lnTo>
                <a:lnTo>
                  <a:pt x="7786" y="5159"/>
                </a:lnTo>
                <a:lnTo>
                  <a:pt x="8005" y="5037"/>
                </a:lnTo>
                <a:lnTo>
                  <a:pt x="8297" y="4842"/>
                </a:lnTo>
                <a:lnTo>
                  <a:pt x="8443" y="4745"/>
                </a:lnTo>
                <a:lnTo>
                  <a:pt x="8516" y="4599"/>
                </a:lnTo>
                <a:close/>
                <a:moveTo>
                  <a:pt x="9003" y="5086"/>
                </a:moveTo>
                <a:lnTo>
                  <a:pt x="8930" y="5572"/>
                </a:lnTo>
                <a:lnTo>
                  <a:pt x="8881" y="5572"/>
                </a:lnTo>
                <a:lnTo>
                  <a:pt x="8833" y="5597"/>
                </a:lnTo>
                <a:lnTo>
                  <a:pt x="8419" y="5864"/>
                </a:lnTo>
                <a:lnTo>
                  <a:pt x="8005" y="6108"/>
                </a:lnTo>
                <a:lnTo>
                  <a:pt x="7835" y="6181"/>
                </a:lnTo>
                <a:lnTo>
                  <a:pt x="7640" y="6278"/>
                </a:lnTo>
                <a:lnTo>
                  <a:pt x="7616" y="5889"/>
                </a:lnTo>
                <a:lnTo>
                  <a:pt x="7738" y="5840"/>
                </a:lnTo>
                <a:lnTo>
                  <a:pt x="7859" y="5791"/>
                </a:lnTo>
                <a:lnTo>
                  <a:pt x="8103" y="5645"/>
                </a:lnTo>
                <a:lnTo>
                  <a:pt x="9003" y="5086"/>
                </a:lnTo>
                <a:close/>
                <a:moveTo>
                  <a:pt x="8881" y="6010"/>
                </a:moveTo>
                <a:lnTo>
                  <a:pt x="8857" y="6181"/>
                </a:lnTo>
                <a:lnTo>
                  <a:pt x="8857" y="6254"/>
                </a:lnTo>
                <a:lnTo>
                  <a:pt x="8784" y="6254"/>
                </a:lnTo>
                <a:lnTo>
                  <a:pt x="8735" y="6278"/>
                </a:lnTo>
                <a:lnTo>
                  <a:pt x="8200" y="6570"/>
                </a:lnTo>
                <a:lnTo>
                  <a:pt x="7689" y="6862"/>
                </a:lnTo>
                <a:lnTo>
                  <a:pt x="7665" y="6594"/>
                </a:lnTo>
                <a:lnTo>
                  <a:pt x="7811" y="6570"/>
                </a:lnTo>
                <a:lnTo>
                  <a:pt x="7932" y="6521"/>
                </a:lnTo>
                <a:lnTo>
                  <a:pt x="8176" y="6400"/>
                </a:lnTo>
                <a:lnTo>
                  <a:pt x="8541" y="6229"/>
                </a:lnTo>
                <a:lnTo>
                  <a:pt x="8711" y="6132"/>
                </a:lnTo>
                <a:lnTo>
                  <a:pt x="8881" y="6010"/>
                </a:lnTo>
                <a:close/>
                <a:moveTo>
                  <a:pt x="8833" y="6594"/>
                </a:moveTo>
                <a:lnTo>
                  <a:pt x="8808" y="6765"/>
                </a:lnTo>
                <a:lnTo>
                  <a:pt x="8760" y="6789"/>
                </a:lnTo>
                <a:lnTo>
                  <a:pt x="8565" y="6862"/>
                </a:lnTo>
                <a:lnTo>
                  <a:pt x="8395" y="6959"/>
                </a:lnTo>
                <a:lnTo>
                  <a:pt x="8054" y="7178"/>
                </a:lnTo>
                <a:lnTo>
                  <a:pt x="7859" y="7300"/>
                </a:lnTo>
                <a:lnTo>
                  <a:pt x="7689" y="7446"/>
                </a:lnTo>
                <a:lnTo>
                  <a:pt x="7689" y="7105"/>
                </a:lnTo>
                <a:lnTo>
                  <a:pt x="8273" y="6862"/>
                </a:lnTo>
                <a:lnTo>
                  <a:pt x="8833" y="6594"/>
                </a:lnTo>
                <a:close/>
                <a:moveTo>
                  <a:pt x="8784" y="7154"/>
                </a:moveTo>
                <a:lnTo>
                  <a:pt x="8760" y="7470"/>
                </a:lnTo>
                <a:lnTo>
                  <a:pt x="8687" y="7495"/>
                </a:lnTo>
                <a:lnTo>
                  <a:pt x="8516" y="7568"/>
                </a:lnTo>
                <a:lnTo>
                  <a:pt x="8370" y="7665"/>
                </a:lnTo>
                <a:lnTo>
                  <a:pt x="8103" y="7884"/>
                </a:lnTo>
                <a:lnTo>
                  <a:pt x="7908" y="8030"/>
                </a:lnTo>
                <a:lnTo>
                  <a:pt x="7713" y="8200"/>
                </a:lnTo>
                <a:lnTo>
                  <a:pt x="7689" y="7787"/>
                </a:lnTo>
                <a:lnTo>
                  <a:pt x="7835" y="7714"/>
                </a:lnTo>
                <a:lnTo>
                  <a:pt x="7981" y="7641"/>
                </a:lnTo>
                <a:lnTo>
                  <a:pt x="8249" y="7470"/>
                </a:lnTo>
                <a:lnTo>
                  <a:pt x="8516" y="7300"/>
                </a:lnTo>
                <a:lnTo>
                  <a:pt x="8784" y="7154"/>
                </a:lnTo>
                <a:close/>
                <a:moveTo>
                  <a:pt x="8735" y="7835"/>
                </a:moveTo>
                <a:lnTo>
                  <a:pt x="8711" y="8103"/>
                </a:lnTo>
                <a:lnTo>
                  <a:pt x="8638" y="8127"/>
                </a:lnTo>
                <a:lnTo>
                  <a:pt x="8468" y="8249"/>
                </a:lnTo>
                <a:lnTo>
                  <a:pt x="8322" y="8371"/>
                </a:lnTo>
                <a:lnTo>
                  <a:pt x="8030" y="8662"/>
                </a:lnTo>
                <a:lnTo>
                  <a:pt x="7811" y="8857"/>
                </a:lnTo>
                <a:lnTo>
                  <a:pt x="7738" y="8444"/>
                </a:lnTo>
                <a:lnTo>
                  <a:pt x="7859" y="8395"/>
                </a:lnTo>
                <a:lnTo>
                  <a:pt x="8005" y="8322"/>
                </a:lnTo>
                <a:lnTo>
                  <a:pt x="8249" y="8176"/>
                </a:lnTo>
                <a:lnTo>
                  <a:pt x="8492" y="8006"/>
                </a:lnTo>
                <a:lnTo>
                  <a:pt x="8735" y="7835"/>
                </a:lnTo>
                <a:close/>
                <a:moveTo>
                  <a:pt x="8662" y="8687"/>
                </a:moveTo>
                <a:lnTo>
                  <a:pt x="8589" y="9198"/>
                </a:lnTo>
                <a:lnTo>
                  <a:pt x="8346" y="9125"/>
                </a:lnTo>
                <a:lnTo>
                  <a:pt x="8103" y="9100"/>
                </a:lnTo>
                <a:lnTo>
                  <a:pt x="8273" y="8979"/>
                </a:lnTo>
                <a:lnTo>
                  <a:pt x="8468" y="8833"/>
                </a:lnTo>
                <a:lnTo>
                  <a:pt x="8662" y="8687"/>
                </a:lnTo>
                <a:close/>
                <a:moveTo>
                  <a:pt x="7981" y="4088"/>
                </a:moveTo>
                <a:lnTo>
                  <a:pt x="7713" y="4112"/>
                </a:lnTo>
                <a:lnTo>
                  <a:pt x="7421" y="4137"/>
                </a:lnTo>
                <a:lnTo>
                  <a:pt x="7324" y="4137"/>
                </a:lnTo>
                <a:lnTo>
                  <a:pt x="7300" y="4161"/>
                </a:lnTo>
                <a:lnTo>
                  <a:pt x="7348" y="4210"/>
                </a:lnTo>
                <a:lnTo>
                  <a:pt x="7348" y="4210"/>
                </a:lnTo>
                <a:lnTo>
                  <a:pt x="7275" y="4185"/>
                </a:lnTo>
                <a:lnTo>
                  <a:pt x="7178" y="4185"/>
                </a:lnTo>
                <a:lnTo>
                  <a:pt x="7081" y="4234"/>
                </a:lnTo>
                <a:lnTo>
                  <a:pt x="7056" y="4283"/>
                </a:lnTo>
                <a:lnTo>
                  <a:pt x="7032" y="4331"/>
                </a:lnTo>
                <a:lnTo>
                  <a:pt x="7008" y="4502"/>
                </a:lnTo>
                <a:lnTo>
                  <a:pt x="6983" y="4672"/>
                </a:lnTo>
                <a:lnTo>
                  <a:pt x="6983" y="5037"/>
                </a:lnTo>
                <a:lnTo>
                  <a:pt x="7056" y="5743"/>
                </a:lnTo>
                <a:lnTo>
                  <a:pt x="7105" y="6448"/>
                </a:lnTo>
                <a:lnTo>
                  <a:pt x="7105" y="7154"/>
                </a:lnTo>
                <a:lnTo>
                  <a:pt x="7105" y="7738"/>
                </a:lnTo>
                <a:lnTo>
                  <a:pt x="7129" y="8322"/>
                </a:lnTo>
                <a:lnTo>
                  <a:pt x="7154" y="8638"/>
                </a:lnTo>
                <a:lnTo>
                  <a:pt x="7202" y="8930"/>
                </a:lnTo>
                <a:lnTo>
                  <a:pt x="7275" y="9198"/>
                </a:lnTo>
                <a:lnTo>
                  <a:pt x="7397" y="9465"/>
                </a:lnTo>
                <a:lnTo>
                  <a:pt x="7446" y="9538"/>
                </a:lnTo>
                <a:lnTo>
                  <a:pt x="7519" y="9587"/>
                </a:lnTo>
                <a:lnTo>
                  <a:pt x="7567" y="9636"/>
                </a:lnTo>
                <a:lnTo>
                  <a:pt x="7592" y="9660"/>
                </a:lnTo>
                <a:lnTo>
                  <a:pt x="7713" y="9660"/>
                </a:lnTo>
                <a:lnTo>
                  <a:pt x="7932" y="9563"/>
                </a:lnTo>
                <a:lnTo>
                  <a:pt x="8054" y="9538"/>
                </a:lnTo>
                <a:lnTo>
                  <a:pt x="8176" y="9538"/>
                </a:lnTo>
                <a:lnTo>
                  <a:pt x="8297" y="9587"/>
                </a:lnTo>
                <a:lnTo>
                  <a:pt x="8419" y="9636"/>
                </a:lnTo>
                <a:lnTo>
                  <a:pt x="8541" y="9684"/>
                </a:lnTo>
                <a:lnTo>
                  <a:pt x="8687" y="9709"/>
                </a:lnTo>
                <a:lnTo>
                  <a:pt x="8760" y="9709"/>
                </a:lnTo>
                <a:lnTo>
                  <a:pt x="8833" y="9684"/>
                </a:lnTo>
                <a:lnTo>
                  <a:pt x="8906" y="9636"/>
                </a:lnTo>
                <a:lnTo>
                  <a:pt x="8930" y="9563"/>
                </a:lnTo>
                <a:lnTo>
                  <a:pt x="9027" y="9490"/>
                </a:lnTo>
                <a:lnTo>
                  <a:pt x="9052" y="9441"/>
                </a:lnTo>
                <a:lnTo>
                  <a:pt x="9076" y="9392"/>
                </a:lnTo>
                <a:lnTo>
                  <a:pt x="9198" y="8760"/>
                </a:lnTo>
                <a:lnTo>
                  <a:pt x="9246" y="8127"/>
                </a:lnTo>
                <a:lnTo>
                  <a:pt x="9295" y="7495"/>
                </a:lnTo>
                <a:lnTo>
                  <a:pt x="9319" y="6886"/>
                </a:lnTo>
                <a:lnTo>
                  <a:pt x="9368" y="6278"/>
                </a:lnTo>
                <a:lnTo>
                  <a:pt x="9417" y="5694"/>
                </a:lnTo>
                <a:lnTo>
                  <a:pt x="9490" y="5110"/>
                </a:lnTo>
                <a:lnTo>
                  <a:pt x="9514" y="4526"/>
                </a:lnTo>
                <a:lnTo>
                  <a:pt x="9514" y="4453"/>
                </a:lnTo>
                <a:lnTo>
                  <a:pt x="9490" y="4404"/>
                </a:lnTo>
                <a:lnTo>
                  <a:pt x="9465" y="4356"/>
                </a:lnTo>
                <a:lnTo>
                  <a:pt x="9417" y="4331"/>
                </a:lnTo>
                <a:lnTo>
                  <a:pt x="9319" y="4307"/>
                </a:lnTo>
                <a:lnTo>
                  <a:pt x="9246" y="4210"/>
                </a:lnTo>
                <a:lnTo>
                  <a:pt x="9198" y="4185"/>
                </a:lnTo>
                <a:lnTo>
                  <a:pt x="9149" y="4161"/>
                </a:lnTo>
                <a:lnTo>
                  <a:pt x="8857" y="4112"/>
                </a:lnTo>
                <a:lnTo>
                  <a:pt x="8565" y="4088"/>
                </a:lnTo>
                <a:close/>
                <a:moveTo>
                  <a:pt x="8176" y="10585"/>
                </a:moveTo>
                <a:lnTo>
                  <a:pt x="7932" y="10804"/>
                </a:lnTo>
                <a:lnTo>
                  <a:pt x="7689" y="10974"/>
                </a:lnTo>
                <a:lnTo>
                  <a:pt x="7738" y="10877"/>
                </a:lnTo>
                <a:lnTo>
                  <a:pt x="7786" y="10755"/>
                </a:lnTo>
                <a:lnTo>
                  <a:pt x="7859" y="10658"/>
                </a:lnTo>
                <a:lnTo>
                  <a:pt x="7957" y="10585"/>
                </a:lnTo>
                <a:lnTo>
                  <a:pt x="8030" y="10609"/>
                </a:lnTo>
                <a:lnTo>
                  <a:pt x="8103" y="10585"/>
                </a:lnTo>
                <a:close/>
                <a:moveTo>
                  <a:pt x="8614" y="10682"/>
                </a:moveTo>
                <a:lnTo>
                  <a:pt x="8687" y="10779"/>
                </a:lnTo>
                <a:lnTo>
                  <a:pt x="8760" y="10877"/>
                </a:lnTo>
                <a:lnTo>
                  <a:pt x="8565" y="10998"/>
                </a:lnTo>
                <a:lnTo>
                  <a:pt x="8395" y="11144"/>
                </a:lnTo>
                <a:lnTo>
                  <a:pt x="8078" y="11436"/>
                </a:lnTo>
                <a:lnTo>
                  <a:pt x="7957" y="11582"/>
                </a:lnTo>
                <a:lnTo>
                  <a:pt x="7859" y="11704"/>
                </a:lnTo>
                <a:lnTo>
                  <a:pt x="7786" y="11826"/>
                </a:lnTo>
                <a:lnTo>
                  <a:pt x="7713" y="11728"/>
                </a:lnTo>
                <a:lnTo>
                  <a:pt x="7665" y="11607"/>
                </a:lnTo>
                <a:lnTo>
                  <a:pt x="7640" y="11485"/>
                </a:lnTo>
                <a:lnTo>
                  <a:pt x="7640" y="11363"/>
                </a:lnTo>
                <a:lnTo>
                  <a:pt x="7786" y="11315"/>
                </a:lnTo>
                <a:lnTo>
                  <a:pt x="7908" y="11242"/>
                </a:lnTo>
                <a:lnTo>
                  <a:pt x="8176" y="11071"/>
                </a:lnTo>
                <a:lnTo>
                  <a:pt x="8395" y="10901"/>
                </a:lnTo>
                <a:lnTo>
                  <a:pt x="8614" y="10682"/>
                </a:lnTo>
                <a:close/>
                <a:moveTo>
                  <a:pt x="8857" y="11266"/>
                </a:moveTo>
                <a:lnTo>
                  <a:pt x="8833" y="11412"/>
                </a:lnTo>
                <a:lnTo>
                  <a:pt x="8784" y="11558"/>
                </a:lnTo>
                <a:lnTo>
                  <a:pt x="8711" y="11655"/>
                </a:lnTo>
                <a:lnTo>
                  <a:pt x="8614" y="11753"/>
                </a:lnTo>
                <a:lnTo>
                  <a:pt x="8492" y="11826"/>
                </a:lnTo>
                <a:lnTo>
                  <a:pt x="8370" y="11899"/>
                </a:lnTo>
                <a:lnTo>
                  <a:pt x="8200" y="11923"/>
                </a:lnTo>
                <a:lnTo>
                  <a:pt x="8030" y="11923"/>
                </a:lnTo>
                <a:lnTo>
                  <a:pt x="8176" y="11801"/>
                </a:lnTo>
                <a:lnTo>
                  <a:pt x="8273" y="11728"/>
                </a:lnTo>
                <a:lnTo>
                  <a:pt x="8565" y="11485"/>
                </a:lnTo>
                <a:lnTo>
                  <a:pt x="8857" y="11266"/>
                </a:lnTo>
                <a:close/>
                <a:moveTo>
                  <a:pt x="8176" y="10049"/>
                </a:moveTo>
                <a:lnTo>
                  <a:pt x="8054" y="10074"/>
                </a:lnTo>
                <a:lnTo>
                  <a:pt x="7957" y="10122"/>
                </a:lnTo>
                <a:lnTo>
                  <a:pt x="7811" y="10171"/>
                </a:lnTo>
                <a:lnTo>
                  <a:pt x="7689" y="10220"/>
                </a:lnTo>
                <a:lnTo>
                  <a:pt x="7592" y="10268"/>
                </a:lnTo>
                <a:lnTo>
                  <a:pt x="7519" y="10366"/>
                </a:lnTo>
                <a:lnTo>
                  <a:pt x="7373" y="10536"/>
                </a:lnTo>
                <a:lnTo>
                  <a:pt x="7275" y="10755"/>
                </a:lnTo>
                <a:lnTo>
                  <a:pt x="7202" y="10974"/>
                </a:lnTo>
                <a:lnTo>
                  <a:pt x="7154" y="11242"/>
                </a:lnTo>
                <a:lnTo>
                  <a:pt x="7154" y="11509"/>
                </a:lnTo>
                <a:lnTo>
                  <a:pt x="7202" y="11753"/>
                </a:lnTo>
                <a:lnTo>
                  <a:pt x="7324" y="11972"/>
                </a:lnTo>
                <a:lnTo>
                  <a:pt x="7397" y="12069"/>
                </a:lnTo>
                <a:lnTo>
                  <a:pt x="7470" y="12142"/>
                </a:lnTo>
                <a:lnTo>
                  <a:pt x="7567" y="12215"/>
                </a:lnTo>
                <a:lnTo>
                  <a:pt x="7689" y="12288"/>
                </a:lnTo>
                <a:lnTo>
                  <a:pt x="7786" y="12337"/>
                </a:lnTo>
                <a:lnTo>
                  <a:pt x="7932" y="12385"/>
                </a:lnTo>
                <a:lnTo>
                  <a:pt x="8054" y="12410"/>
                </a:lnTo>
                <a:lnTo>
                  <a:pt x="8346" y="12410"/>
                </a:lnTo>
                <a:lnTo>
                  <a:pt x="8492" y="12385"/>
                </a:lnTo>
                <a:lnTo>
                  <a:pt x="8614" y="12337"/>
                </a:lnTo>
                <a:lnTo>
                  <a:pt x="8711" y="12288"/>
                </a:lnTo>
                <a:lnTo>
                  <a:pt x="8833" y="12215"/>
                </a:lnTo>
                <a:lnTo>
                  <a:pt x="8930" y="12142"/>
                </a:lnTo>
                <a:lnTo>
                  <a:pt x="9076" y="11972"/>
                </a:lnTo>
                <a:lnTo>
                  <a:pt x="9198" y="11753"/>
                </a:lnTo>
                <a:lnTo>
                  <a:pt x="9295" y="11534"/>
                </a:lnTo>
                <a:lnTo>
                  <a:pt x="9319" y="11266"/>
                </a:lnTo>
                <a:lnTo>
                  <a:pt x="9319" y="10998"/>
                </a:lnTo>
                <a:lnTo>
                  <a:pt x="9246" y="10779"/>
                </a:lnTo>
                <a:lnTo>
                  <a:pt x="9149" y="10560"/>
                </a:lnTo>
                <a:lnTo>
                  <a:pt x="9003" y="10366"/>
                </a:lnTo>
                <a:lnTo>
                  <a:pt x="8833" y="10220"/>
                </a:lnTo>
                <a:lnTo>
                  <a:pt x="8735" y="10171"/>
                </a:lnTo>
                <a:lnTo>
                  <a:pt x="8638" y="10122"/>
                </a:lnTo>
                <a:lnTo>
                  <a:pt x="8395" y="10049"/>
                </a:lnTo>
                <a:close/>
                <a:moveTo>
                  <a:pt x="8322" y="535"/>
                </a:moveTo>
                <a:lnTo>
                  <a:pt x="8443" y="560"/>
                </a:lnTo>
                <a:lnTo>
                  <a:pt x="8638" y="657"/>
                </a:lnTo>
                <a:lnTo>
                  <a:pt x="8833" y="803"/>
                </a:lnTo>
                <a:lnTo>
                  <a:pt x="9003" y="973"/>
                </a:lnTo>
                <a:lnTo>
                  <a:pt x="9344" y="1338"/>
                </a:lnTo>
                <a:lnTo>
                  <a:pt x="9757" y="1971"/>
                </a:lnTo>
                <a:lnTo>
                  <a:pt x="10147" y="2652"/>
                </a:lnTo>
                <a:lnTo>
                  <a:pt x="10901" y="4015"/>
                </a:lnTo>
                <a:lnTo>
                  <a:pt x="11655" y="5402"/>
                </a:lnTo>
                <a:lnTo>
                  <a:pt x="12045" y="6083"/>
                </a:lnTo>
                <a:lnTo>
                  <a:pt x="12434" y="6740"/>
                </a:lnTo>
                <a:lnTo>
                  <a:pt x="13164" y="7957"/>
                </a:lnTo>
                <a:lnTo>
                  <a:pt x="13918" y="9173"/>
                </a:lnTo>
                <a:lnTo>
                  <a:pt x="14672" y="10366"/>
                </a:lnTo>
                <a:lnTo>
                  <a:pt x="15427" y="11582"/>
                </a:lnTo>
                <a:lnTo>
                  <a:pt x="15402" y="11655"/>
                </a:lnTo>
                <a:lnTo>
                  <a:pt x="15402" y="11704"/>
                </a:lnTo>
                <a:lnTo>
                  <a:pt x="15427" y="11777"/>
                </a:lnTo>
                <a:lnTo>
                  <a:pt x="15475" y="11826"/>
                </a:lnTo>
                <a:lnTo>
                  <a:pt x="15646" y="11972"/>
                </a:lnTo>
                <a:lnTo>
                  <a:pt x="15792" y="12191"/>
                </a:lnTo>
                <a:lnTo>
                  <a:pt x="15913" y="12434"/>
                </a:lnTo>
                <a:lnTo>
                  <a:pt x="16011" y="12677"/>
                </a:lnTo>
                <a:lnTo>
                  <a:pt x="16059" y="12945"/>
                </a:lnTo>
                <a:lnTo>
                  <a:pt x="16035" y="13067"/>
                </a:lnTo>
                <a:lnTo>
                  <a:pt x="16035" y="13188"/>
                </a:lnTo>
                <a:lnTo>
                  <a:pt x="15986" y="13286"/>
                </a:lnTo>
                <a:lnTo>
                  <a:pt x="15938" y="13407"/>
                </a:lnTo>
                <a:lnTo>
                  <a:pt x="15865" y="13505"/>
                </a:lnTo>
                <a:lnTo>
                  <a:pt x="15792" y="13578"/>
                </a:lnTo>
                <a:lnTo>
                  <a:pt x="15597" y="13699"/>
                </a:lnTo>
                <a:lnTo>
                  <a:pt x="15402" y="13772"/>
                </a:lnTo>
                <a:lnTo>
                  <a:pt x="15159" y="13821"/>
                </a:lnTo>
                <a:lnTo>
                  <a:pt x="14940" y="13845"/>
                </a:lnTo>
                <a:lnTo>
                  <a:pt x="14040" y="13845"/>
                </a:lnTo>
                <a:lnTo>
                  <a:pt x="11023" y="13821"/>
                </a:lnTo>
                <a:lnTo>
                  <a:pt x="9514" y="13797"/>
                </a:lnTo>
                <a:lnTo>
                  <a:pt x="8005" y="13797"/>
                </a:lnTo>
                <a:lnTo>
                  <a:pt x="5159" y="13821"/>
                </a:lnTo>
                <a:lnTo>
                  <a:pt x="3723" y="13870"/>
                </a:lnTo>
                <a:lnTo>
                  <a:pt x="2312" y="13918"/>
                </a:lnTo>
                <a:lnTo>
                  <a:pt x="1630" y="13918"/>
                </a:lnTo>
                <a:lnTo>
                  <a:pt x="1411" y="13894"/>
                </a:lnTo>
                <a:lnTo>
                  <a:pt x="1192" y="13845"/>
                </a:lnTo>
                <a:lnTo>
                  <a:pt x="998" y="13772"/>
                </a:lnTo>
                <a:lnTo>
                  <a:pt x="803" y="13675"/>
                </a:lnTo>
                <a:lnTo>
                  <a:pt x="633" y="13529"/>
                </a:lnTo>
                <a:lnTo>
                  <a:pt x="535" y="13432"/>
                </a:lnTo>
                <a:lnTo>
                  <a:pt x="487" y="13334"/>
                </a:lnTo>
                <a:lnTo>
                  <a:pt x="462" y="13261"/>
                </a:lnTo>
                <a:lnTo>
                  <a:pt x="438" y="13164"/>
                </a:lnTo>
                <a:lnTo>
                  <a:pt x="438" y="12969"/>
                </a:lnTo>
                <a:lnTo>
                  <a:pt x="511" y="12799"/>
                </a:lnTo>
                <a:lnTo>
                  <a:pt x="657" y="12434"/>
                </a:lnTo>
                <a:lnTo>
                  <a:pt x="730" y="12239"/>
                </a:lnTo>
                <a:lnTo>
                  <a:pt x="779" y="12045"/>
                </a:lnTo>
                <a:lnTo>
                  <a:pt x="998" y="11680"/>
                </a:lnTo>
                <a:lnTo>
                  <a:pt x="1217" y="11290"/>
                </a:lnTo>
                <a:lnTo>
                  <a:pt x="1630" y="10512"/>
                </a:lnTo>
                <a:lnTo>
                  <a:pt x="2141" y="9684"/>
                </a:lnTo>
                <a:lnTo>
                  <a:pt x="2652" y="8833"/>
                </a:lnTo>
                <a:lnTo>
                  <a:pt x="3674" y="7081"/>
                </a:lnTo>
                <a:lnTo>
                  <a:pt x="4696" y="5329"/>
                </a:lnTo>
                <a:lnTo>
                  <a:pt x="5207" y="4477"/>
                </a:lnTo>
                <a:lnTo>
                  <a:pt x="5742" y="3650"/>
                </a:lnTo>
                <a:lnTo>
                  <a:pt x="6813" y="2020"/>
                </a:lnTo>
                <a:lnTo>
                  <a:pt x="7251" y="1338"/>
                </a:lnTo>
                <a:lnTo>
                  <a:pt x="7494" y="1022"/>
                </a:lnTo>
                <a:lnTo>
                  <a:pt x="7640" y="876"/>
                </a:lnTo>
                <a:lnTo>
                  <a:pt x="7786" y="730"/>
                </a:lnTo>
                <a:lnTo>
                  <a:pt x="7884" y="633"/>
                </a:lnTo>
                <a:lnTo>
                  <a:pt x="8005" y="584"/>
                </a:lnTo>
                <a:lnTo>
                  <a:pt x="8103" y="535"/>
                </a:lnTo>
                <a:close/>
                <a:moveTo>
                  <a:pt x="8346" y="0"/>
                </a:moveTo>
                <a:lnTo>
                  <a:pt x="8176" y="25"/>
                </a:lnTo>
                <a:lnTo>
                  <a:pt x="8005" y="73"/>
                </a:lnTo>
                <a:lnTo>
                  <a:pt x="7835" y="146"/>
                </a:lnTo>
                <a:lnTo>
                  <a:pt x="7665" y="219"/>
                </a:lnTo>
                <a:lnTo>
                  <a:pt x="7519" y="341"/>
                </a:lnTo>
                <a:lnTo>
                  <a:pt x="7251" y="584"/>
                </a:lnTo>
                <a:lnTo>
                  <a:pt x="7105" y="730"/>
                </a:lnTo>
                <a:lnTo>
                  <a:pt x="6983" y="900"/>
                </a:lnTo>
                <a:lnTo>
                  <a:pt x="6740" y="1265"/>
                </a:lnTo>
                <a:lnTo>
                  <a:pt x="6497" y="1630"/>
                </a:lnTo>
                <a:lnTo>
                  <a:pt x="6278" y="1995"/>
                </a:lnTo>
                <a:lnTo>
                  <a:pt x="5596" y="2969"/>
                </a:lnTo>
                <a:lnTo>
                  <a:pt x="4964" y="3966"/>
                </a:lnTo>
                <a:lnTo>
                  <a:pt x="4331" y="4988"/>
                </a:lnTo>
                <a:lnTo>
                  <a:pt x="3723" y="6035"/>
                </a:lnTo>
                <a:lnTo>
                  <a:pt x="2506" y="8127"/>
                </a:lnTo>
                <a:lnTo>
                  <a:pt x="1363" y="10147"/>
                </a:lnTo>
                <a:lnTo>
                  <a:pt x="900" y="10925"/>
                </a:lnTo>
                <a:lnTo>
                  <a:pt x="706" y="11339"/>
                </a:lnTo>
                <a:lnTo>
                  <a:pt x="535" y="11753"/>
                </a:lnTo>
                <a:lnTo>
                  <a:pt x="487" y="11801"/>
                </a:lnTo>
                <a:lnTo>
                  <a:pt x="462" y="11850"/>
                </a:lnTo>
                <a:lnTo>
                  <a:pt x="389" y="12069"/>
                </a:lnTo>
                <a:lnTo>
                  <a:pt x="268" y="12288"/>
                </a:lnTo>
                <a:lnTo>
                  <a:pt x="170" y="12507"/>
                </a:lnTo>
                <a:lnTo>
                  <a:pt x="49" y="12726"/>
                </a:lnTo>
                <a:lnTo>
                  <a:pt x="24" y="12823"/>
                </a:lnTo>
                <a:lnTo>
                  <a:pt x="0" y="12945"/>
                </a:lnTo>
                <a:lnTo>
                  <a:pt x="0" y="13067"/>
                </a:lnTo>
                <a:lnTo>
                  <a:pt x="0" y="13188"/>
                </a:lnTo>
                <a:lnTo>
                  <a:pt x="73" y="13407"/>
                </a:lnTo>
                <a:lnTo>
                  <a:pt x="146" y="13651"/>
                </a:lnTo>
                <a:lnTo>
                  <a:pt x="292" y="13845"/>
                </a:lnTo>
                <a:lnTo>
                  <a:pt x="438" y="13991"/>
                </a:lnTo>
                <a:lnTo>
                  <a:pt x="633" y="14113"/>
                </a:lnTo>
                <a:lnTo>
                  <a:pt x="852" y="14210"/>
                </a:lnTo>
                <a:lnTo>
                  <a:pt x="1095" y="14283"/>
                </a:lnTo>
                <a:lnTo>
                  <a:pt x="1314" y="14332"/>
                </a:lnTo>
                <a:lnTo>
                  <a:pt x="1776" y="14381"/>
                </a:lnTo>
                <a:lnTo>
                  <a:pt x="2141" y="14405"/>
                </a:lnTo>
                <a:lnTo>
                  <a:pt x="3309" y="14405"/>
                </a:lnTo>
                <a:lnTo>
                  <a:pt x="4064" y="14356"/>
                </a:lnTo>
                <a:lnTo>
                  <a:pt x="4842" y="14332"/>
                </a:lnTo>
                <a:lnTo>
                  <a:pt x="6691" y="14308"/>
                </a:lnTo>
                <a:lnTo>
                  <a:pt x="8565" y="14283"/>
                </a:lnTo>
                <a:lnTo>
                  <a:pt x="10439" y="14283"/>
                </a:lnTo>
                <a:lnTo>
                  <a:pt x="12337" y="14308"/>
                </a:lnTo>
                <a:lnTo>
                  <a:pt x="13748" y="14356"/>
                </a:lnTo>
                <a:lnTo>
                  <a:pt x="14478" y="14356"/>
                </a:lnTo>
                <a:lnTo>
                  <a:pt x="14818" y="14332"/>
                </a:lnTo>
                <a:lnTo>
                  <a:pt x="15159" y="14308"/>
                </a:lnTo>
                <a:lnTo>
                  <a:pt x="15402" y="14259"/>
                </a:lnTo>
                <a:lnTo>
                  <a:pt x="15621" y="14210"/>
                </a:lnTo>
                <a:lnTo>
                  <a:pt x="15840" y="14113"/>
                </a:lnTo>
                <a:lnTo>
                  <a:pt x="16059" y="13991"/>
                </a:lnTo>
                <a:lnTo>
                  <a:pt x="16230" y="13845"/>
                </a:lnTo>
                <a:lnTo>
                  <a:pt x="16400" y="13675"/>
                </a:lnTo>
                <a:lnTo>
                  <a:pt x="16497" y="13480"/>
                </a:lnTo>
                <a:lnTo>
                  <a:pt x="16522" y="13359"/>
                </a:lnTo>
                <a:lnTo>
                  <a:pt x="16546" y="13237"/>
                </a:lnTo>
                <a:lnTo>
                  <a:pt x="16570" y="13042"/>
                </a:lnTo>
                <a:lnTo>
                  <a:pt x="16546" y="12848"/>
                </a:lnTo>
                <a:lnTo>
                  <a:pt x="16522" y="12653"/>
                </a:lnTo>
                <a:lnTo>
                  <a:pt x="16473" y="12458"/>
                </a:lnTo>
                <a:lnTo>
                  <a:pt x="16400" y="12264"/>
                </a:lnTo>
                <a:lnTo>
                  <a:pt x="16303" y="12069"/>
                </a:lnTo>
                <a:lnTo>
                  <a:pt x="16205" y="11899"/>
                </a:lnTo>
                <a:lnTo>
                  <a:pt x="16084" y="11728"/>
                </a:lnTo>
                <a:lnTo>
                  <a:pt x="15281" y="10414"/>
                </a:lnTo>
                <a:lnTo>
                  <a:pt x="14478" y="9100"/>
                </a:lnTo>
                <a:lnTo>
                  <a:pt x="12848" y="6497"/>
                </a:lnTo>
                <a:lnTo>
                  <a:pt x="12458" y="5840"/>
                </a:lnTo>
                <a:lnTo>
                  <a:pt x="12069" y="5159"/>
                </a:lnTo>
                <a:lnTo>
                  <a:pt x="11315" y="3747"/>
                </a:lnTo>
                <a:lnTo>
                  <a:pt x="10536" y="2336"/>
                </a:lnTo>
                <a:lnTo>
                  <a:pt x="10147" y="1655"/>
                </a:lnTo>
                <a:lnTo>
                  <a:pt x="9757" y="998"/>
                </a:lnTo>
                <a:lnTo>
                  <a:pt x="9709" y="925"/>
                </a:lnTo>
                <a:lnTo>
                  <a:pt x="9636" y="876"/>
                </a:lnTo>
                <a:lnTo>
                  <a:pt x="9417" y="608"/>
                </a:lnTo>
                <a:lnTo>
                  <a:pt x="9149" y="341"/>
                </a:lnTo>
                <a:lnTo>
                  <a:pt x="9003" y="219"/>
                </a:lnTo>
                <a:lnTo>
                  <a:pt x="8857" y="98"/>
                </a:lnTo>
                <a:lnTo>
                  <a:pt x="8687" y="25"/>
                </a:lnTo>
                <a:lnTo>
                  <a:pt x="8541" y="0"/>
                </a:lnTo>
                <a:close/>
              </a:path>
            </a:pathLst>
          </a:custGeom>
          <a:solidFill>
            <a:schemeClr val="bg1"/>
          </a:solidFill>
          <a:ln>
            <a:noFill/>
          </a:ln>
        </p:spPr>
        <p:txBody>
          <a:bodyPr spcFirstLastPara="1" wrap="square" lIns="121900" tIns="121900" rIns="121900" bIns="121900" anchor="ctr" anchorCtr="0">
            <a:noAutofit/>
          </a:bodyPr>
          <a:lstStyle/>
          <a:p>
            <a:pPr defTabSz="1219170">
              <a:buClr>
                <a:srgbClr val="000000"/>
              </a:buClr>
              <a:defRPr/>
            </a:pPr>
            <a:endParaRPr sz="1867" kern="0" dirty="0">
              <a:solidFill>
                <a:srgbClr val="000000"/>
              </a:solidFill>
              <a:latin typeface="Arial"/>
              <a:cs typeface="Arial"/>
              <a:sym typeface="Arial"/>
            </a:endParaRPr>
          </a:p>
        </p:txBody>
      </p:sp>
    </p:spTree>
    <p:extLst>
      <p:ext uri="{BB962C8B-B14F-4D97-AF65-F5344CB8AC3E}">
        <p14:creationId xmlns:p14="http://schemas.microsoft.com/office/powerpoint/2010/main" val="428600784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Shape 469"/>
        <p:cNvGrpSpPr/>
        <p:nvPr/>
      </p:nvGrpSpPr>
      <p:grpSpPr>
        <a:xfrm>
          <a:off x="0" y="0"/>
          <a:ext cx="0" cy="0"/>
          <a:chOff x="0" y="0"/>
          <a:chExt cx="0" cy="0"/>
        </a:xfrm>
      </p:grpSpPr>
      <p:pic>
        <p:nvPicPr>
          <p:cNvPr id="8" name="Picture 7" descr="Dana_voda1_gallery760x760.jpg">
            <a:extLst>
              <a:ext uri="{FF2B5EF4-FFF2-40B4-BE49-F238E27FC236}">
                <a16:creationId xmlns:a16="http://schemas.microsoft.com/office/drawing/2014/main" id="{4080E204-CA97-054C-8726-A879B4196663}"/>
              </a:ext>
            </a:extLst>
          </p:cNvPr>
          <p:cNvPicPr>
            <a:picLocks noChangeAspect="1"/>
          </p:cNvPicPr>
          <p:nvPr/>
        </p:nvPicPr>
        <p:blipFill>
          <a:blip r:embed="rId3"/>
          <a:stretch>
            <a:fillRect/>
          </a:stretch>
        </p:blipFill>
        <p:spPr>
          <a:xfrm>
            <a:off x="2240666" y="1337646"/>
            <a:ext cx="2644253" cy="4230805"/>
          </a:xfrm>
          <a:prstGeom prst="rect">
            <a:avLst/>
          </a:prstGeom>
        </p:spPr>
      </p:pic>
      <p:pic>
        <p:nvPicPr>
          <p:cNvPr id="9" name="Picture 8" descr="radenska-plus.jpg">
            <a:extLst>
              <a:ext uri="{FF2B5EF4-FFF2-40B4-BE49-F238E27FC236}">
                <a16:creationId xmlns:a16="http://schemas.microsoft.com/office/drawing/2014/main" id="{5A82E4AA-548E-0948-80C8-6BA133F7EC9E}"/>
              </a:ext>
            </a:extLst>
          </p:cNvPr>
          <p:cNvPicPr>
            <a:picLocks noChangeAspect="1"/>
          </p:cNvPicPr>
          <p:nvPr/>
        </p:nvPicPr>
        <p:blipFill>
          <a:blip r:embed="rId4"/>
          <a:stretch>
            <a:fillRect/>
          </a:stretch>
        </p:blipFill>
        <p:spPr>
          <a:xfrm>
            <a:off x="6387266" y="1433445"/>
            <a:ext cx="4237209" cy="4237209"/>
          </a:xfrm>
          <a:prstGeom prst="rect">
            <a:avLst/>
          </a:prstGeom>
        </p:spPr>
      </p:pic>
      <p:pic>
        <p:nvPicPr>
          <p:cNvPr id="10" name="Picture 9" descr="costella_voda_15_big.jpg">
            <a:extLst>
              <a:ext uri="{FF2B5EF4-FFF2-40B4-BE49-F238E27FC236}">
                <a16:creationId xmlns:a16="http://schemas.microsoft.com/office/drawing/2014/main" id="{D5DFA0C0-ACB3-F544-B683-36E743FF6CB4}"/>
              </a:ext>
            </a:extLst>
          </p:cNvPr>
          <p:cNvPicPr>
            <a:picLocks noChangeAspect="1"/>
          </p:cNvPicPr>
          <p:nvPr/>
        </p:nvPicPr>
        <p:blipFill>
          <a:blip r:embed="rId5"/>
          <a:stretch>
            <a:fillRect/>
          </a:stretch>
        </p:blipFill>
        <p:spPr>
          <a:xfrm>
            <a:off x="5301480" y="1337645"/>
            <a:ext cx="1589040" cy="4428808"/>
          </a:xfrm>
          <a:prstGeom prst="rect">
            <a:avLst/>
          </a:prstGeom>
          <a:ln>
            <a:noFill/>
          </a:ln>
          <a:effectLst>
            <a:softEdge rad="112500"/>
          </a:effectLst>
        </p:spPr>
      </p:pic>
    </p:spTree>
    <p:extLst>
      <p:ext uri="{BB962C8B-B14F-4D97-AF65-F5344CB8AC3E}">
        <p14:creationId xmlns:p14="http://schemas.microsoft.com/office/powerpoint/2010/main" val="151654087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418"/>
        <p:cNvGrpSpPr/>
        <p:nvPr/>
      </p:nvGrpSpPr>
      <p:grpSpPr>
        <a:xfrm>
          <a:off x="0" y="0"/>
          <a:ext cx="0" cy="0"/>
          <a:chOff x="0" y="0"/>
          <a:chExt cx="0" cy="0"/>
        </a:xfrm>
      </p:grpSpPr>
      <p:sp>
        <p:nvSpPr>
          <p:cNvPr id="419" name="Google Shape;419;p26"/>
          <p:cNvSpPr txBox="1">
            <a:spLocks noGrp="1"/>
          </p:cNvSpPr>
          <p:nvPr>
            <p:ph type="ctrTitle" idx="4294967295"/>
          </p:nvPr>
        </p:nvSpPr>
        <p:spPr>
          <a:xfrm>
            <a:off x="914400" y="3429000"/>
            <a:ext cx="10363200" cy="1546400"/>
          </a:xfrm>
          <a:prstGeom prst="rect">
            <a:avLst/>
          </a:prstGeom>
        </p:spPr>
        <p:txBody>
          <a:bodyPr spcFirstLastPara="1" wrap="square" lIns="0" tIns="0" rIns="0" bIns="0" anchor="b" anchorCtr="0">
            <a:noAutofit/>
          </a:bodyPr>
          <a:lstStyle/>
          <a:p>
            <a:pPr algn="ctr"/>
            <a:r>
              <a:rPr lang="en-GB" sz="9600" dirty="0" err="1">
                <a:solidFill>
                  <a:schemeClr val="accent2"/>
                </a:solidFill>
              </a:rPr>
              <a:t>eno</a:t>
            </a:r>
            <a:r>
              <a:rPr lang="en-GB" sz="9600" dirty="0">
                <a:solidFill>
                  <a:schemeClr val="accent2"/>
                </a:solidFill>
              </a:rPr>
              <a:t> </a:t>
            </a:r>
            <a:r>
              <a:rPr lang="en-GB" sz="9600" dirty="0" err="1">
                <a:solidFill>
                  <a:schemeClr val="accent2"/>
                </a:solidFill>
              </a:rPr>
              <a:t>osebo</a:t>
            </a:r>
            <a:r>
              <a:rPr lang="en-GB" sz="9600" dirty="0">
                <a:solidFill>
                  <a:schemeClr val="accent2"/>
                </a:solidFill>
              </a:rPr>
              <a:t>, </a:t>
            </a:r>
            <a:r>
              <a:rPr lang="en-GB" sz="9600" dirty="0" err="1">
                <a:solidFill>
                  <a:schemeClr val="accent2"/>
                </a:solidFill>
              </a:rPr>
              <a:t>ki</a:t>
            </a:r>
            <a:r>
              <a:rPr lang="en-GB" sz="9600" dirty="0">
                <a:solidFill>
                  <a:schemeClr val="accent2"/>
                </a:solidFill>
              </a:rPr>
              <a:t> bi to </a:t>
            </a:r>
            <a:r>
              <a:rPr lang="en-GB" sz="9600" dirty="0" err="1">
                <a:solidFill>
                  <a:schemeClr val="accent2"/>
                </a:solidFill>
              </a:rPr>
              <a:t>zagotovo</a:t>
            </a:r>
            <a:r>
              <a:rPr lang="en-GB" sz="9600" dirty="0">
                <a:solidFill>
                  <a:schemeClr val="accent2"/>
                </a:solidFill>
              </a:rPr>
              <a:t> </a:t>
            </a:r>
            <a:r>
              <a:rPr lang="en-GB" sz="9600" dirty="0" err="1">
                <a:solidFill>
                  <a:schemeClr val="accent2"/>
                </a:solidFill>
              </a:rPr>
              <a:t>kupila</a:t>
            </a:r>
            <a:r>
              <a:rPr lang="en-GB" sz="9600" dirty="0">
                <a:solidFill>
                  <a:schemeClr val="accent2"/>
                </a:solidFill>
              </a:rPr>
              <a:t>?</a:t>
            </a:r>
            <a:endParaRPr sz="9600" dirty="0">
              <a:solidFill>
                <a:schemeClr val="accent2"/>
              </a:solidFill>
            </a:endParaRPr>
          </a:p>
        </p:txBody>
      </p:sp>
      <p:sp>
        <p:nvSpPr>
          <p:cNvPr id="420" name="Google Shape;420;p26"/>
          <p:cNvSpPr txBox="1">
            <a:spLocks noGrp="1"/>
          </p:cNvSpPr>
          <p:nvPr>
            <p:ph type="subTitle" idx="4294967295"/>
          </p:nvPr>
        </p:nvSpPr>
        <p:spPr>
          <a:xfrm>
            <a:off x="914400" y="1417025"/>
            <a:ext cx="10363200" cy="1046400"/>
          </a:xfrm>
          <a:prstGeom prst="rect">
            <a:avLst/>
          </a:prstGeom>
        </p:spPr>
        <p:txBody>
          <a:bodyPr spcFirstLastPara="1" wrap="square" lIns="0" tIns="0" rIns="0" bIns="0" anchor="t" anchorCtr="0">
            <a:noAutofit/>
          </a:bodyPr>
          <a:lstStyle/>
          <a:p>
            <a:pPr marL="0" indent="0" algn="ctr">
              <a:spcBef>
                <a:spcPts val="800"/>
              </a:spcBef>
              <a:buNone/>
            </a:pPr>
            <a:r>
              <a:rPr lang="en" b="1" dirty="0" err="1"/>
              <a:t>Kaj</a:t>
            </a:r>
            <a:r>
              <a:rPr lang="en" b="1" dirty="0"/>
              <a:t> pa </a:t>
            </a:r>
            <a:r>
              <a:rPr lang="en" b="1" dirty="0" err="1"/>
              <a:t>če</a:t>
            </a:r>
            <a:r>
              <a:rPr lang="en" b="1" dirty="0"/>
              <a:t> bi </a:t>
            </a:r>
            <a:r>
              <a:rPr lang="en" b="1" dirty="0" err="1"/>
              <a:t>namesto</a:t>
            </a:r>
            <a:r>
              <a:rPr lang="en" b="1" dirty="0"/>
              <a:t> </a:t>
            </a:r>
            <a:r>
              <a:rPr lang="en" b="1" dirty="0" err="1"/>
              <a:t>bajnih</a:t>
            </a:r>
            <a:r>
              <a:rPr lang="en" b="1" dirty="0"/>
              <a:t> </a:t>
            </a:r>
            <a:r>
              <a:rPr lang="en" b="1" dirty="0" err="1"/>
              <a:t>strategij</a:t>
            </a:r>
            <a:r>
              <a:rPr lang="en" b="1" dirty="0"/>
              <a:t> </a:t>
            </a:r>
            <a:r>
              <a:rPr lang="en" b="1" dirty="0" err="1"/>
              <a:t>raje</a:t>
            </a:r>
            <a:r>
              <a:rPr lang="en" b="1" dirty="0"/>
              <a:t> </a:t>
            </a:r>
            <a:r>
              <a:rPr lang="en" b="1" dirty="0" err="1"/>
              <a:t>poiskali</a:t>
            </a:r>
            <a:r>
              <a:rPr lang="en" b="1" dirty="0"/>
              <a:t> </a:t>
            </a:r>
            <a:r>
              <a:rPr lang="en" b="1" dirty="0" err="1"/>
              <a:t>samo</a:t>
            </a:r>
            <a:endParaRPr b="1" dirty="0"/>
          </a:p>
        </p:txBody>
      </p:sp>
    </p:spTree>
    <p:extLst>
      <p:ext uri="{BB962C8B-B14F-4D97-AF65-F5344CB8AC3E}">
        <p14:creationId xmlns:p14="http://schemas.microsoft.com/office/powerpoint/2010/main" val="329222556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Shape 418"/>
        <p:cNvGrpSpPr/>
        <p:nvPr/>
      </p:nvGrpSpPr>
      <p:grpSpPr>
        <a:xfrm>
          <a:off x="0" y="0"/>
          <a:ext cx="0" cy="0"/>
          <a:chOff x="0" y="0"/>
          <a:chExt cx="0" cy="0"/>
        </a:xfrm>
      </p:grpSpPr>
      <p:sp>
        <p:nvSpPr>
          <p:cNvPr id="419" name="Google Shape;419;p26"/>
          <p:cNvSpPr txBox="1">
            <a:spLocks noGrp="1"/>
          </p:cNvSpPr>
          <p:nvPr>
            <p:ph type="ctrTitle" idx="4294967295"/>
          </p:nvPr>
        </p:nvSpPr>
        <p:spPr>
          <a:xfrm>
            <a:off x="914400" y="4175975"/>
            <a:ext cx="10363200" cy="1546400"/>
          </a:xfrm>
          <a:prstGeom prst="rect">
            <a:avLst/>
          </a:prstGeom>
        </p:spPr>
        <p:txBody>
          <a:bodyPr spcFirstLastPara="1" wrap="square" lIns="0" tIns="0" rIns="0" bIns="0" anchor="b" anchorCtr="0">
            <a:noAutofit/>
          </a:bodyPr>
          <a:lstStyle/>
          <a:p>
            <a:pPr algn="ctr"/>
            <a:r>
              <a:rPr lang="en-GB" sz="9600" dirty="0">
                <a:solidFill>
                  <a:schemeClr val="bg1"/>
                </a:solidFill>
                <a:highlight>
                  <a:srgbClr val="800000"/>
                </a:highlight>
              </a:rPr>
              <a:t>…je </a:t>
            </a:r>
            <a:r>
              <a:rPr lang="en-GB" sz="9600" dirty="0" err="1">
                <a:solidFill>
                  <a:schemeClr val="bg1"/>
                </a:solidFill>
                <a:highlight>
                  <a:srgbClr val="800000"/>
                </a:highlight>
              </a:rPr>
              <a:t>podobnih</a:t>
            </a:r>
            <a:r>
              <a:rPr lang="en-GB" sz="9600" dirty="0">
                <a:solidFill>
                  <a:schemeClr val="bg1"/>
                </a:solidFill>
                <a:highlight>
                  <a:srgbClr val="800000"/>
                </a:highlight>
              </a:rPr>
              <a:t> </a:t>
            </a:r>
            <a:r>
              <a:rPr lang="en-GB" sz="9600" dirty="0" err="1">
                <a:solidFill>
                  <a:schemeClr val="bg1"/>
                </a:solidFill>
                <a:highlight>
                  <a:srgbClr val="800000"/>
                </a:highlight>
              </a:rPr>
              <a:t>ljudi</a:t>
            </a:r>
            <a:r>
              <a:rPr lang="en-GB" sz="9600" dirty="0">
                <a:solidFill>
                  <a:schemeClr val="bg1"/>
                </a:solidFill>
                <a:highlight>
                  <a:srgbClr val="800000"/>
                </a:highlight>
              </a:rPr>
              <a:t>, </a:t>
            </a:r>
            <a:r>
              <a:rPr lang="en-GB" sz="9600" dirty="0" err="1">
                <a:solidFill>
                  <a:schemeClr val="bg1"/>
                </a:solidFill>
                <a:highlight>
                  <a:srgbClr val="800000"/>
                </a:highlight>
              </a:rPr>
              <a:t>kot</a:t>
            </a:r>
            <a:r>
              <a:rPr lang="en-GB" sz="9600" dirty="0">
                <a:solidFill>
                  <a:schemeClr val="bg1"/>
                </a:solidFill>
                <a:highlight>
                  <a:srgbClr val="800000"/>
                </a:highlight>
              </a:rPr>
              <a:t> je on(a) </a:t>
            </a:r>
            <a:r>
              <a:rPr lang="en-GB" sz="9600" dirty="0" err="1">
                <a:solidFill>
                  <a:schemeClr val="bg1"/>
                </a:solidFill>
                <a:highlight>
                  <a:srgbClr val="800000"/>
                </a:highlight>
              </a:rPr>
              <a:t>skoraj</a:t>
            </a:r>
            <a:r>
              <a:rPr lang="en-GB" sz="9600" dirty="0">
                <a:solidFill>
                  <a:schemeClr val="bg1"/>
                </a:solidFill>
                <a:highlight>
                  <a:srgbClr val="800000"/>
                </a:highlight>
              </a:rPr>
              <a:t> </a:t>
            </a:r>
            <a:r>
              <a:rPr lang="en-GB" sz="9600" dirty="0" err="1">
                <a:solidFill>
                  <a:schemeClr val="bg1"/>
                </a:solidFill>
                <a:highlight>
                  <a:srgbClr val="800000"/>
                </a:highlight>
              </a:rPr>
              <a:t>zagotovo</a:t>
            </a:r>
            <a:r>
              <a:rPr lang="en-GB" sz="9600" dirty="0">
                <a:solidFill>
                  <a:schemeClr val="bg1"/>
                </a:solidFill>
                <a:highlight>
                  <a:srgbClr val="800000"/>
                </a:highlight>
              </a:rPr>
              <a:t> </a:t>
            </a:r>
            <a:r>
              <a:rPr lang="en-GB" sz="9600" dirty="0" err="1">
                <a:solidFill>
                  <a:schemeClr val="bg1"/>
                </a:solidFill>
                <a:highlight>
                  <a:srgbClr val="800000"/>
                </a:highlight>
              </a:rPr>
              <a:t>še</a:t>
            </a:r>
            <a:r>
              <a:rPr lang="en-GB" sz="9600" dirty="0">
                <a:solidFill>
                  <a:schemeClr val="bg1"/>
                </a:solidFill>
                <a:highlight>
                  <a:srgbClr val="800000"/>
                </a:highlight>
              </a:rPr>
              <a:t> </a:t>
            </a:r>
            <a:r>
              <a:rPr lang="en-GB" sz="9600" dirty="0" err="1">
                <a:solidFill>
                  <a:schemeClr val="bg1"/>
                </a:solidFill>
                <a:highlight>
                  <a:srgbClr val="800000"/>
                </a:highlight>
              </a:rPr>
              <a:t>več</a:t>
            </a:r>
            <a:r>
              <a:rPr lang="en-GB" sz="9600" dirty="0">
                <a:solidFill>
                  <a:schemeClr val="bg1"/>
                </a:solidFill>
                <a:highlight>
                  <a:srgbClr val="800000"/>
                </a:highlight>
              </a:rPr>
              <a:t>!</a:t>
            </a:r>
            <a:endParaRPr sz="9600" dirty="0">
              <a:solidFill>
                <a:schemeClr val="bg1"/>
              </a:solidFill>
              <a:highlight>
                <a:srgbClr val="800000"/>
              </a:highlight>
            </a:endParaRPr>
          </a:p>
        </p:txBody>
      </p:sp>
      <p:sp>
        <p:nvSpPr>
          <p:cNvPr id="420" name="Google Shape;420;p26"/>
          <p:cNvSpPr txBox="1">
            <a:spLocks noGrp="1"/>
          </p:cNvSpPr>
          <p:nvPr>
            <p:ph type="subTitle" idx="4294967295"/>
          </p:nvPr>
        </p:nvSpPr>
        <p:spPr>
          <a:xfrm>
            <a:off x="914400" y="732087"/>
            <a:ext cx="10363200" cy="1046400"/>
          </a:xfrm>
          <a:prstGeom prst="rect">
            <a:avLst/>
          </a:prstGeom>
        </p:spPr>
        <p:txBody>
          <a:bodyPr spcFirstLastPara="1" wrap="square" lIns="0" tIns="0" rIns="0" bIns="0" anchor="t" anchorCtr="0">
            <a:noAutofit/>
          </a:bodyPr>
          <a:lstStyle/>
          <a:p>
            <a:pPr marL="0" indent="0" algn="ctr">
              <a:spcBef>
                <a:spcPts val="800"/>
              </a:spcBef>
              <a:buNone/>
            </a:pPr>
            <a:r>
              <a:rPr lang="en" b="1" dirty="0"/>
              <a:t>Ker </a:t>
            </a:r>
            <a:r>
              <a:rPr lang="en" b="1" dirty="0" err="1"/>
              <a:t>če</a:t>
            </a:r>
            <a:r>
              <a:rPr lang="en" b="1" dirty="0"/>
              <a:t> </a:t>
            </a:r>
            <a:r>
              <a:rPr lang="en" b="1" dirty="0" err="1"/>
              <a:t>smo</a:t>
            </a:r>
            <a:r>
              <a:rPr lang="en" b="1" dirty="0"/>
              <a:t> </a:t>
            </a:r>
            <a:r>
              <a:rPr lang="en" b="1" dirty="0" err="1"/>
              <a:t>našli</a:t>
            </a:r>
            <a:r>
              <a:rPr lang="en" b="1" dirty="0"/>
              <a:t> </a:t>
            </a:r>
            <a:r>
              <a:rPr lang="en" b="1" dirty="0" err="1"/>
              <a:t>eno</a:t>
            </a:r>
            <a:r>
              <a:rPr lang="en" b="1" dirty="0"/>
              <a:t> </a:t>
            </a:r>
            <a:r>
              <a:rPr lang="en" b="1" dirty="0" err="1"/>
              <a:t>osebo</a:t>
            </a:r>
            <a:r>
              <a:rPr lang="en" b="1" dirty="0"/>
              <a:t>, </a:t>
            </a:r>
            <a:r>
              <a:rPr lang="en" b="1" dirty="0" err="1"/>
              <a:t>ki</a:t>
            </a:r>
            <a:r>
              <a:rPr lang="en" b="1" dirty="0"/>
              <a:t> </a:t>
            </a:r>
            <a:r>
              <a:rPr lang="en" b="1" dirty="0" err="1"/>
              <a:t>nas</a:t>
            </a:r>
            <a:r>
              <a:rPr lang="en" b="1" dirty="0"/>
              <a:t> </a:t>
            </a:r>
            <a:r>
              <a:rPr lang="en" b="1" dirty="0" err="1"/>
              <a:t>potrebuje</a:t>
            </a:r>
            <a:r>
              <a:rPr lang="en" b="1" dirty="0"/>
              <a:t>…</a:t>
            </a:r>
            <a:endParaRPr b="1" dirty="0"/>
          </a:p>
        </p:txBody>
      </p:sp>
    </p:spTree>
    <p:extLst>
      <p:ext uri="{BB962C8B-B14F-4D97-AF65-F5344CB8AC3E}">
        <p14:creationId xmlns:p14="http://schemas.microsoft.com/office/powerpoint/2010/main" val="1737224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Shape 425"/>
        <p:cNvGrpSpPr/>
        <p:nvPr/>
      </p:nvGrpSpPr>
      <p:grpSpPr>
        <a:xfrm>
          <a:off x="0" y="0"/>
          <a:ext cx="0" cy="0"/>
          <a:chOff x="0" y="0"/>
          <a:chExt cx="0" cy="0"/>
        </a:xfrm>
      </p:grpSpPr>
      <p:sp>
        <p:nvSpPr>
          <p:cNvPr id="426" name="Google Shape;426;p27"/>
          <p:cNvSpPr txBox="1">
            <a:spLocks noGrp="1"/>
          </p:cNvSpPr>
          <p:nvPr>
            <p:ph type="ctrTitle" idx="4294967295"/>
          </p:nvPr>
        </p:nvSpPr>
        <p:spPr>
          <a:xfrm>
            <a:off x="3072067" y="864000"/>
            <a:ext cx="6048000" cy="1193200"/>
          </a:xfrm>
          <a:prstGeom prst="rect">
            <a:avLst/>
          </a:prstGeom>
        </p:spPr>
        <p:txBody>
          <a:bodyPr spcFirstLastPara="1" wrap="square" lIns="0" tIns="0" rIns="0" bIns="0" anchor="b" anchorCtr="0">
            <a:noAutofit/>
          </a:bodyPr>
          <a:lstStyle/>
          <a:p>
            <a:pPr algn="ctr"/>
            <a:r>
              <a:rPr lang="en" sz="6400" dirty="0" err="1">
                <a:solidFill>
                  <a:schemeClr val="accent2"/>
                </a:solidFill>
              </a:rPr>
              <a:t>Športnik</a:t>
            </a:r>
            <a:endParaRPr sz="6400" dirty="0">
              <a:solidFill>
                <a:schemeClr val="accent2"/>
              </a:solidFill>
            </a:endParaRPr>
          </a:p>
        </p:txBody>
      </p:sp>
      <p:sp>
        <p:nvSpPr>
          <p:cNvPr id="427" name="Google Shape;427;p27"/>
          <p:cNvSpPr txBox="1">
            <a:spLocks noGrp="1"/>
          </p:cNvSpPr>
          <p:nvPr>
            <p:ph type="subTitle" idx="4294967295"/>
          </p:nvPr>
        </p:nvSpPr>
        <p:spPr>
          <a:xfrm>
            <a:off x="3072067" y="1881744"/>
            <a:ext cx="6048000" cy="617600"/>
          </a:xfrm>
          <a:prstGeom prst="rect">
            <a:avLst/>
          </a:prstGeom>
        </p:spPr>
        <p:txBody>
          <a:bodyPr spcFirstLastPara="1" wrap="square" lIns="0" tIns="0" rIns="0" bIns="0" anchor="t" anchorCtr="0">
            <a:noAutofit/>
          </a:bodyPr>
          <a:lstStyle/>
          <a:p>
            <a:pPr marL="0" indent="0" algn="ctr">
              <a:spcBef>
                <a:spcPts val="800"/>
              </a:spcBef>
              <a:buNone/>
            </a:pPr>
            <a:r>
              <a:rPr lang="en" sz="3200" dirty="0" err="1"/>
              <a:t>Presplošno</a:t>
            </a:r>
            <a:r>
              <a:rPr lang="en" sz="3200" dirty="0"/>
              <a:t>!</a:t>
            </a:r>
            <a:endParaRPr sz="3200" dirty="0"/>
          </a:p>
        </p:txBody>
      </p:sp>
      <p:sp>
        <p:nvSpPr>
          <p:cNvPr id="428" name="Google Shape;428;p27"/>
          <p:cNvSpPr txBox="1">
            <a:spLocks noGrp="1"/>
          </p:cNvSpPr>
          <p:nvPr>
            <p:ph type="ctrTitle" idx="4294967295"/>
          </p:nvPr>
        </p:nvSpPr>
        <p:spPr>
          <a:xfrm>
            <a:off x="3072067" y="4369191"/>
            <a:ext cx="6048000" cy="1193200"/>
          </a:xfrm>
          <a:prstGeom prst="rect">
            <a:avLst/>
          </a:prstGeom>
        </p:spPr>
        <p:txBody>
          <a:bodyPr spcFirstLastPara="1" wrap="square" lIns="0" tIns="0" rIns="0" bIns="0" anchor="b" anchorCtr="0">
            <a:noAutofit/>
          </a:bodyPr>
          <a:lstStyle/>
          <a:p>
            <a:pPr algn="ctr"/>
            <a:r>
              <a:rPr lang="en" sz="6400" dirty="0" err="1">
                <a:solidFill>
                  <a:schemeClr val="accent4"/>
                </a:solidFill>
              </a:rPr>
              <a:t>Levo</a:t>
            </a:r>
            <a:r>
              <a:rPr lang="en" sz="6400" dirty="0">
                <a:solidFill>
                  <a:schemeClr val="accent4"/>
                </a:solidFill>
              </a:rPr>
              <a:t> </a:t>
            </a:r>
            <a:r>
              <a:rPr lang="en" sz="6400" dirty="0" err="1">
                <a:solidFill>
                  <a:schemeClr val="accent4"/>
                </a:solidFill>
              </a:rPr>
              <a:t>krilo</a:t>
            </a:r>
            <a:endParaRPr sz="6400" dirty="0">
              <a:solidFill>
                <a:schemeClr val="accent4"/>
              </a:solidFill>
            </a:endParaRPr>
          </a:p>
        </p:txBody>
      </p:sp>
      <p:sp>
        <p:nvSpPr>
          <p:cNvPr id="429" name="Google Shape;429;p27"/>
          <p:cNvSpPr txBox="1">
            <a:spLocks noGrp="1"/>
          </p:cNvSpPr>
          <p:nvPr>
            <p:ph type="subTitle" idx="4294967295"/>
          </p:nvPr>
        </p:nvSpPr>
        <p:spPr>
          <a:xfrm>
            <a:off x="3072067" y="5386935"/>
            <a:ext cx="6048000" cy="617600"/>
          </a:xfrm>
          <a:prstGeom prst="rect">
            <a:avLst/>
          </a:prstGeom>
        </p:spPr>
        <p:txBody>
          <a:bodyPr spcFirstLastPara="1" wrap="square" lIns="0" tIns="0" rIns="0" bIns="0" anchor="t" anchorCtr="0">
            <a:noAutofit/>
          </a:bodyPr>
          <a:lstStyle/>
          <a:p>
            <a:pPr marL="0" indent="0" algn="ctr">
              <a:spcBef>
                <a:spcPts val="800"/>
              </a:spcBef>
              <a:buNone/>
            </a:pPr>
            <a:r>
              <a:rPr lang="en" sz="3200" dirty="0"/>
              <a:t>Ja, </a:t>
            </a:r>
            <a:r>
              <a:rPr lang="en" sz="3200" dirty="0" err="1"/>
              <a:t>tako</a:t>
            </a:r>
            <a:r>
              <a:rPr lang="en" sz="3200" dirty="0"/>
              <a:t> </a:t>
            </a:r>
            <a:r>
              <a:rPr lang="en" sz="3200" dirty="0" err="1"/>
              <a:t>natančno</a:t>
            </a:r>
            <a:r>
              <a:rPr lang="en" sz="3200" dirty="0"/>
              <a:t>.</a:t>
            </a:r>
            <a:endParaRPr sz="3200" dirty="0"/>
          </a:p>
        </p:txBody>
      </p:sp>
      <p:sp>
        <p:nvSpPr>
          <p:cNvPr id="430" name="Google Shape;430;p27"/>
          <p:cNvSpPr txBox="1">
            <a:spLocks noGrp="1"/>
          </p:cNvSpPr>
          <p:nvPr>
            <p:ph type="ctrTitle" idx="4294967295"/>
          </p:nvPr>
        </p:nvSpPr>
        <p:spPr>
          <a:xfrm>
            <a:off x="3072067" y="2616596"/>
            <a:ext cx="6048000" cy="1193200"/>
          </a:xfrm>
          <a:prstGeom prst="rect">
            <a:avLst/>
          </a:prstGeom>
        </p:spPr>
        <p:txBody>
          <a:bodyPr spcFirstLastPara="1" wrap="square" lIns="0" tIns="0" rIns="0" bIns="0" anchor="b" anchorCtr="0">
            <a:noAutofit/>
          </a:bodyPr>
          <a:lstStyle/>
          <a:p>
            <a:pPr algn="ctr"/>
            <a:r>
              <a:rPr lang="en" sz="6400" dirty="0" err="1"/>
              <a:t>Nogometaš</a:t>
            </a:r>
            <a:endParaRPr sz="6400" dirty="0"/>
          </a:p>
        </p:txBody>
      </p:sp>
      <p:sp>
        <p:nvSpPr>
          <p:cNvPr id="431" name="Google Shape;431;p27"/>
          <p:cNvSpPr txBox="1">
            <a:spLocks noGrp="1"/>
          </p:cNvSpPr>
          <p:nvPr>
            <p:ph type="subTitle" idx="4294967295"/>
          </p:nvPr>
        </p:nvSpPr>
        <p:spPr>
          <a:xfrm>
            <a:off x="3072067" y="3634340"/>
            <a:ext cx="6048000" cy="617600"/>
          </a:xfrm>
          <a:prstGeom prst="rect">
            <a:avLst/>
          </a:prstGeom>
        </p:spPr>
        <p:txBody>
          <a:bodyPr spcFirstLastPara="1" wrap="square" lIns="0" tIns="0" rIns="0" bIns="0" anchor="t" anchorCtr="0">
            <a:noAutofit/>
          </a:bodyPr>
          <a:lstStyle/>
          <a:p>
            <a:pPr marL="0" indent="0" algn="ctr">
              <a:spcBef>
                <a:spcPts val="800"/>
              </a:spcBef>
              <a:buNone/>
            </a:pPr>
            <a:r>
              <a:rPr lang="en" sz="3200" dirty="0" err="1"/>
              <a:t>Bolje</a:t>
            </a:r>
            <a:r>
              <a:rPr lang="en" sz="3200" dirty="0"/>
              <a:t>, </a:t>
            </a:r>
            <a:r>
              <a:rPr lang="en" sz="3200" dirty="0" err="1"/>
              <a:t>ampak</a:t>
            </a:r>
            <a:r>
              <a:rPr lang="en" sz="3200" dirty="0"/>
              <a:t> </a:t>
            </a:r>
            <a:r>
              <a:rPr lang="en" sz="3200" dirty="0" err="1"/>
              <a:t>nismo</a:t>
            </a:r>
            <a:r>
              <a:rPr lang="en" sz="3200" dirty="0"/>
              <a:t> </a:t>
            </a:r>
            <a:r>
              <a:rPr lang="en" sz="3200" dirty="0" err="1"/>
              <a:t>še</a:t>
            </a:r>
            <a:r>
              <a:rPr lang="en" sz="3200" dirty="0"/>
              <a:t> tam.</a:t>
            </a:r>
            <a:endParaRPr sz="3200" dirty="0"/>
          </a:p>
        </p:txBody>
      </p:sp>
    </p:spTree>
    <p:extLst>
      <p:ext uri="{BB962C8B-B14F-4D97-AF65-F5344CB8AC3E}">
        <p14:creationId xmlns:p14="http://schemas.microsoft.com/office/powerpoint/2010/main" val="94486609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Shape 256"/>
        <p:cNvGrpSpPr/>
        <p:nvPr/>
      </p:nvGrpSpPr>
      <p:grpSpPr>
        <a:xfrm>
          <a:off x="0" y="0"/>
          <a:ext cx="0" cy="0"/>
          <a:chOff x="0" y="0"/>
          <a:chExt cx="0" cy="0"/>
        </a:xfrm>
      </p:grpSpPr>
      <p:sp>
        <p:nvSpPr>
          <p:cNvPr id="257" name="Google Shape;257;p3"/>
          <p:cNvSpPr txBox="1">
            <a:spLocks noGrp="1"/>
          </p:cNvSpPr>
          <p:nvPr>
            <p:ph type="ctrTitle"/>
          </p:nvPr>
        </p:nvSpPr>
        <p:spPr>
          <a:xfrm>
            <a:off x="1893100" y="2619133"/>
            <a:ext cx="6100000" cy="1546400"/>
          </a:xfrm>
          <a:prstGeom prst="rect">
            <a:avLst/>
          </a:prstGeom>
          <a:noFill/>
          <a:ln>
            <a:noFill/>
          </a:ln>
        </p:spPr>
        <p:txBody>
          <a:bodyPr spcFirstLastPara="1" wrap="square" lIns="0" tIns="0" rIns="0" bIns="0" anchor="b" anchorCtr="0">
            <a:noAutofit/>
          </a:bodyPr>
          <a:lstStyle/>
          <a:p>
            <a:r>
              <a:rPr lang="en"/>
              <a:t>Od kupca do prodaje</a:t>
            </a:r>
            <a:endParaRPr/>
          </a:p>
        </p:txBody>
      </p:sp>
      <p:sp>
        <p:nvSpPr>
          <p:cNvPr id="258" name="Google Shape;258;p3"/>
          <p:cNvSpPr txBox="1">
            <a:spLocks noGrp="1"/>
          </p:cNvSpPr>
          <p:nvPr>
            <p:ph type="subTitle" idx="1"/>
          </p:nvPr>
        </p:nvSpPr>
        <p:spPr>
          <a:xfrm>
            <a:off x="1893100" y="4294733"/>
            <a:ext cx="6100000" cy="1046400"/>
          </a:xfrm>
          <a:prstGeom prst="rect">
            <a:avLst/>
          </a:prstGeom>
          <a:noFill/>
          <a:ln>
            <a:noFill/>
          </a:ln>
        </p:spPr>
        <p:txBody>
          <a:bodyPr spcFirstLastPara="1" wrap="square" lIns="0" tIns="0" rIns="0" bIns="0" anchor="t" anchorCtr="0">
            <a:noAutofit/>
          </a:bodyPr>
          <a:lstStyle/>
          <a:p>
            <a:pPr marL="0" indent="0"/>
            <a:r>
              <a:rPr lang="en"/>
              <a:t>Ne bo čisto držalo, da se “dobra roba sama hvali” – malo ji je treba pomagati z razumevanjem prodaje. </a:t>
            </a:r>
            <a:endParaRPr/>
          </a:p>
        </p:txBody>
      </p:sp>
      <p:sp>
        <p:nvSpPr>
          <p:cNvPr id="259" name="Google Shape;259;p3"/>
          <p:cNvSpPr txBox="1"/>
          <p:nvPr/>
        </p:nvSpPr>
        <p:spPr>
          <a:xfrm>
            <a:off x="639633" y="0"/>
            <a:ext cx="2371200" cy="1864400"/>
          </a:xfrm>
          <a:prstGeom prst="rect">
            <a:avLst/>
          </a:prstGeom>
          <a:noFill/>
          <a:ln>
            <a:noFill/>
          </a:ln>
        </p:spPr>
        <p:txBody>
          <a:bodyPr spcFirstLastPara="1" wrap="square" lIns="121900" tIns="121900" rIns="121900" bIns="121900" anchor="ctr" anchorCtr="0">
            <a:noAutofit/>
          </a:bodyPr>
          <a:lstStyle/>
          <a:p>
            <a:pPr algn="ctr" defTabSz="1219170">
              <a:buClr>
                <a:srgbClr val="000000"/>
              </a:buClr>
              <a:buSzPts val="7200"/>
              <a:defRPr/>
            </a:pPr>
            <a:r>
              <a:rPr lang="en" sz="9600" b="1" kern="0">
                <a:solidFill>
                  <a:srgbClr val="FFFFFF"/>
                </a:solidFill>
                <a:latin typeface="DM Sans"/>
                <a:ea typeface="DM Sans"/>
                <a:cs typeface="DM Sans"/>
                <a:sym typeface="DM Sans"/>
              </a:rPr>
              <a:t>3</a:t>
            </a:r>
            <a:endParaRPr sz="9600" b="1" kern="0">
              <a:solidFill>
                <a:srgbClr val="FFFFFF"/>
              </a:solidFill>
              <a:latin typeface="DM Sans"/>
              <a:ea typeface="DM Sans"/>
              <a:cs typeface="DM Sans"/>
              <a:sym typeface="DM Sans"/>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271"/>
        <p:cNvGrpSpPr/>
        <p:nvPr/>
      </p:nvGrpSpPr>
      <p:grpSpPr>
        <a:xfrm>
          <a:off x="0" y="0"/>
          <a:ext cx="0" cy="0"/>
          <a:chOff x="0" y="0"/>
          <a:chExt cx="0" cy="0"/>
        </a:xfrm>
      </p:grpSpPr>
      <p:sp>
        <p:nvSpPr>
          <p:cNvPr id="272" name="Google Shape;272;p5"/>
          <p:cNvSpPr txBox="1">
            <a:spLocks noGrp="1"/>
          </p:cNvSpPr>
          <p:nvPr>
            <p:ph type="title" idx="4294967295"/>
          </p:nvPr>
        </p:nvSpPr>
        <p:spPr>
          <a:xfrm>
            <a:off x="1133438" y="5475867"/>
            <a:ext cx="8741217" cy="1013600"/>
          </a:xfrm>
          <a:prstGeom prst="rect">
            <a:avLst/>
          </a:prstGeom>
          <a:noFill/>
          <a:ln>
            <a:noFill/>
          </a:ln>
        </p:spPr>
        <p:txBody>
          <a:bodyPr spcFirstLastPara="1" wrap="square" lIns="0" tIns="0" rIns="0" bIns="0" anchor="b" anchorCtr="0">
            <a:noAutofit/>
          </a:bodyPr>
          <a:lstStyle/>
          <a:p>
            <a:r>
              <a:rPr lang="en" sz="3200" b="0">
                <a:solidFill>
                  <a:schemeClr val="lt1"/>
                </a:solidFill>
              </a:rPr>
              <a:t>Kakšno </a:t>
            </a:r>
            <a:r>
              <a:rPr lang="en" sz="3200">
                <a:solidFill>
                  <a:schemeClr val="lt1"/>
                </a:solidFill>
              </a:rPr>
              <a:t>zgodbo </a:t>
            </a:r>
            <a:r>
              <a:rPr lang="en" sz="3200" b="0">
                <a:solidFill>
                  <a:schemeClr val="lt1"/>
                </a:solidFill>
              </a:rPr>
              <a:t>lahko povemo o tem produktu,</a:t>
            </a:r>
            <a:endParaRPr sz="3200" b="0">
              <a:solidFill>
                <a:schemeClr val="lt1"/>
              </a:solidFill>
            </a:endParaRPr>
          </a:p>
          <a:p>
            <a:r>
              <a:rPr lang="en" sz="3200">
                <a:solidFill>
                  <a:schemeClr val="lt1"/>
                </a:solidFill>
              </a:rPr>
              <a:t>da bodo ljudje, ki jim je mar, kupili?</a:t>
            </a:r>
            <a:endParaRPr sz="3200">
              <a:solidFill>
                <a:schemeClr val="lt1"/>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285"/>
        <p:cNvGrpSpPr/>
        <p:nvPr/>
      </p:nvGrpSpPr>
      <p:grpSpPr>
        <a:xfrm>
          <a:off x="0" y="0"/>
          <a:ext cx="0" cy="0"/>
          <a:chOff x="0" y="0"/>
          <a:chExt cx="0" cy="0"/>
        </a:xfrm>
      </p:grpSpPr>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290"/>
        <p:cNvGrpSpPr/>
        <p:nvPr/>
      </p:nvGrpSpPr>
      <p:grpSpPr>
        <a:xfrm>
          <a:off x="0" y="0"/>
          <a:ext cx="0" cy="0"/>
          <a:chOff x="0" y="0"/>
          <a:chExt cx="0" cy="0"/>
        </a:xfrm>
      </p:grpSpPr>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295"/>
        <p:cNvGrpSpPr/>
        <p:nvPr/>
      </p:nvGrpSpPr>
      <p:grpSpPr>
        <a:xfrm>
          <a:off x="0" y="0"/>
          <a:ext cx="0" cy="0"/>
          <a:chOff x="0" y="0"/>
          <a:chExt cx="0" cy="0"/>
        </a:xfrm>
      </p:grpSpPr>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00"/>
        <p:cNvGrpSpPr/>
        <p:nvPr/>
      </p:nvGrpSpPr>
      <p:grpSpPr>
        <a:xfrm>
          <a:off x="0" y="0"/>
          <a:ext cx="0" cy="0"/>
          <a:chOff x="0" y="0"/>
          <a:chExt cx="0" cy="0"/>
        </a:xfrm>
      </p:grpSpPr>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05"/>
        <p:cNvGrpSpPr/>
        <p:nvPr/>
      </p:nvGrpSpPr>
      <p:grpSpPr>
        <a:xfrm>
          <a:off x="0" y="0"/>
          <a:ext cx="0" cy="0"/>
          <a:chOff x="0" y="0"/>
          <a:chExt cx="0" cy="0"/>
        </a:xfrm>
      </p:grpSpPr>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10"/>
        <p:cNvGrpSpPr/>
        <p:nvPr/>
      </p:nvGrpSpPr>
      <p:grpSpPr>
        <a:xfrm>
          <a:off x="0" y="0"/>
          <a:ext cx="0" cy="0"/>
          <a:chOff x="0" y="0"/>
          <a:chExt cx="0" cy="0"/>
        </a:xfrm>
      </p:grpSpPr>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15"/>
        <p:cNvGrpSpPr/>
        <p:nvPr/>
      </p:nvGrpSpPr>
      <p:grpSpPr>
        <a:xfrm>
          <a:off x="0" y="0"/>
          <a:ext cx="0" cy="0"/>
          <a:chOff x="0" y="0"/>
          <a:chExt cx="0" cy="0"/>
        </a:xfrm>
      </p:grpSpPr>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20"/>
        <p:cNvGrpSpPr/>
        <p:nvPr/>
      </p:nvGrpSpPr>
      <p:grpSpPr>
        <a:xfrm>
          <a:off x="0" y="0"/>
          <a:ext cx="0" cy="0"/>
          <a:chOff x="0" y="0"/>
          <a:chExt cx="0" cy="0"/>
        </a:xfrm>
      </p:grpSpPr>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25"/>
        <p:cNvGrpSpPr/>
        <p:nvPr/>
      </p:nvGrpSpPr>
      <p:grpSpPr>
        <a:xfrm>
          <a:off x="0" y="0"/>
          <a:ext cx="0" cy="0"/>
          <a:chOff x="0" y="0"/>
          <a:chExt cx="0" cy="0"/>
        </a:xfrm>
      </p:grpSpPr>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0">
  <p:cSld>
    <p:spTree>
      <p:nvGrpSpPr>
        <p:cNvPr id="1" name="Shape 330"/>
        <p:cNvGrpSpPr/>
        <p:nvPr/>
      </p:nvGrpSpPr>
      <p:grpSpPr>
        <a:xfrm>
          <a:off x="0" y="0"/>
          <a:ext cx="0" cy="0"/>
          <a:chOff x="0" y="0"/>
          <a:chExt cx="0" cy="0"/>
        </a:xfrm>
      </p:grpSpPr>
      <p:sp>
        <p:nvSpPr>
          <p:cNvPr id="331" name="Google Shape;331;p16"/>
          <p:cNvSpPr txBox="1">
            <a:spLocks noGrp="1"/>
          </p:cNvSpPr>
          <p:nvPr>
            <p:ph type="ctrTitle" idx="4294967295"/>
          </p:nvPr>
        </p:nvSpPr>
        <p:spPr>
          <a:xfrm>
            <a:off x="2682733" y="1935643"/>
            <a:ext cx="6216800" cy="1546400"/>
          </a:xfrm>
          <a:prstGeom prst="rect">
            <a:avLst/>
          </a:prstGeom>
          <a:noFill/>
          <a:ln>
            <a:noFill/>
          </a:ln>
        </p:spPr>
        <p:txBody>
          <a:bodyPr spcFirstLastPara="1" wrap="square" lIns="0" tIns="0" rIns="0" bIns="0" anchor="b" anchorCtr="0">
            <a:noAutofit/>
          </a:bodyPr>
          <a:lstStyle/>
          <a:p>
            <a:r>
              <a:rPr lang="en" sz="6400"/>
              <a:t>Lekcija:</a:t>
            </a:r>
            <a:endParaRPr sz="6400"/>
          </a:p>
        </p:txBody>
      </p:sp>
      <p:sp>
        <p:nvSpPr>
          <p:cNvPr id="332" name="Google Shape;332;p16"/>
          <p:cNvSpPr txBox="1">
            <a:spLocks noGrp="1"/>
          </p:cNvSpPr>
          <p:nvPr>
            <p:ph type="subTitle" idx="4294967295"/>
          </p:nvPr>
        </p:nvSpPr>
        <p:spPr>
          <a:xfrm>
            <a:off x="2682733" y="3458849"/>
            <a:ext cx="7431087" cy="1046400"/>
          </a:xfrm>
          <a:prstGeom prst="rect">
            <a:avLst/>
          </a:prstGeom>
          <a:noFill/>
          <a:ln>
            <a:noFill/>
          </a:ln>
        </p:spPr>
        <p:txBody>
          <a:bodyPr spcFirstLastPara="1" wrap="square" lIns="0" tIns="0" rIns="0" bIns="0" anchor="t" anchorCtr="0">
            <a:noAutofit/>
          </a:bodyPr>
          <a:lstStyle/>
          <a:p>
            <a:pPr marL="0" indent="0">
              <a:spcBef>
                <a:spcPts val="800"/>
              </a:spcBef>
              <a:buNone/>
            </a:pPr>
            <a:r>
              <a:rPr lang="en" sz="2667" b="1"/>
              <a:t>DOBRA ZGODBA JE IZJEMEN POSPEŠEK ZA VSAK POSEL.</a:t>
            </a:r>
            <a:endParaRPr/>
          </a:p>
          <a:p>
            <a:pPr marL="0" indent="0">
              <a:spcBef>
                <a:spcPts val="800"/>
              </a:spcBef>
              <a:buNone/>
            </a:pPr>
            <a:r>
              <a:rPr lang="en" sz="2667"/>
              <a:t>AMPAK POZOR, NI ČISTO VSE! </a:t>
            </a:r>
            <a:br>
              <a:rPr lang="en" sz="2667"/>
            </a:br>
            <a:r>
              <a:rPr lang="en" sz="2667"/>
              <a:t>(o tem v nadaljevanju)</a:t>
            </a:r>
            <a:endParaRPr/>
          </a:p>
        </p:txBody>
      </p:sp>
      <p:sp>
        <p:nvSpPr>
          <p:cNvPr id="334" name="Google Shape;334;p16"/>
          <p:cNvSpPr/>
          <p:nvPr/>
        </p:nvSpPr>
        <p:spPr>
          <a:xfrm>
            <a:off x="3210517" y="402943"/>
            <a:ext cx="1693864" cy="203270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35" name="Google Shape;335;p16"/>
          <p:cNvSpPr/>
          <p:nvPr/>
        </p:nvSpPr>
        <p:spPr>
          <a:xfrm>
            <a:off x="5579757" y="2580623"/>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336" name="Google Shape;336;p16"/>
          <p:cNvSpPr/>
          <p:nvPr/>
        </p:nvSpPr>
        <p:spPr>
          <a:xfrm rot="2487343">
            <a:off x="5507371" y="219211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337" name="Google Shape;337;p16"/>
          <p:cNvSpPr/>
          <p:nvPr/>
        </p:nvSpPr>
        <p:spPr>
          <a:xfrm rot="662438">
            <a:off x="8518421" y="1048950"/>
            <a:ext cx="762224" cy="740685"/>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338" name="Google Shape;338;p16"/>
          <p:cNvSpPr/>
          <p:nvPr/>
        </p:nvSpPr>
        <p:spPr>
          <a:xfrm rot="2487343">
            <a:off x="9240001" y="100436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339" name="Google Shape;339;p16"/>
          <p:cNvSpPr/>
          <p:nvPr/>
        </p:nvSpPr>
        <p:spPr>
          <a:xfrm rot="-608518">
            <a:off x="8601553" y="2975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558"/>
        <p:cNvGrpSpPr/>
        <p:nvPr/>
      </p:nvGrpSpPr>
      <p:grpSpPr>
        <a:xfrm>
          <a:off x="0" y="0"/>
          <a:ext cx="0" cy="0"/>
          <a:chOff x="0" y="0"/>
          <a:chExt cx="0" cy="0"/>
        </a:xfrm>
      </p:grpSpPr>
      <p:sp>
        <p:nvSpPr>
          <p:cNvPr id="559" name="Google Shape;559;p41"/>
          <p:cNvSpPr txBox="1">
            <a:spLocks noGrp="1"/>
          </p:cNvSpPr>
          <p:nvPr>
            <p:ph type="ctrTitle" idx="4294967295"/>
          </p:nvPr>
        </p:nvSpPr>
        <p:spPr>
          <a:xfrm>
            <a:off x="914400" y="2111123"/>
            <a:ext cx="10363200" cy="1546400"/>
          </a:xfrm>
          <a:prstGeom prst="rect">
            <a:avLst/>
          </a:prstGeom>
          <a:noFill/>
          <a:ln>
            <a:noFill/>
          </a:ln>
        </p:spPr>
        <p:txBody>
          <a:bodyPr spcFirstLastPara="1" wrap="square" lIns="0" tIns="0" rIns="0" bIns="0" anchor="b" anchorCtr="0">
            <a:noAutofit/>
          </a:bodyPr>
          <a:lstStyle/>
          <a:p>
            <a:pPr algn="ctr"/>
            <a:r>
              <a:rPr lang="en" sz="12800">
                <a:solidFill>
                  <a:schemeClr val="accent2"/>
                </a:solidFill>
              </a:rPr>
              <a:t>Torej...</a:t>
            </a:r>
            <a:endParaRPr sz="12800">
              <a:solidFill>
                <a:schemeClr val="accent2"/>
              </a:solidFill>
            </a:endParaRPr>
          </a:p>
        </p:txBody>
      </p:sp>
      <p:sp>
        <p:nvSpPr>
          <p:cNvPr id="560" name="Google Shape;560;p41"/>
          <p:cNvSpPr txBox="1">
            <a:spLocks noGrp="1"/>
          </p:cNvSpPr>
          <p:nvPr>
            <p:ph type="subTitle" idx="4294967295"/>
          </p:nvPr>
        </p:nvSpPr>
        <p:spPr>
          <a:xfrm>
            <a:off x="914400" y="3786737"/>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a:t>Poglejmo nekaj konkretnih napotkov, kako do tvoje </a:t>
            </a:r>
            <a:r>
              <a:rPr lang="en" sz="2667" b="1"/>
              <a:t>prve prodaje</a:t>
            </a:r>
            <a:r>
              <a:rPr lang="en" sz="2667"/>
              <a:t>…</a:t>
            </a:r>
            <a:endParaRPr sz="2667"/>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Shape 591"/>
        <p:cNvGrpSpPr/>
        <p:nvPr/>
      </p:nvGrpSpPr>
      <p:grpSpPr>
        <a:xfrm>
          <a:off x="0" y="0"/>
          <a:ext cx="0" cy="0"/>
          <a:chOff x="0" y="0"/>
          <a:chExt cx="0" cy="0"/>
        </a:xfrm>
      </p:grpSpPr>
      <p:sp>
        <p:nvSpPr>
          <p:cNvPr id="593" name="Google Shape;593;p44"/>
          <p:cNvSpPr txBox="1">
            <a:spLocks noGrp="1"/>
          </p:cNvSpPr>
          <p:nvPr>
            <p:ph type="ctrTitle" idx="4294967295"/>
          </p:nvPr>
        </p:nvSpPr>
        <p:spPr>
          <a:xfrm>
            <a:off x="4321033" y="3322504"/>
            <a:ext cx="7089648" cy="1626800"/>
          </a:xfrm>
          <a:prstGeom prst="rect">
            <a:avLst/>
          </a:prstGeom>
          <a:noFill/>
          <a:ln>
            <a:noFill/>
          </a:ln>
        </p:spPr>
        <p:txBody>
          <a:bodyPr spcFirstLastPara="1" wrap="square" lIns="0" tIns="0" rIns="0" bIns="0" anchor="b" anchorCtr="0">
            <a:noAutofit/>
          </a:bodyPr>
          <a:lstStyle/>
          <a:p>
            <a:r>
              <a:rPr lang="en" sz="10666" b="0">
                <a:solidFill>
                  <a:schemeClr val="lt1"/>
                </a:solidFill>
                <a:latin typeface="Zilla Slab SemiBold"/>
                <a:ea typeface="Zilla Slab SemiBold"/>
                <a:cs typeface="Zilla Slab SemiBold"/>
                <a:sym typeface="Zilla Slab SemiBold"/>
              </a:rPr>
              <a:t>Treba bo nekaj napisat…</a:t>
            </a:r>
            <a:endParaRPr sz="10666" b="0">
              <a:solidFill>
                <a:schemeClr val="lt1"/>
              </a:solidFill>
              <a:latin typeface="Zilla Slab SemiBold"/>
              <a:ea typeface="Zilla Slab SemiBold"/>
              <a:cs typeface="Zilla Slab SemiBold"/>
              <a:sym typeface="Zilla Slab SemiBold"/>
            </a:endParaRPr>
          </a:p>
        </p:txBody>
      </p:sp>
      <p:sp>
        <p:nvSpPr>
          <p:cNvPr id="594" name="Google Shape;594;p44"/>
          <p:cNvSpPr txBox="1">
            <a:spLocks noGrp="1"/>
          </p:cNvSpPr>
          <p:nvPr>
            <p:ph type="subTitle" idx="4294967295"/>
          </p:nvPr>
        </p:nvSpPr>
        <p:spPr>
          <a:xfrm>
            <a:off x="4321033" y="4882337"/>
            <a:ext cx="6496000" cy="1366800"/>
          </a:xfrm>
          <a:prstGeom prst="rect">
            <a:avLst/>
          </a:prstGeom>
          <a:noFill/>
          <a:ln>
            <a:noFill/>
          </a:ln>
        </p:spPr>
        <p:txBody>
          <a:bodyPr spcFirstLastPara="1" wrap="square" lIns="0" tIns="0" rIns="0" bIns="0" anchor="t" anchorCtr="0">
            <a:noAutofit/>
          </a:bodyPr>
          <a:lstStyle/>
          <a:p>
            <a:pPr marL="0" indent="0">
              <a:spcBef>
                <a:spcPts val="800"/>
              </a:spcBef>
              <a:buNone/>
            </a:pPr>
            <a:r>
              <a:rPr lang="en" sz="2400" b="1"/>
              <a:t>Skoraj vedno bomo morali za prodajo našega produkta kupcu nekaj dati na mizo. </a:t>
            </a:r>
            <a:r>
              <a:rPr lang="en" sz="2400" b="1">
                <a:solidFill>
                  <a:schemeClr val="lt1"/>
                </a:solidFill>
              </a:rPr>
              <a:t>Pripraviti bo treba “prodajno pismo”</a:t>
            </a:r>
            <a:endParaRPr sz="2400">
              <a:solidFill>
                <a:schemeClr val="lt1"/>
              </a:solidFill>
            </a:endParaRPr>
          </a:p>
        </p:txBody>
      </p:sp>
      <p:sp>
        <p:nvSpPr>
          <p:cNvPr id="595" name="Google Shape;595;p44"/>
          <p:cNvSpPr/>
          <p:nvPr/>
        </p:nvSpPr>
        <p:spPr>
          <a:xfrm>
            <a:off x="1645934" y="1532517"/>
            <a:ext cx="2408868" cy="2415753"/>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chemeClr val="accent5"/>
          </a:solidFill>
          <a:ln>
            <a:noFill/>
          </a:ln>
        </p:spPr>
        <p:txBody>
          <a:bodyPr spcFirstLastPara="1" wrap="square" lIns="121900" tIns="60933" rIns="121900" bIns="60933" anchor="ctr" anchorCtr="0">
            <a:noAutofit/>
          </a:bodyPr>
          <a:lstStyle/>
          <a:p>
            <a:pPr defTabSz="1219170">
              <a:buClr>
                <a:srgbClr val="000000"/>
              </a:buClr>
              <a:buSzPts val="1800"/>
              <a:defRPr/>
            </a:pPr>
            <a:endParaRPr sz="2400" kern="0">
              <a:solidFill>
                <a:srgbClr val="000000"/>
              </a:solidFill>
              <a:latin typeface="Calibri"/>
              <a:ea typeface="Calibri"/>
              <a:cs typeface="Calibri"/>
              <a:sym typeface="Calibri"/>
            </a:endParaRPr>
          </a:p>
        </p:txBody>
      </p:sp>
      <p:sp>
        <p:nvSpPr>
          <p:cNvPr id="596" name="Google Shape;596;p44"/>
          <p:cNvSpPr/>
          <p:nvPr/>
        </p:nvSpPr>
        <p:spPr>
          <a:xfrm>
            <a:off x="2273975" y="2158280"/>
            <a:ext cx="1152783" cy="1164224"/>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Shape 600"/>
        <p:cNvGrpSpPr/>
        <p:nvPr/>
      </p:nvGrpSpPr>
      <p:grpSpPr>
        <a:xfrm>
          <a:off x="0" y="0"/>
          <a:ext cx="0" cy="0"/>
          <a:chOff x="0" y="0"/>
          <a:chExt cx="0" cy="0"/>
        </a:xfrm>
      </p:grpSpPr>
      <p:sp>
        <p:nvSpPr>
          <p:cNvPr id="601" name="Google Shape;601;p45"/>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p>
            <a:r>
              <a:rPr lang="en"/>
              <a:t>Kaj napišemo, je odvisno od našega prvega kupca</a:t>
            </a:r>
            <a:endParaRPr/>
          </a:p>
        </p:txBody>
      </p:sp>
      <p:graphicFrame>
        <p:nvGraphicFramePr>
          <p:cNvPr id="602" name="Google Shape;602;p45"/>
          <p:cNvGraphicFramePr/>
          <p:nvPr/>
        </p:nvGraphicFramePr>
        <p:xfrm>
          <a:off x="815200" y="1584082"/>
          <a:ext cx="8033533" cy="4205500"/>
        </p:xfrm>
        <a:graphic>
          <a:graphicData uri="http://schemas.openxmlformats.org/drawingml/2006/table">
            <a:tbl>
              <a:tblPr>
                <a:noFill/>
              </a:tblPr>
              <a:tblGrid>
                <a:gridCol w="4016767">
                  <a:extLst>
                    <a:ext uri="{9D8B030D-6E8A-4147-A177-3AD203B41FA5}">
                      <a16:colId xmlns:a16="http://schemas.microsoft.com/office/drawing/2014/main" val="20000"/>
                    </a:ext>
                  </a:extLst>
                </a:gridCol>
                <a:gridCol w="4016767">
                  <a:extLst>
                    <a:ext uri="{9D8B030D-6E8A-4147-A177-3AD203B41FA5}">
                      <a16:colId xmlns:a16="http://schemas.microsoft.com/office/drawing/2014/main" val="20001"/>
                    </a:ext>
                  </a:extLst>
                </a:gridCol>
              </a:tblGrid>
              <a:tr h="446367">
                <a:tc>
                  <a:txBody>
                    <a:bodyPr/>
                    <a:lstStyle/>
                    <a:p>
                      <a:pPr marL="0" marR="0" lvl="0" indent="0" algn="ctr" rtl="0">
                        <a:lnSpc>
                          <a:spcPct val="100000"/>
                        </a:lnSpc>
                        <a:spcBef>
                          <a:spcPts val="0"/>
                        </a:spcBef>
                        <a:spcAft>
                          <a:spcPts val="0"/>
                        </a:spcAft>
                        <a:buClr>
                          <a:srgbClr val="000000"/>
                        </a:buClr>
                        <a:buSzPts val="1100"/>
                        <a:buFont typeface="Arial"/>
                        <a:buNone/>
                      </a:pPr>
                      <a:r>
                        <a:rPr lang="en" sz="1500" b="1" u="none" strike="noStrike" cap="none">
                          <a:solidFill>
                            <a:schemeClr val="accent5"/>
                          </a:solidFill>
                          <a:latin typeface="DM Sans"/>
                          <a:ea typeface="DM Sans"/>
                          <a:cs typeface="DM Sans"/>
                          <a:sym typeface="DM Sans"/>
                        </a:rPr>
                        <a:t>ČE PRODAJAM…</a:t>
                      </a:r>
                      <a:endParaRPr sz="1500" b="1" u="none" strike="noStrike" cap="none">
                        <a:solidFill>
                          <a:schemeClr val="accent5"/>
                        </a:solidFill>
                        <a:latin typeface="DM Sans"/>
                        <a:ea typeface="DM Sans"/>
                        <a:cs typeface="DM Sans"/>
                        <a:sym typeface="DM Sans"/>
                      </a:endParaRPr>
                    </a:p>
                  </a:txBody>
                  <a:tcPr marL="121900" marR="121900" marT="91433" marB="91433" anchor="ctr">
                    <a:lnL w="12700" cap="flat" cmpd="sng">
                      <a:solidFill>
                        <a:schemeClr val="dk1"/>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500" b="1" u="none" strike="noStrike" cap="none">
                          <a:solidFill>
                            <a:schemeClr val="accent5"/>
                          </a:solidFill>
                          <a:latin typeface="DM Sans"/>
                          <a:ea typeface="DM Sans"/>
                          <a:cs typeface="DM Sans"/>
                          <a:sym typeface="DM Sans"/>
                        </a:rPr>
                        <a:t>…POTEM POTREBUJEM</a:t>
                      </a:r>
                      <a:endParaRPr sz="1500" b="1" u="none" strike="noStrike" cap="none">
                        <a:solidFill>
                          <a:schemeClr val="accent5"/>
                        </a:solidFill>
                        <a:latin typeface="DM Sans"/>
                        <a:ea typeface="DM Sans"/>
                        <a:cs typeface="DM Sans"/>
                        <a:sym typeface="DM Sans"/>
                      </a:endParaRPr>
                    </a:p>
                  </a:txBody>
                  <a:tcPr marL="121900" marR="121900" marT="91433" marB="91433" anchor="ctr">
                    <a:lnL w="9525" cap="flat" cmpd="sng">
                      <a:solidFill>
                        <a:schemeClr val="accent3">
                          <a:alpha val="0"/>
                        </a:schemeClr>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extLst>
                  <a:ext uri="{0D108BD9-81ED-4DB2-BD59-A6C34878D82A}">
                    <a16:rowId xmlns:a16="http://schemas.microsoft.com/office/drawing/2014/main" val="10000"/>
                  </a:ext>
                </a:extLst>
              </a:tr>
              <a:tr h="751827">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IZDELEK VSAKODNEVNE UPORABE KONČNEMU KUPCU</a:t>
                      </a:r>
                      <a:endParaRPr sz="1900" b="1" u="none" strike="noStrike" cap="none">
                        <a:solidFill>
                          <a:schemeClr val="dk1"/>
                        </a:solidFill>
                        <a:latin typeface="DM Sans"/>
                        <a:ea typeface="DM Sans"/>
                        <a:cs typeface="DM Sans"/>
                        <a:sym typeface="DM Sans"/>
                      </a:endParaRPr>
                    </a:p>
                  </a:txBody>
                  <a:tcPr marL="121900" marR="121900" marT="91433" marB="91433" anchor="ctr">
                    <a:lnL w="12700" cap="flat" cmpd="sng">
                      <a:solidFill>
                        <a:schemeClr val="dk1"/>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PRODAJNO PISMO (EMAIL) ALI OBJAVO ZA SOCIALNE MEDIJE</a:t>
                      </a:r>
                      <a:endParaRPr sz="1900" b="1" u="none" strike="noStrike" cap="none">
                        <a:solidFill>
                          <a:schemeClr val="dk1"/>
                        </a:solidFill>
                        <a:latin typeface="DM Sans"/>
                        <a:ea typeface="DM Sans"/>
                        <a:cs typeface="DM Sans"/>
                        <a:sym typeface="DM Sans"/>
                      </a:endParaRPr>
                    </a:p>
                  </a:txBody>
                  <a:tcPr marL="121900" marR="121900" marT="91433" marB="91433" anchor="ctr">
                    <a:lnL w="9525" cap="flat" cmpd="sng">
                      <a:solidFill>
                        <a:schemeClr val="accent3">
                          <a:alpha val="0"/>
                        </a:scheme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extLst>
                  <a:ext uri="{0D108BD9-81ED-4DB2-BD59-A6C34878D82A}">
                    <a16:rowId xmlns:a16="http://schemas.microsoft.com/office/drawing/2014/main" val="10001"/>
                  </a:ext>
                </a:extLst>
              </a:tr>
              <a:tr h="751827">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MOJO STORITEV NAROČNIKU/PODJETJU</a:t>
                      </a:r>
                      <a:endParaRPr sz="1900" b="1" u="none" strike="noStrike" cap="none">
                        <a:solidFill>
                          <a:schemeClr val="dk1"/>
                        </a:solidFill>
                        <a:latin typeface="DM Sans"/>
                        <a:ea typeface="DM Sans"/>
                        <a:cs typeface="DM Sans"/>
                        <a:sym typeface="DM Sans"/>
                      </a:endParaRPr>
                    </a:p>
                  </a:txBody>
                  <a:tcPr marL="121900" marR="121900" marT="91433" marB="91433" anchor="ctr">
                    <a:lnL w="12700" cap="flat" cmpd="sng">
                      <a:solidFill>
                        <a:schemeClr val="dk1"/>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BROŠURO IN PRODAJNO PISMO S POZIVOM ZA SESTANEK</a:t>
                      </a:r>
                      <a:endParaRPr sz="1900" b="1" u="none" strike="noStrike" cap="none">
                        <a:solidFill>
                          <a:schemeClr val="dk1"/>
                        </a:solidFill>
                        <a:latin typeface="DM Sans"/>
                        <a:ea typeface="DM Sans"/>
                        <a:cs typeface="DM Sans"/>
                        <a:sym typeface="DM Sans"/>
                      </a:endParaRPr>
                    </a:p>
                  </a:txBody>
                  <a:tcPr marL="121900" marR="121900" marT="91433" marB="91433" anchor="ctr">
                    <a:lnL w="9525" cap="flat" cmpd="sng">
                      <a:solidFill>
                        <a:schemeClr val="accent3">
                          <a:alpha val="0"/>
                        </a:scheme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extLst>
                  <a:ext uri="{0D108BD9-81ED-4DB2-BD59-A6C34878D82A}">
                    <a16:rowId xmlns:a16="http://schemas.microsoft.com/office/drawing/2014/main" val="10002"/>
                  </a:ext>
                </a:extLst>
              </a:tr>
              <a:tr h="751827">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PRVO SERIJO MOJEGA PRODUKTA TRGOVCU</a:t>
                      </a:r>
                      <a:endParaRPr sz="1900" b="1" u="none" strike="noStrike" cap="none">
                        <a:solidFill>
                          <a:schemeClr val="dk1"/>
                        </a:solidFill>
                        <a:latin typeface="DM Sans"/>
                        <a:ea typeface="DM Sans"/>
                        <a:cs typeface="DM Sans"/>
                        <a:sym typeface="DM Sans"/>
                      </a:endParaRPr>
                    </a:p>
                  </a:txBody>
                  <a:tcPr marL="121900" marR="121900" marT="91433" marB="91433" anchor="ctr">
                    <a:lnL w="12700" cap="flat" cmpd="sng">
                      <a:solidFill>
                        <a:schemeClr val="dk1"/>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DOPIS IN PREDSTAVITVENO BROŠURO/KATALOG</a:t>
                      </a:r>
                      <a:endParaRPr sz="1900" b="1" u="none" strike="noStrike" cap="none">
                        <a:solidFill>
                          <a:schemeClr val="dk1"/>
                        </a:solidFill>
                        <a:latin typeface="DM Sans"/>
                        <a:ea typeface="DM Sans"/>
                        <a:cs typeface="DM Sans"/>
                        <a:sym typeface="DM Sans"/>
                      </a:endParaRPr>
                    </a:p>
                  </a:txBody>
                  <a:tcPr marL="121900" marR="121900" marT="91433" marB="91433" anchor="ctr">
                    <a:lnL w="9525" cap="flat" cmpd="sng">
                      <a:solidFill>
                        <a:schemeClr val="accent3">
                          <a:alpha val="0"/>
                        </a:scheme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extLst>
                  <a:ext uri="{0D108BD9-81ED-4DB2-BD59-A6C34878D82A}">
                    <a16:rowId xmlns:a16="http://schemas.microsoft.com/office/drawing/2014/main" val="10003"/>
                  </a:ext>
                </a:extLst>
              </a:tr>
              <a:tr h="751827">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DIGITALNI PRODUKT </a:t>
                      </a:r>
                      <a:br>
                        <a:rPr lang="en" sz="1900" b="1" u="none" strike="noStrike" cap="none">
                          <a:solidFill>
                            <a:schemeClr val="dk1"/>
                          </a:solidFill>
                          <a:latin typeface="DM Sans"/>
                          <a:ea typeface="DM Sans"/>
                          <a:cs typeface="DM Sans"/>
                          <a:sym typeface="DM Sans"/>
                        </a:rPr>
                      </a:br>
                      <a:r>
                        <a:rPr lang="en" sz="1900" b="1" u="none" strike="noStrike" cap="none">
                          <a:solidFill>
                            <a:schemeClr val="dk1"/>
                          </a:solidFill>
                          <a:latin typeface="DM Sans"/>
                          <a:ea typeface="DM Sans"/>
                          <a:cs typeface="DM Sans"/>
                          <a:sym typeface="DM Sans"/>
                        </a:rPr>
                        <a:t>(ALI SPLETNA PRODAJA)</a:t>
                      </a:r>
                      <a:endParaRPr sz="1900" b="1" u="none" strike="noStrike" cap="none">
                        <a:solidFill>
                          <a:schemeClr val="dk1"/>
                        </a:solidFill>
                        <a:latin typeface="DM Sans"/>
                        <a:ea typeface="DM Sans"/>
                        <a:cs typeface="DM Sans"/>
                        <a:sym typeface="DM Sans"/>
                      </a:endParaRPr>
                    </a:p>
                  </a:txBody>
                  <a:tcPr marL="121900" marR="121900" marT="91433" marB="91433" anchor="ctr">
                    <a:lnL w="12700" cap="flat" cmpd="sng">
                      <a:solidFill>
                        <a:schemeClr val="dk1"/>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PREDSTAVITVENO SPL. STRAN (LANDING PAGE)</a:t>
                      </a:r>
                      <a:endParaRPr sz="1900" b="1" u="none" strike="noStrike" cap="none">
                        <a:solidFill>
                          <a:schemeClr val="dk1"/>
                        </a:solidFill>
                        <a:latin typeface="DM Sans"/>
                        <a:ea typeface="DM Sans"/>
                        <a:cs typeface="DM Sans"/>
                        <a:sym typeface="DM Sans"/>
                      </a:endParaRPr>
                    </a:p>
                  </a:txBody>
                  <a:tcPr marL="121900" marR="121900" marT="91433" marB="91433" anchor="ctr">
                    <a:lnL w="9525" cap="flat" cmpd="sng">
                      <a:solidFill>
                        <a:schemeClr val="accent3">
                          <a:alpha val="0"/>
                        </a:scheme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accent3"/>
                      </a:solidFill>
                      <a:prstDash val="solid"/>
                      <a:round/>
                      <a:headEnd type="none" w="sm" len="sm"/>
                      <a:tailEnd type="none" w="sm" len="sm"/>
                    </a:lnT>
                    <a:lnB w="9525" cap="flat" cmpd="sng">
                      <a:solidFill>
                        <a:schemeClr val="accent3"/>
                      </a:solidFill>
                      <a:prstDash val="solid"/>
                      <a:round/>
                      <a:headEnd type="none" w="sm" len="sm"/>
                      <a:tailEnd type="none" w="sm" len="sm"/>
                    </a:lnB>
                    <a:solidFill>
                      <a:srgbClr val="FFFFFF">
                        <a:alpha val="41176"/>
                      </a:srgbClr>
                    </a:solidFill>
                  </a:tcPr>
                </a:tc>
                <a:extLst>
                  <a:ext uri="{0D108BD9-81ED-4DB2-BD59-A6C34878D82A}">
                    <a16:rowId xmlns:a16="http://schemas.microsoft.com/office/drawing/2014/main" val="10004"/>
                  </a:ext>
                </a:extLst>
              </a:tr>
              <a:tr h="751827">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DOGODEK/IZOBRAŽEVANJE</a:t>
                      </a:r>
                      <a:endParaRPr sz="1900" b="1" u="none" strike="noStrike" cap="none">
                        <a:solidFill>
                          <a:schemeClr val="dk1"/>
                        </a:solidFill>
                        <a:latin typeface="DM Sans"/>
                        <a:ea typeface="DM Sans"/>
                        <a:cs typeface="DM Sans"/>
                        <a:sym typeface="DM Sans"/>
                      </a:endParaRPr>
                    </a:p>
                  </a:txBody>
                  <a:tcPr marL="121900" marR="121900" marT="91433" marB="91433" anchor="ctr">
                    <a:lnL w="12700" cap="flat" cmpd="sng">
                      <a:solidFill>
                        <a:schemeClr val="dk1"/>
                      </a:solidFill>
                      <a:prstDash val="solid"/>
                      <a:round/>
                      <a:headEnd type="none" w="sm" len="sm"/>
                      <a:tailEnd type="none" w="sm" len="sm"/>
                    </a:lnL>
                    <a:lnR w="9525" cap="flat" cmpd="sng">
                      <a:solidFill>
                        <a:schemeClr val="accent3">
                          <a:alpha val="0"/>
                        </a:schemeClr>
                      </a:solidFill>
                      <a:prstDash val="solid"/>
                      <a:round/>
                      <a:headEnd type="none" w="sm" len="sm"/>
                      <a:tailEnd type="none" w="sm" len="sm"/>
                    </a:lnR>
                    <a:lnT w="9525" cap="flat" cmpd="sng">
                      <a:solidFill>
                        <a:schemeClr val="accent3"/>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FF">
                        <a:alpha val="41176"/>
                      </a:srgb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900" b="1" u="none" strike="noStrike" cap="none">
                          <a:solidFill>
                            <a:schemeClr val="dk1"/>
                          </a:solidFill>
                          <a:latin typeface="DM Sans"/>
                          <a:ea typeface="DM Sans"/>
                          <a:cs typeface="DM Sans"/>
                          <a:sym typeface="DM Sans"/>
                        </a:rPr>
                        <a:t>PROGRAM DOGODKA ALI IZOBRAŽEVANJA IN DOPIS</a:t>
                      </a:r>
                      <a:endParaRPr sz="1900" b="1" u="none" strike="noStrike" cap="none">
                        <a:solidFill>
                          <a:schemeClr val="dk1"/>
                        </a:solidFill>
                        <a:latin typeface="DM Sans"/>
                        <a:ea typeface="DM Sans"/>
                        <a:cs typeface="DM Sans"/>
                        <a:sym typeface="DM Sans"/>
                      </a:endParaRPr>
                    </a:p>
                  </a:txBody>
                  <a:tcPr marL="121900" marR="121900" marT="91433" marB="91433" anchor="ctr">
                    <a:lnL w="9525" cap="flat" cmpd="sng">
                      <a:solidFill>
                        <a:schemeClr val="accent3">
                          <a:alpha val="0"/>
                        </a:schemeClr>
                      </a:solidFill>
                      <a:prstDash val="solid"/>
                      <a:round/>
                      <a:headEnd type="none" w="sm" len="sm"/>
                      <a:tailEnd type="none" w="sm" len="sm"/>
                    </a:lnL>
                    <a:lnR w="12700" cap="flat" cmpd="sng">
                      <a:solidFill>
                        <a:schemeClr val="dk1"/>
                      </a:solidFill>
                      <a:prstDash val="solid"/>
                      <a:round/>
                      <a:headEnd type="none" w="sm" len="sm"/>
                      <a:tailEnd type="none" w="sm" len="sm"/>
                    </a:lnR>
                    <a:lnT w="9525" cap="flat" cmpd="sng">
                      <a:solidFill>
                        <a:schemeClr val="accent3"/>
                      </a:solidFill>
                      <a:prstDash val="solid"/>
                      <a:round/>
                      <a:headEnd type="none" w="sm" len="sm"/>
                      <a:tailEnd type="none" w="sm" len="sm"/>
                    </a:lnT>
                    <a:lnB w="12700" cap="flat" cmpd="sng">
                      <a:solidFill>
                        <a:schemeClr val="dk1"/>
                      </a:solidFill>
                      <a:prstDash val="solid"/>
                      <a:round/>
                      <a:headEnd type="none" w="sm" len="sm"/>
                      <a:tailEnd type="none" w="sm" len="sm"/>
                    </a:lnB>
                    <a:solidFill>
                      <a:srgbClr val="FFFFFF">
                        <a:alpha val="41176"/>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631"/>
        <p:cNvGrpSpPr/>
        <p:nvPr/>
      </p:nvGrpSpPr>
      <p:grpSpPr>
        <a:xfrm>
          <a:off x="0" y="0"/>
          <a:ext cx="0" cy="0"/>
          <a:chOff x="0" y="0"/>
          <a:chExt cx="0" cy="0"/>
        </a:xfrm>
      </p:grpSpPr>
      <p:sp>
        <p:nvSpPr>
          <p:cNvPr id="632" name="Google Shape;632;p49"/>
          <p:cNvSpPr txBox="1">
            <a:spLocks noGrp="1"/>
          </p:cNvSpPr>
          <p:nvPr>
            <p:ph type="title" idx="4294967295"/>
          </p:nvPr>
        </p:nvSpPr>
        <p:spPr>
          <a:xfrm>
            <a:off x="3515360" y="2922200"/>
            <a:ext cx="5161280" cy="1013600"/>
          </a:xfrm>
          <a:prstGeom prst="rect">
            <a:avLst/>
          </a:prstGeom>
          <a:noFill/>
          <a:ln>
            <a:noFill/>
          </a:ln>
        </p:spPr>
        <p:txBody>
          <a:bodyPr spcFirstLastPara="1" wrap="square" lIns="0" tIns="0" rIns="0" bIns="0" anchor="ctr" anchorCtr="0">
            <a:noAutofit/>
          </a:bodyPr>
          <a:lstStyle/>
          <a:p>
            <a:pPr algn="ctr"/>
            <a:r>
              <a:rPr lang="en" sz="5333" b="0">
                <a:solidFill>
                  <a:srgbClr val="191916"/>
                </a:solidFill>
                <a:highlight>
                  <a:srgbClr val="FFFF00"/>
                </a:highlight>
              </a:rPr>
              <a:t>Prisedi,</a:t>
            </a:r>
            <a:br>
              <a:rPr lang="en" sz="5333" b="0">
                <a:solidFill>
                  <a:srgbClr val="191916"/>
                </a:solidFill>
                <a:highlight>
                  <a:srgbClr val="FFFF00"/>
                </a:highlight>
              </a:rPr>
            </a:br>
            <a:r>
              <a:rPr lang="en" sz="5333" b="0">
                <a:solidFill>
                  <a:srgbClr val="191916"/>
                </a:solidFill>
                <a:highlight>
                  <a:srgbClr val="FFFF00"/>
                </a:highlight>
              </a:rPr>
              <a:t>pisanja brošure se je najlažje naučiti </a:t>
            </a:r>
            <a:r>
              <a:rPr lang="en" sz="5333">
                <a:solidFill>
                  <a:srgbClr val="191916"/>
                </a:solidFill>
                <a:highlight>
                  <a:srgbClr val="FFFF00"/>
                </a:highlight>
              </a:rPr>
              <a:t>na primeru</a:t>
            </a:r>
            <a:r>
              <a:rPr lang="en" sz="5333" b="0">
                <a:solidFill>
                  <a:srgbClr val="191916"/>
                </a:solidFill>
                <a:highlight>
                  <a:srgbClr val="FFFF00"/>
                </a:highlight>
              </a:rPr>
              <a:t>.</a:t>
            </a:r>
            <a:endParaRPr sz="5333" b="0">
              <a:solidFill>
                <a:srgbClr val="191916"/>
              </a:solidFill>
              <a:highlight>
                <a:srgbClr val="FFFF00"/>
              </a:highlight>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637"/>
        <p:cNvGrpSpPr/>
        <p:nvPr/>
      </p:nvGrpSpPr>
      <p:grpSpPr>
        <a:xfrm>
          <a:off x="0" y="0"/>
          <a:ext cx="0" cy="0"/>
          <a:chOff x="0" y="0"/>
          <a:chExt cx="0" cy="0"/>
        </a:xfrm>
      </p:grpSpPr>
      <p:pic>
        <p:nvPicPr>
          <p:cNvPr id="639" name="Google Shape;639;p50" descr="A screenshot of a social media post&#10;&#10;Description automatically generated"/>
          <p:cNvPicPr preferRelativeResize="0"/>
          <p:nvPr/>
        </p:nvPicPr>
        <p:blipFill rotWithShape="1">
          <a:blip r:embed="rId4">
            <a:alphaModFix/>
          </a:blip>
          <a:srcRect/>
          <a:stretch/>
        </p:blipFill>
        <p:spPr>
          <a:xfrm>
            <a:off x="7965168" y="1342260"/>
            <a:ext cx="3751123" cy="5425499"/>
          </a:xfrm>
          <a:prstGeom prst="rect">
            <a:avLst/>
          </a:prstGeom>
          <a:noFill/>
          <a:ln>
            <a:noFill/>
          </a:ln>
          <a:effectLst>
            <a:outerShdw blurRad="190500" algn="tl" rotWithShape="0">
              <a:srgbClr val="000000">
                <a:alpha val="69803"/>
              </a:srgbClr>
            </a:outerShdw>
          </a:effectLst>
        </p:spPr>
      </p:pic>
      <p:pic>
        <p:nvPicPr>
          <p:cNvPr id="640" name="Google Shape;640;p50" descr="A screenshot of a social media post&#10;&#10;Description automatically generated"/>
          <p:cNvPicPr preferRelativeResize="0"/>
          <p:nvPr/>
        </p:nvPicPr>
        <p:blipFill rotWithShape="1">
          <a:blip r:embed="rId5">
            <a:alphaModFix/>
          </a:blip>
          <a:srcRect/>
          <a:stretch/>
        </p:blipFill>
        <p:spPr>
          <a:xfrm>
            <a:off x="173561" y="1348034"/>
            <a:ext cx="3831705" cy="5419725"/>
          </a:xfrm>
          <a:prstGeom prst="rect">
            <a:avLst/>
          </a:prstGeom>
          <a:noFill/>
          <a:ln>
            <a:noFill/>
          </a:ln>
          <a:effectLst>
            <a:outerShdw blurRad="190500" algn="tl" rotWithShape="0">
              <a:srgbClr val="000000">
                <a:alpha val="69803"/>
              </a:srgbClr>
            </a:outerShdw>
          </a:effectLst>
        </p:spPr>
      </p:pic>
      <p:pic>
        <p:nvPicPr>
          <p:cNvPr id="641" name="Google Shape;641;p50" descr="A screenshot of a social media post&#10;&#10;Description automatically generated"/>
          <p:cNvPicPr preferRelativeResize="0"/>
          <p:nvPr/>
        </p:nvPicPr>
        <p:blipFill rotWithShape="1">
          <a:blip r:embed="rId6">
            <a:alphaModFix/>
          </a:blip>
          <a:srcRect/>
          <a:stretch/>
        </p:blipFill>
        <p:spPr>
          <a:xfrm>
            <a:off x="2089413" y="1175810"/>
            <a:ext cx="3826745" cy="5419725"/>
          </a:xfrm>
          <a:prstGeom prst="rect">
            <a:avLst/>
          </a:prstGeom>
          <a:noFill/>
          <a:ln>
            <a:noFill/>
          </a:ln>
          <a:effectLst>
            <a:outerShdw blurRad="190500" algn="tl" rotWithShape="0">
              <a:srgbClr val="000000">
                <a:alpha val="69803"/>
              </a:srgbClr>
            </a:outerShdw>
          </a:effectLst>
        </p:spPr>
      </p:pic>
      <p:pic>
        <p:nvPicPr>
          <p:cNvPr id="642" name="Google Shape;642;p50" descr="A screenshot of a cell phone&#10;&#10;Description automatically generated"/>
          <p:cNvPicPr preferRelativeResize="0"/>
          <p:nvPr/>
        </p:nvPicPr>
        <p:blipFill rotWithShape="1">
          <a:blip r:embed="rId7">
            <a:alphaModFix/>
          </a:blip>
          <a:srcRect/>
          <a:stretch/>
        </p:blipFill>
        <p:spPr>
          <a:xfrm>
            <a:off x="6089609" y="1175810"/>
            <a:ext cx="3751121" cy="5419725"/>
          </a:xfrm>
          <a:prstGeom prst="rect">
            <a:avLst/>
          </a:prstGeom>
          <a:noFill/>
          <a:ln>
            <a:noFill/>
          </a:ln>
          <a:effectLst>
            <a:outerShdw blurRad="190500" algn="tl" rotWithShape="0">
              <a:srgbClr val="000000">
                <a:alpha val="69803"/>
              </a:srgbClr>
            </a:outerShdw>
          </a:effectLst>
        </p:spPr>
      </p:pic>
      <p:sp>
        <p:nvSpPr>
          <p:cNvPr id="643" name="Google Shape;643;p50"/>
          <p:cNvSpPr txBox="1"/>
          <p:nvPr/>
        </p:nvSpPr>
        <p:spPr>
          <a:xfrm>
            <a:off x="386222" y="148785"/>
            <a:ext cx="11330068" cy="8548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733" b="1" kern="0">
                <a:solidFill>
                  <a:srgbClr val="FFFFFF"/>
                </a:solidFill>
                <a:highlight>
                  <a:srgbClr val="800000"/>
                </a:highlight>
                <a:latin typeface="Zilla Slab"/>
                <a:ea typeface="Zilla Slab"/>
                <a:cs typeface="Zilla Slab"/>
                <a:sym typeface="Zilla Slab"/>
              </a:rPr>
              <a:t>Pripraviti želimo “opis na enem listu” – Brošuro</a:t>
            </a:r>
            <a:endParaRPr sz="3733" b="1" kern="0">
              <a:solidFill>
                <a:srgbClr val="FFFFFF"/>
              </a:solidFill>
              <a:highlight>
                <a:srgbClr val="800000"/>
              </a:highlight>
              <a:latin typeface="Zilla Slab"/>
              <a:ea typeface="Zilla Slab"/>
              <a:cs typeface="Zilla Slab"/>
              <a:sym typeface="Zilla Slab"/>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647"/>
        <p:cNvGrpSpPr/>
        <p:nvPr/>
      </p:nvGrpSpPr>
      <p:grpSpPr>
        <a:xfrm>
          <a:off x="0" y="0"/>
          <a:ext cx="0" cy="0"/>
          <a:chOff x="0" y="0"/>
          <a:chExt cx="0" cy="0"/>
        </a:xfrm>
      </p:grpSpPr>
      <p:pic>
        <p:nvPicPr>
          <p:cNvPr id="649" name="Google Shape;649;p51" descr="A screenshot of a social media post&#10;&#10;Description automatically generated"/>
          <p:cNvPicPr preferRelativeResize="0"/>
          <p:nvPr/>
        </p:nvPicPr>
        <p:blipFill rotWithShape="1">
          <a:blip r:embed="rId4">
            <a:alphaModFix/>
          </a:blip>
          <a:srcRect/>
          <a:stretch/>
        </p:blipFill>
        <p:spPr>
          <a:xfrm>
            <a:off x="190270" y="455968"/>
            <a:ext cx="4331437" cy="6126568"/>
          </a:xfrm>
          <a:prstGeom prst="rect">
            <a:avLst/>
          </a:prstGeom>
          <a:noFill/>
          <a:ln>
            <a:noFill/>
          </a:ln>
          <a:effectLst>
            <a:outerShdw blurRad="190500" algn="tl" rotWithShape="0">
              <a:srgbClr val="000000">
                <a:alpha val="69803"/>
              </a:srgbClr>
            </a:outerShdw>
          </a:effectLst>
        </p:spPr>
      </p:pic>
      <p:pic>
        <p:nvPicPr>
          <p:cNvPr id="650" name="Google Shape;650;p51" descr="A screenshot of a social media post&#10;&#10;Description automatically generated"/>
          <p:cNvPicPr preferRelativeResize="0"/>
          <p:nvPr/>
        </p:nvPicPr>
        <p:blipFill rotWithShape="1">
          <a:blip r:embed="rId5">
            <a:alphaModFix/>
          </a:blip>
          <a:srcRect/>
          <a:stretch/>
        </p:blipFill>
        <p:spPr>
          <a:xfrm>
            <a:off x="351647" y="275465"/>
            <a:ext cx="4331437" cy="6134508"/>
          </a:xfrm>
          <a:prstGeom prst="rect">
            <a:avLst/>
          </a:prstGeom>
          <a:noFill/>
          <a:ln>
            <a:noFill/>
          </a:ln>
          <a:effectLst>
            <a:outerShdw blurRad="190500" algn="tl" rotWithShape="0">
              <a:srgbClr val="000000">
                <a:alpha val="69803"/>
              </a:srgbClr>
            </a:outerShdw>
          </a:effectLst>
        </p:spPr>
      </p:pic>
      <p:pic>
        <p:nvPicPr>
          <p:cNvPr id="651" name="Google Shape;651;p51" descr="A screenshot of a cell phone&#10;&#10;Description automatically generated"/>
          <p:cNvPicPr preferRelativeResize="0"/>
          <p:nvPr/>
        </p:nvPicPr>
        <p:blipFill rotWithShape="1">
          <a:blip r:embed="rId6">
            <a:alphaModFix/>
          </a:blip>
          <a:srcRect/>
          <a:stretch/>
        </p:blipFill>
        <p:spPr>
          <a:xfrm>
            <a:off x="7346618" y="275464"/>
            <a:ext cx="4245124" cy="6133475"/>
          </a:xfrm>
          <a:prstGeom prst="rect">
            <a:avLst/>
          </a:prstGeom>
          <a:noFill/>
          <a:ln>
            <a:noFill/>
          </a:ln>
          <a:effectLst>
            <a:outerShdw blurRad="190500" algn="tl" rotWithShape="0">
              <a:srgbClr val="000000">
                <a:alpha val="69803"/>
              </a:srgbClr>
            </a:outerShdw>
          </a:effectLst>
        </p:spPr>
      </p:pic>
      <p:sp>
        <p:nvSpPr>
          <p:cNvPr id="652" name="Google Shape;652;p51"/>
          <p:cNvSpPr txBox="1"/>
          <p:nvPr/>
        </p:nvSpPr>
        <p:spPr>
          <a:xfrm>
            <a:off x="4947467" y="455968"/>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FFFFFF"/>
                </a:solidFill>
                <a:highlight>
                  <a:srgbClr val="800000"/>
                </a:highlight>
                <a:latin typeface="Zilla Slab"/>
                <a:ea typeface="Zilla Slab"/>
                <a:cs typeface="Zilla Slab"/>
                <a:sym typeface="Zilla Slab"/>
              </a:rPr>
              <a:t>„Sexy“ stavek</a:t>
            </a:r>
            <a:endParaRPr sz="3733" b="1" kern="0">
              <a:solidFill>
                <a:srgbClr val="FFFFFF"/>
              </a:solidFill>
              <a:highlight>
                <a:srgbClr val="800000"/>
              </a:highlight>
              <a:latin typeface="Zilla Slab"/>
              <a:ea typeface="Zilla Slab"/>
              <a:cs typeface="Zilla Slab"/>
              <a:sym typeface="Zilla Slab"/>
            </a:endParaRPr>
          </a:p>
        </p:txBody>
      </p:sp>
      <p:sp>
        <p:nvSpPr>
          <p:cNvPr id="653" name="Google Shape;653;p51"/>
          <p:cNvSpPr/>
          <p:nvPr/>
        </p:nvSpPr>
        <p:spPr>
          <a:xfrm>
            <a:off x="542926" y="523875"/>
            <a:ext cx="2390775" cy="466725"/>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pic>
        <p:nvPicPr>
          <p:cNvPr id="654" name="Google Shape;654;p51" descr="A screenshot of a social media post&#10;&#10;Description automatically generated"/>
          <p:cNvPicPr preferRelativeResize="0"/>
          <p:nvPr/>
        </p:nvPicPr>
        <p:blipFill rotWithShape="1">
          <a:blip r:embed="rId7">
            <a:alphaModFix/>
          </a:blip>
          <a:srcRect/>
          <a:stretch/>
        </p:blipFill>
        <p:spPr>
          <a:xfrm>
            <a:off x="7595230" y="441958"/>
            <a:ext cx="4245124" cy="6140005"/>
          </a:xfrm>
          <a:prstGeom prst="rect">
            <a:avLst/>
          </a:prstGeom>
          <a:noFill/>
          <a:ln>
            <a:noFill/>
          </a:ln>
          <a:effectLst>
            <a:outerShdw blurRad="190500" algn="tl" rotWithShape="0">
              <a:srgbClr val="000000">
                <a:alpha val="69803"/>
              </a:srgbClr>
            </a:outerShdw>
          </a:effectLst>
        </p:spPr>
      </p:pic>
      <p:sp>
        <p:nvSpPr>
          <p:cNvPr id="655" name="Google Shape;655;p51"/>
          <p:cNvSpPr/>
          <p:nvPr/>
        </p:nvSpPr>
        <p:spPr>
          <a:xfrm>
            <a:off x="7820026" y="838200"/>
            <a:ext cx="3762191" cy="342899"/>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656" name="Google Shape;656;p51"/>
          <p:cNvCxnSpPr>
            <a:endCxn id="655" idx="1"/>
          </p:cNvCxnSpPr>
          <p:nvPr/>
        </p:nvCxnSpPr>
        <p:spPr>
          <a:xfrm>
            <a:off x="6616425" y="757249"/>
            <a:ext cx="1203600" cy="252400"/>
          </a:xfrm>
          <a:prstGeom prst="straightConnector1">
            <a:avLst/>
          </a:prstGeom>
          <a:noFill/>
          <a:ln w="12700" cap="flat" cmpd="sng">
            <a:solidFill>
              <a:schemeClr val="dk1"/>
            </a:solidFill>
            <a:prstDash val="dash"/>
            <a:round/>
            <a:headEnd type="none" w="sm" len="sm"/>
            <a:tailEnd type="stealth" w="med" len="med"/>
          </a:ln>
        </p:spPr>
      </p:cxnSp>
      <p:cxnSp>
        <p:nvCxnSpPr>
          <p:cNvPr id="657" name="Google Shape;657;p51"/>
          <p:cNvCxnSpPr/>
          <p:nvPr/>
        </p:nvCxnSpPr>
        <p:spPr>
          <a:xfrm flipH="1">
            <a:off x="2933700" y="686052"/>
            <a:ext cx="2457451" cy="71187"/>
          </a:xfrm>
          <a:prstGeom prst="straightConnector1">
            <a:avLst/>
          </a:prstGeom>
          <a:noFill/>
          <a:ln w="12700" cap="flat" cmpd="sng">
            <a:solidFill>
              <a:schemeClr val="dk1"/>
            </a:solidFill>
            <a:prstDash val="dash"/>
            <a:round/>
            <a:headEnd type="none" w="sm" len="sm"/>
            <a:tailEnd type="stealth" w="med" len="med"/>
          </a:ln>
        </p:spPr>
      </p:cxnSp>
      <p:sp>
        <p:nvSpPr>
          <p:cNvPr id="658" name="Google Shape;658;p51"/>
          <p:cNvSpPr/>
          <p:nvPr/>
        </p:nvSpPr>
        <p:spPr>
          <a:xfrm>
            <a:off x="7595231" y="2924531"/>
            <a:ext cx="2939421" cy="504468"/>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659" name="Google Shape;659;p51"/>
          <p:cNvCxnSpPr>
            <a:endCxn id="658" idx="1"/>
          </p:cNvCxnSpPr>
          <p:nvPr/>
        </p:nvCxnSpPr>
        <p:spPr>
          <a:xfrm>
            <a:off x="6616431" y="757165"/>
            <a:ext cx="978800" cy="2419600"/>
          </a:xfrm>
          <a:prstGeom prst="straightConnector1">
            <a:avLst/>
          </a:prstGeom>
          <a:noFill/>
          <a:ln w="12700" cap="flat" cmpd="sng">
            <a:solidFill>
              <a:schemeClr val="dk1"/>
            </a:solidFill>
            <a:prstDash val="dash"/>
            <a:round/>
            <a:headEnd type="none" w="sm" len="sm"/>
            <a:tailEnd type="stealth" w="med" len="med"/>
          </a:ln>
        </p:spPr>
      </p:cxn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663"/>
        <p:cNvGrpSpPr/>
        <p:nvPr/>
      </p:nvGrpSpPr>
      <p:grpSpPr>
        <a:xfrm>
          <a:off x="0" y="0"/>
          <a:ext cx="0" cy="0"/>
          <a:chOff x="0" y="0"/>
          <a:chExt cx="0" cy="0"/>
        </a:xfrm>
      </p:grpSpPr>
      <p:pic>
        <p:nvPicPr>
          <p:cNvPr id="665" name="Google Shape;665;p52" descr="A screenshot of a social media post&#10;&#10;Description automatically generated"/>
          <p:cNvPicPr preferRelativeResize="0"/>
          <p:nvPr/>
        </p:nvPicPr>
        <p:blipFill rotWithShape="1">
          <a:blip r:embed="rId4">
            <a:alphaModFix/>
          </a:blip>
          <a:srcRect/>
          <a:stretch/>
        </p:blipFill>
        <p:spPr>
          <a:xfrm>
            <a:off x="190270" y="455968"/>
            <a:ext cx="4331437" cy="6126568"/>
          </a:xfrm>
          <a:prstGeom prst="rect">
            <a:avLst/>
          </a:prstGeom>
          <a:noFill/>
          <a:ln>
            <a:noFill/>
          </a:ln>
          <a:effectLst>
            <a:outerShdw blurRad="190500" algn="tl" rotWithShape="0">
              <a:srgbClr val="000000">
                <a:alpha val="69803"/>
              </a:srgbClr>
            </a:outerShdw>
          </a:effectLst>
        </p:spPr>
      </p:pic>
      <p:pic>
        <p:nvPicPr>
          <p:cNvPr id="666" name="Google Shape;666;p52" descr="A screenshot of a social media post&#10;&#10;Description automatically generated"/>
          <p:cNvPicPr preferRelativeResize="0"/>
          <p:nvPr/>
        </p:nvPicPr>
        <p:blipFill rotWithShape="1">
          <a:blip r:embed="rId5">
            <a:alphaModFix/>
          </a:blip>
          <a:srcRect/>
          <a:stretch/>
        </p:blipFill>
        <p:spPr>
          <a:xfrm>
            <a:off x="351647" y="275465"/>
            <a:ext cx="4331437" cy="6134508"/>
          </a:xfrm>
          <a:prstGeom prst="rect">
            <a:avLst/>
          </a:prstGeom>
          <a:noFill/>
          <a:ln>
            <a:noFill/>
          </a:ln>
          <a:effectLst>
            <a:outerShdw blurRad="190500" algn="tl" rotWithShape="0">
              <a:srgbClr val="000000">
                <a:alpha val="69803"/>
              </a:srgbClr>
            </a:outerShdw>
          </a:effectLst>
        </p:spPr>
      </p:pic>
      <p:pic>
        <p:nvPicPr>
          <p:cNvPr id="667" name="Google Shape;667;p52" descr="A screenshot of a cell phone&#10;&#10;Description automatically generated"/>
          <p:cNvPicPr preferRelativeResize="0"/>
          <p:nvPr/>
        </p:nvPicPr>
        <p:blipFill rotWithShape="1">
          <a:blip r:embed="rId6">
            <a:alphaModFix/>
          </a:blip>
          <a:srcRect/>
          <a:stretch/>
        </p:blipFill>
        <p:spPr>
          <a:xfrm>
            <a:off x="7346618" y="275464"/>
            <a:ext cx="4245124" cy="6133475"/>
          </a:xfrm>
          <a:prstGeom prst="rect">
            <a:avLst/>
          </a:prstGeom>
          <a:noFill/>
          <a:ln>
            <a:noFill/>
          </a:ln>
          <a:effectLst>
            <a:outerShdw blurRad="190500" algn="tl" rotWithShape="0">
              <a:srgbClr val="000000">
                <a:alpha val="69803"/>
              </a:srgbClr>
            </a:outerShdw>
          </a:effectLst>
        </p:spPr>
      </p:pic>
      <p:sp>
        <p:nvSpPr>
          <p:cNvPr id="668" name="Google Shape;668;p52"/>
          <p:cNvSpPr txBox="1"/>
          <p:nvPr/>
        </p:nvSpPr>
        <p:spPr>
          <a:xfrm>
            <a:off x="4947467" y="455968"/>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„Sexy“ stavek</a:t>
            </a:r>
            <a:endParaRPr sz="3733" b="1" kern="0">
              <a:solidFill>
                <a:srgbClr val="D8D8D8"/>
              </a:solidFill>
              <a:highlight>
                <a:srgbClr val="808080"/>
              </a:highlight>
              <a:latin typeface="Zilla Slab"/>
              <a:ea typeface="Zilla Slab"/>
              <a:cs typeface="Zilla Slab"/>
              <a:sym typeface="Zilla Slab"/>
            </a:endParaRPr>
          </a:p>
        </p:txBody>
      </p:sp>
      <p:sp>
        <p:nvSpPr>
          <p:cNvPr id="669" name="Google Shape;669;p52"/>
          <p:cNvSpPr txBox="1"/>
          <p:nvPr/>
        </p:nvSpPr>
        <p:spPr>
          <a:xfrm>
            <a:off x="4931697" y="174501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FFFFFF"/>
                </a:solidFill>
                <a:highlight>
                  <a:srgbClr val="800000"/>
                </a:highlight>
                <a:latin typeface="Zilla Slab"/>
                <a:ea typeface="Zilla Slab"/>
                <a:cs typeface="Zilla Slab"/>
                <a:sym typeface="Zilla Slab"/>
              </a:rPr>
              <a:t>Opis za “babico“</a:t>
            </a:r>
            <a:endParaRPr sz="3733" b="1" kern="0">
              <a:solidFill>
                <a:srgbClr val="FFFFFF"/>
              </a:solidFill>
              <a:highlight>
                <a:srgbClr val="800000"/>
              </a:highlight>
              <a:latin typeface="Zilla Slab"/>
              <a:ea typeface="Zilla Slab"/>
              <a:cs typeface="Zilla Slab"/>
              <a:sym typeface="Zilla Slab"/>
            </a:endParaRPr>
          </a:p>
        </p:txBody>
      </p:sp>
      <p:sp>
        <p:nvSpPr>
          <p:cNvPr id="670" name="Google Shape;670;p52"/>
          <p:cNvSpPr/>
          <p:nvPr/>
        </p:nvSpPr>
        <p:spPr>
          <a:xfrm>
            <a:off x="542925" y="1257300"/>
            <a:ext cx="1466851" cy="414336"/>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pic>
        <p:nvPicPr>
          <p:cNvPr id="671" name="Google Shape;671;p52" descr="A screenshot of a social media post&#10;&#10;Description automatically generated"/>
          <p:cNvPicPr preferRelativeResize="0"/>
          <p:nvPr/>
        </p:nvPicPr>
        <p:blipFill rotWithShape="1">
          <a:blip r:embed="rId7">
            <a:alphaModFix/>
          </a:blip>
          <a:srcRect/>
          <a:stretch/>
        </p:blipFill>
        <p:spPr>
          <a:xfrm>
            <a:off x="7595230" y="441958"/>
            <a:ext cx="4245124" cy="6140005"/>
          </a:xfrm>
          <a:prstGeom prst="rect">
            <a:avLst/>
          </a:prstGeom>
          <a:noFill/>
          <a:ln>
            <a:noFill/>
          </a:ln>
          <a:effectLst>
            <a:outerShdw blurRad="190500" algn="tl" rotWithShape="0">
              <a:srgbClr val="000000">
                <a:alpha val="69803"/>
              </a:srgbClr>
            </a:outerShdw>
          </a:effectLst>
        </p:spPr>
      </p:pic>
      <p:sp>
        <p:nvSpPr>
          <p:cNvPr id="672" name="Google Shape;672;p52"/>
          <p:cNvSpPr/>
          <p:nvPr/>
        </p:nvSpPr>
        <p:spPr>
          <a:xfrm>
            <a:off x="7686675" y="1299101"/>
            <a:ext cx="4057651" cy="504468"/>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673" name="Google Shape;673;p52"/>
          <p:cNvCxnSpPr>
            <a:endCxn id="672" idx="1"/>
          </p:cNvCxnSpPr>
          <p:nvPr/>
        </p:nvCxnSpPr>
        <p:spPr>
          <a:xfrm rot="10800000" flipH="1">
            <a:off x="6707875" y="1551335"/>
            <a:ext cx="978800" cy="336400"/>
          </a:xfrm>
          <a:prstGeom prst="straightConnector1">
            <a:avLst/>
          </a:prstGeom>
          <a:noFill/>
          <a:ln w="12700" cap="flat" cmpd="sng">
            <a:solidFill>
              <a:schemeClr val="dk1"/>
            </a:solidFill>
            <a:prstDash val="dash"/>
            <a:round/>
            <a:headEnd type="none" w="sm" len="sm"/>
            <a:tailEnd type="stealth" w="med" len="med"/>
          </a:ln>
        </p:spPr>
      </p:cxnSp>
      <p:cxnSp>
        <p:nvCxnSpPr>
          <p:cNvPr id="674" name="Google Shape;674;p52"/>
          <p:cNvCxnSpPr>
            <a:endCxn id="670" idx="3"/>
          </p:cNvCxnSpPr>
          <p:nvPr/>
        </p:nvCxnSpPr>
        <p:spPr>
          <a:xfrm rot="10800000">
            <a:off x="2009776" y="1464468"/>
            <a:ext cx="3343200" cy="450000"/>
          </a:xfrm>
          <a:prstGeom prst="straightConnector1">
            <a:avLst/>
          </a:prstGeom>
          <a:noFill/>
          <a:ln w="12700" cap="flat" cmpd="sng">
            <a:solidFill>
              <a:schemeClr val="dk1"/>
            </a:solidFill>
            <a:prstDash val="dash"/>
            <a:round/>
            <a:headEnd type="none" w="sm" len="sm"/>
            <a:tailEnd type="stealth" w="med" len="med"/>
          </a:ln>
        </p:spPr>
      </p:cxnSp>
      <p:sp>
        <p:nvSpPr>
          <p:cNvPr id="675" name="Google Shape;675;p52"/>
          <p:cNvSpPr/>
          <p:nvPr/>
        </p:nvSpPr>
        <p:spPr>
          <a:xfrm>
            <a:off x="9175227" y="404981"/>
            <a:ext cx="983183" cy="504468"/>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676" name="Google Shape;676;p52"/>
          <p:cNvCxnSpPr/>
          <p:nvPr/>
        </p:nvCxnSpPr>
        <p:spPr>
          <a:xfrm rot="10800000" flipH="1">
            <a:off x="6707717" y="664053"/>
            <a:ext cx="2467511" cy="1223663"/>
          </a:xfrm>
          <a:prstGeom prst="straightConnector1">
            <a:avLst/>
          </a:prstGeom>
          <a:noFill/>
          <a:ln w="12700" cap="flat" cmpd="sng">
            <a:solidFill>
              <a:schemeClr val="dk1"/>
            </a:solidFill>
            <a:prstDash val="dash"/>
            <a:round/>
            <a:headEnd type="none" w="sm" len="sm"/>
            <a:tailEnd type="stealth" w="med" len="med"/>
          </a:ln>
        </p:spPr>
      </p:cxnSp>
      <p:sp>
        <p:nvSpPr>
          <p:cNvPr id="677" name="Google Shape;677;p52"/>
          <p:cNvSpPr/>
          <p:nvPr/>
        </p:nvSpPr>
        <p:spPr>
          <a:xfrm>
            <a:off x="838454" y="2688200"/>
            <a:ext cx="3562097" cy="1015445"/>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678" name="Google Shape;678;p52"/>
          <p:cNvCxnSpPr>
            <a:endCxn id="677" idx="3"/>
          </p:cNvCxnSpPr>
          <p:nvPr/>
        </p:nvCxnSpPr>
        <p:spPr>
          <a:xfrm flipH="1">
            <a:off x="4400551" y="1914723"/>
            <a:ext cx="921600" cy="1281200"/>
          </a:xfrm>
          <a:prstGeom prst="straightConnector1">
            <a:avLst/>
          </a:prstGeom>
          <a:noFill/>
          <a:ln w="12700" cap="flat" cmpd="sng">
            <a:solidFill>
              <a:schemeClr val="dk1"/>
            </a:solidFill>
            <a:prstDash val="dash"/>
            <a:round/>
            <a:headEnd type="none" w="sm" len="sm"/>
            <a:tailEnd type="stealth" w="med" len="med"/>
          </a:ln>
        </p:spPr>
      </p:cxn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682"/>
        <p:cNvGrpSpPr/>
        <p:nvPr/>
      </p:nvGrpSpPr>
      <p:grpSpPr>
        <a:xfrm>
          <a:off x="0" y="0"/>
          <a:ext cx="0" cy="0"/>
          <a:chOff x="0" y="0"/>
          <a:chExt cx="0" cy="0"/>
        </a:xfrm>
      </p:grpSpPr>
      <p:pic>
        <p:nvPicPr>
          <p:cNvPr id="684" name="Google Shape;684;p53" descr="A screenshot of a social media post&#10;&#10;Description automatically generated"/>
          <p:cNvPicPr preferRelativeResize="0"/>
          <p:nvPr/>
        </p:nvPicPr>
        <p:blipFill rotWithShape="1">
          <a:blip r:embed="rId4">
            <a:alphaModFix/>
          </a:blip>
          <a:srcRect/>
          <a:stretch/>
        </p:blipFill>
        <p:spPr>
          <a:xfrm>
            <a:off x="190270" y="455968"/>
            <a:ext cx="4331437" cy="6126568"/>
          </a:xfrm>
          <a:prstGeom prst="rect">
            <a:avLst/>
          </a:prstGeom>
          <a:noFill/>
          <a:ln>
            <a:noFill/>
          </a:ln>
          <a:effectLst>
            <a:outerShdw blurRad="190500" algn="tl" rotWithShape="0">
              <a:srgbClr val="000000">
                <a:alpha val="69803"/>
              </a:srgbClr>
            </a:outerShdw>
          </a:effectLst>
        </p:spPr>
      </p:pic>
      <p:pic>
        <p:nvPicPr>
          <p:cNvPr id="685" name="Google Shape;685;p53" descr="A screenshot of a social media post&#10;&#10;Description automatically generated"/>
          <p:cNvPicPr preferRelativeResize="0"/>
          <p:nvPr/>
        </p:nvPicPr>
        <p:blipFill rotWithShape="1">
          <a:blip r:embed="rId5">
            <a:alphaModFix/>
          </a:blip>
          <a:srcRect/>
          <a:stretch/>
        </p:blipFill>
        <p:spPr>
          <a:xfrm>
            <a:off x="351647" y="275465"/>
            <a:ext cx="4331437" cy="6134508"/>
          </a:xfrm>
          <a:prstGeom prst="rect">
            <a:avLst/>
          </a:prstGeom>
          <a:noFill/>
          <a:ln>
            <a:noFill/>
          </a:ln>
          <a:effectLst>
            <a:outerShdw blurRad="190500" algn="tl" rotWithShape="0">
              <a:srgbClr val="000000">
                <a:alpha val="69803"/>
              </a:srgbClr>
            </a:outerShdw>
          </a:effectLst>
        </p:spPr>
      </p:pic>
      <p:pic>
        <p:nvPicPr>
          <p:cNvPr id="686" name="Google Shape;686;p53" descr="A screenshot of a cell phone&#10;&#10;Description automatically generated"/>
          <p:cNvPicPr preferRelativeResize="0"/>
          <p:nvPr/>
        </p:nvPicPr>
        <p:blipFill rotWithShape="1">
          <a:blip r:embed="rId6">
            <a:alphaModFix/>
          </a:blip>
          <a:srcRect/>
          <a:stretch/>
        </p:blipFill>
        <p:spPr>
          <a:xfrm>
            <a:off x="7346618" y="275464"/>
            <a:ext cx="4245124" cy="6133475"/>
          </a:xfrm>
          <a:prstGeom prst="rect">
            <a:avLst/>
          </a:prstGeom>
          <a:noFill/>
          <a:ln>
            <a:noFill/>
          </a:ln>
          <a:effectLst>
            <a:outerShdw blurRad="190500" algn="tl" rotWithShape="0">
              <a:srgbClr val="000000">
                <a:alpha val="69803"/>
              </a:srgbClr>
            </a:outerShdw>
          </a:effectLst>
        </p:spPr>
      </p:pic>
      <p:sp>
        <p:nvSpPr>
          <p:cNvPr id="687" name="Google Shape;687;p53"/>
          <p:cNvSpPr txBox="1"/>
          <p:nvPr/>
        </p:nvSpPr>
        <p:spPr>
          <a:xfrm>
            <a:off x="4947467" y="455968"/>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„Sexy“ stavek</a:t>
            </a:r>
            <a:endParaRPr sz="3733" b="1" kern="0">
              <a:solidFill>
                <a:srgbClr val="D8D8D8"/>
              </a:solidFill>
              <a:highlight>
                <a:srgbClr val="808080"/>
              </a:highlight>
              <a:latin typeface="Zilla Slab"/>
              <a:ea typeface="Zilla Slab"/>
              <a:cs typeface="Zilla Slab"/>
              <a:sym typeface="Zilla Slab"/>
            </a:endParaRPr>
          </a:p>
        </p:txBody>
      </p:sp>
      <p:sp>
        <p:nvSpPr>
          <p:cNvPr id="688" name="Google Shape;688;p53"/>
          <p:cNvSpPr txBox="1"/>
          <p:nvPr/>
        </p:nvSpPr>
        <p:spPr>
          <a:xfrm>
            <a:off x="4931697" y="174501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Opis za “babico“</a:t>
            </a:r>
            <a:endParaRPr sz="3733" b="1" kern="0">
              <a:solidFill>
                <a:srgbClr val="D8D8D8"/>
              </a:solidFill>
              <a:highlight>
                <a:srgbClr val="808080"/>
              </a:highlight>
              <a:latin typeface="Zilla Slab"/>
              <a:ea typeface="Zilla Slab"/>
              <a:cs typeface="Zilla Slab"/>
              <a:sym typeface="Zilla Slab"/>
            </a:endParaRPr>
          </a:p>
        </p:txBody>
      </p:sp>
      <p:sp>
        <p:nvSpPr>
          <p:cNvPr id="689" name="Google Shape;689;p53"/>
          <p:cNvSpPr txBox="1"/>
          <p:nvPr/>
        </p:nvSpPr>
        <p:spPr>
          <a:xfrm>
            <a:off x="4947467" y="303406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FFFFFF"/>
                </a:solidFill>
                <a:highlight>
                  <a:srgbClr val="800000"/>
                </a:highlight>
                <a:latin typeface="Zilla Slab"/>
                <a:ea typeface="Zilla Slab"/>
                <a:cs typeface="Zilla Slab"/>
                <a:sym typeface="Zilla Slab"/>
              </a:rPr>
              <a:t>Reference oz. stranke</a:t>
            </a:r>
            <a:endParaRPr sz="3733" b="1" kern="0">
              <a:solidFill>
                <a:srgbClr val="FFFFFF"/>
              </a:solidFill>
              <a:highlight>
                <a:srgbClr val="800000"/>
              </a:highlight>
              <a:latin typeface="Zilla Slab"/>
              <a:ea typeface="Zilla Slab"/>
              <a:cs typeface="Zilla Slab"/>
              <a:sym typeface="Zilla Slab"/>
            </a:endParaRPr>
          </a:p>
        </p:txBody>
      </p:sp>
      <p:sp>
        <p:nvSpPr>
          <p:cNvPr id="690" name="Google Shape;690;p53"/>
          <p:cNvSpPr/>
          <p:nvPr/>
        </p:nvSpPr>
        <p:spPr>
          <a:xfrm>
            <a:off x="276226" y="1633795"/>
            <a:ext cx="4494093" cy="780799"/>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pic>
        <p:nvPicPr>
          <p:cNvPr id="691" name="Google Shape;691;p53" descr="A screenshot of a social media post&#10;&#10;Description automatically generated"/>
          <p:cNvPicPr preferRelativeResize="0"/>
          <p:nvPr/>
        </p:nvPicPr>
        <p:blipFill rotWithShape="1">
          <a:blip r:embed="rId7">
            <a:alphaModFix/>
          </a:blip>
          <a:srcRect/>
          <a:stretch/>
        </p:blipFill>
        <p:spPr>
          <a:xfrm>
            <a:off x="7595230" y="441958"/>
            <a:ext cx="4245124" cy="6140005"/>
          </a:xfrm>
          <a:prstGeom prst="rect">
            <a:avLst/>
          </a:prstGeom>
          <a:noFill/>
          <a:ln>
            <a:noFill/>
          </a:ln>
          <a:effectLst>
            <a:outerShdw blurRad="190500" algn="tl" rotWithShape="0">
              <a:srgbClr val="000000">
                <a:alpha val="69803"/>
              </a:srgbClr>
            </a:outerShdw>
          </a:effectLst>
        </p:spPr>
      </p:pic>
      <p:sp>
        <p:nvSpPr>
          <p:cNvPr id="692" name="Google Shape;692;p53"/>
          <p:cNvSpPr/>
          <p:nvPr/>
        </p:nvSpPr>
        <p:spPr>
          <a:xfrm>
            <a:off x="7547020" y="3365671"/>
            <a:ext cx="4362977" cy="1072980"/>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693" name="Google Shape;693;p53"/>
          <p:cNvCxnSpPr>
            <a:endCxn id="692" idx="1"/>
          </p:cNvCxnSpPr>
          <p:nvPr/>
        </p:nvCxnSpPr>
        <p:spPr>
          <a:xfrm>
            <a:off x="6979419" y="3192560"/>
            <a:ext cx="567600" cy="709600"/>
          </a:xfrm>
          <a:prstGeom prst="straightConnector1">
            <a:avLst/>
          </a:prstGeom>
          <a:noFill/>
          <a:ln w="12700" cap="flat" cmpd="sng">
            <a:solidFill>
              <a:schemeClr val="dk1"/>
            </a:solidFill>
            <a:prstDash val="dash"/>
            <a:round/>
            <a:headEnd type="none" w="sm" len="sm"/>
            <a:tailEnd type="stealth" w="med" len="med"/>
          </a:ln>
        </p:spPr>
      </p:cxnSp>
      <p:cxnSp>
        <p:nvCxnSpPr>
          <p:cNvPr id="694" name="Google Shape;694;p53"/>
          <p:cNvCxnSpPr>
            <a:endCxn id="690" idx="3"/>
          </p:cNvCxnSpPr>
          <p:nvPr/>
        </p:nvCxnSpPr>
        <p:spPr>
          <a:xfrm rot="10800000">
            <a:off x="4770319" y="2024193"/>
            <a:ext cx="280000" cy="1195200"/>
          </a:xfrm>
          <a:prstGeom prst="straightConnector1">
            <a:avLst/>
          </a:prstGeom>
          <a:noFill/>
          <a:ln w="12700" cap="flat" cmpd="sng">
            <a:solidFill>
              <a:schemeClr val="dk1"/>
            </a:solidFill>
            <a:prstDash val="dash"/>
            <a:round/>
            <a:headEnd type="none" w="sm" len="sm"/>
            <a:tailEnd type="stealth" w="med" len="med"/>
          </a:ln>
        </p:spPr>
      </p:cxnSp>
      <p:sp>
        <p:nvSpPr>
          <p:cNvPr id="695" name="Google Shape;695;p53"/>
          <p:cNvSpPr/>
          <p:nvPr/>
        </p:nvSpPr>
        <p:spPr>
          <a:xfrm>
            <a:off x="9593625" y="5612171"/>
            <a:ext cx="2316372" cy="255229"/>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696" name="Google Shape;696;p53"/>
          <p:cNvCxnSpPr>
            <a:endCxn id="695" idx="1"/>
          </p:cNvCxnSpPr>
          <p:nvPr/>
        </p:nvCxnSpPr>
        <p:spPr>
          <a:xfrm>
            <a:off x="6992024" y="3219385"/>
            <a:ext cx="2601600" cy="2520400"/>
          </a:xfrm>
          <a:prstGeom prst="straightConnector1">
            <a:avLst/>
          </a:prstGeom>
          <a:noFill/>
          <a:ln w="12700" cap="flat" cmpd="sng">
            <a:solidFill>
              <a:schemeClr val="dk1"/>
            </a:solidFill>
            <a:prstDash val="dash"/>
            <a:round/>
            <a:headEnd type="none" w="sm" len="sm"/>
            <a:tailEnd type="stealth" w="med" len="med"/>
          </a:ln>
        </p:spPr>
      </p:cxn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700"/>
        <p:cNvGrpSpPr/>
        <p:nvPr/>
      </p:nvGrpSpPr>
      <p:grpSpPr>
        <a:xfrm>
          <a:off x="0" y="0"/>
          <a:ext cx="0" cy="0"/>
          <a:chOff x="0" y="0"/>
          <a:chExt cx="0" cy="0"/>
        </a:xfrm>
      </p:grpSpPr>
      <p:pic>
        <p:nvPicPr>
          <p:cNvPr id="702" name="Google Shape;702;p54" descr="A screenshot of a social media post&#10;&#10;Description automatically generated"/>
          <p:cNvPicPr preferRelativeResize="0"/>
          <p:nvPr/>
        </p:nvPicPr>
        <p:blipFill rotWithShape="1">
          <a:blip r:embed="rId4">
            <a:alphaModFix/>
          </a:blip>
          <a:srcRect/>
          <a:stretch/>
        </p:blipFill>
        <p:spPr>
          <a:xfrm>
            <a:off x="190270" y="455968"/>
            <a:ext cx="4331437" cy="6126568"/>
          </a:xfrm>
          <a:prstGeom prst="rect">
            <a:avLst/>
          </a:prstGeom>
          <a:noFill/>
          <a:ln>
            <a:noFill/>
          </a:ln>
          <a:effectLst>
            <a:outerShdw blurRad="190500" algn="tl" rotWithShape="0">
              <a:srgbClr val="000000">
                <a:alpha val="69803"/>
              </a:srgbClr>
            </a:outerShdw>
          </a:effectLst>
        </p:spPr>
      </p:pic>
      <p:pic>
        <p:nvPicPr>
          <p:cNvPr id="703" name="Google Shape;703;p54" descr="A screenshot of a social media post&#10;&#10;Description automatically generated"/>
          <p:cNvPicPr preferRelativeResize="0"/>
          <p:nvPr/>
        </p:nvPicPr>
        <p:blipFill rotWithShape="1">
          <a:blip r:embed="rId5">
            <a:alphaModFix/>
          </a:blip>
          <a:srcRect/>
          <a:stretch/>
        </p:blipFill>
        <p:spPr>
          <a:xfrm>
            <a:off x="351647" y="275465"/>
            <a:ext cx="4331437" cy="6134508"/>
          </a:xfrm>
          <a:prstGeom prst="rect">
            <a:avLst/>
          </a:prstGeom>
          <a:noFill/>
          <a:ln>
            <a:noFill/>
          </a:ln>
          <a:effectLst>
            <a:outerShdw blurRad="190500" algn="tl" rotWithShape="0">
              <a:srgbClr val="000000">
                <a:alpha val="69803"/>
              </a:srgbClr>
            </a:outerShdw>
          </a:effectLst>
        </p:spPr>
      </p:pic>
      <p:sp>
        <p:nvSpPr>
          <p:cNvPr id="704" name="Google Shape;704;p54"/>
          <p:cNvSpPr txBox="1"/>
          <p:nvPr/>
        </p:nvSpPr>
        <p:spPr>
          <a:xfrm>
            <a:off x="4947467" y="455968"/>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„Sexy“ stavek</a:t>
            </a:r>
            <a:endParaRPr sz="3733" b="1" kern="0">
              <a:solidFill>
                <a:srgbClr val="D8D8D8"/>
              </a:solidFill>
              <a:highlight>
                <a:srgbClr val="808080"/>
              </a:highlight>
              <a:latin typeface="Zilla Slab"/>
              <a:ea typeface="Zilla Slab"/>
              <a:cs typeface="Zilla Slab"/>
              <a:sym typeface="Zilla Slab"/>
            </a:endParaRPr>
          </a:p>
        </p:txBody>
      </p:sp>
      <p:sp>
        <p:nvSpPr>
          <p:cNvPr id="705" name="Google Shape;705;p54"/>
          <p:cNvSpPr txBox="1"/>
          <p:nvPr/>
        </p:nvSpPr>
        <p:spPr>
          <a:xfrm>
            <a:off x="4931697" y="174501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Opis za “babico“</a:t>
            </a:r>
            <a:endParaRPr sz="3733" b="1" kern="0">
              <a:solidFill>
                <a:srgbClr val="D8D8D8"/>
              </a:solidFill>
              <a:highlight>
                <a:srgbClr val="808080"/>
              </a:highlight>
              <a:latin typeface="Zilla Slab"/>
              <a:ea typeface="Zilla Slab"/>
              <a:cs typeface="Zilla Slab"/>
              <a:sym typeface="Zilla Slab"/>
            </a:endParaRPr>
          </a:p>
        </p:txBody>
      </p:sp>
      <p:sp>
        <p:nvSpPr>
          <p:cNvPr id="706" name="Google Shape;706;p54"/>
          <p:cNvSpPr txBox="1"/>
          <p:nvPr/>
        </p:nvSpPr>
        <p:spPr>
          <a:xfrm>
            <a:off x="4947467" y="303406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Reference oz. stranke</a:t>
            </a:r>
            <a:endParaRPr sz="3733" b="1" kern="0">
              <a:solidFill>
                <a:srgbClr val="D8D8D8"/>
              </a:solidFill>
              <a:highlight>
                <a:srgbClr val="808080"/>
              </a:highlight>
              <a:latin typeface="Zilla Slab"/>
              <a:ea typeface="Zilla Slab"/>
              <a:cs typeface="Zilla Slab"/>
              <a:sym typeface="Zilla Slab"/>
            </a:endParaRPr>
          </a:p>
        </p:txBody>
      </p:sp>
      <p:sp>
        <p:nvSpPr>
          <p:cNvPr id="707" name="Google Shape;707;p54"/>
          <p:cNvSpPr txBox="1"/>
          <p:nvPr/>
        </p:nvSpPr>
        <p:spPr>
          <a:xfrm>
            <a:off x="4931695" y="4323120"/>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FFFFFF"/>
                </a:solidFill>
                <a:highlight>
                  <a:srgbClr val="800000"/>
                </a:highlight>
                <a:latin typeface="Zilla Slab"/>
                <a:ea typeface="Zilla Slab"/>
                <a:cs typeface="Zilla Slab"/>
                <a:sym typeface="Zilla Slab"/>
              </a:rPr>
              <a:t>Ugodnosti za kupce</a:t>
            </a:r>
            <a:endParaRPr sz="3733" b="1" kern="0">
              <a:solidFill>
                <a:srgbClr val="FFFFFF"/>
              </a:solidFill>
              <a:highlight>
                <a:srgbClr val="800000"/>
              </a:highlight>
              <a:latin typeface="Zilla Slab"/>
              <a:ea typeface="Zilla Slab"/>
              <a:cs typeface="Zilla Slab"/>
              <a:sym typeface="Zilla Slab"/>
            </a:endParaRPr>
          </a:p>
        </p:txBody>
      </p:sp>
      <p:sp>
        <p:nvSpPr>
          <p:cNvPr id="708" name="Google Shape;708;p54"/>
          <p:cNvSpPr/>
          <p:nvPr/>
        </p:nvSpPr>
        <p:spPr>
          <a:xfrm>
            <a:off x="483179" y="3848101"/>
            <a:ext cx="2438399" cy="430320"/>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pic>
        <p:nvPicPr>
          <p:cNvPr id="709" name="Google Shape;709;p54" descr="A screenshot of a social media post&#10;&#10;Description automatically generated"/>
          <p:cNvPicPr preferRelativeResize="0"/>
          <p:nvPr/>
        </p:nvPicPr>
        <p:blipFill rotWithShape="1">
          <a:blip r:embed="rId6">
            <a:alphaModFix/>
          </a:blip>
          <a:srcRect/>
          <a:stretch/>
        </p:blipFill>
        <p:spPr>
          <a:xfrm>
            <a:off x="7595230" y="441958"/>
            <a:ext cx="4245124" cy="6140005"/>
          </a:xfrm>
          <a:prstGeom prst="rect">
            <a:avLst/>
          </a:prstGeom>
          <a:noFill/>
          <a:ln>
            <a:noFill/>
          </a:ln>
          <a:effectLst>
            <a:outerShdw blurRad="190500" algn="tl" rotWithShape="0">
              <a:srgbClr val="000000">
                <a:alpha val="69803"/>
              </a:srgbClr>
            </a:outerShdw>
          </a:effectLst>
        </p:spPr>
      </p:pic>
      <p:cxnSp>
        <p:nvCxnSpPr>
          <p:cNvPr id="710" name="Google Shape;710;p54"/>
          <p:cNvCxnSpPr>
            <a:endCxn id="708" idx="3"/>
          </p:cNvCxnSpPr>
          <p:nvPr/>
        </p:nvCxnSpPr>
        <p:spPr>
          <a:xfrm rot="10800000">
            <a:off x="2921577" y="4063261"/>
            <a:ext cx="2116800" cy="330800"/>
          </a:xfrm>
          <a:prstGeom prst="straightConnector1">
            <a:avLst/>
          </a:prstGeom>
          <a:noFill/>
          <a:ln w="12700" cap="flat" cmpd="sng">
            <a:solidFill>
              <a:schemeClr val="dk1"/>
            </a:solidFill>
            <a:prstDash val="dash"/>
            <a:round/>
            <a:headEnd type="none" w="sm" len="sm"/>
            <a:tailEnd type="stealth" w="med" len="med"/>
          </a:ln>
        </p:spPr>
      </p:cxnSp>
      <p:pic>
        <p:nvPicPr>
          <p:cNvPr id="711" name="Google Shape;711;p54" descr="A screenshot of a cell phone&#10;&#10;Description automatically generated"/>
          <p:cNvPicPr preferRelativeResize="0"/>
          <p:nvPr/>
        </p:nvPicPr>
        <p:blipFill rotWithShape="1">
          <a:blip r:embed="rId7">
            <a:alphaModFix/>
          </a:blip>
          <a:srcRect/>
          <a:stretch/>
        </p:blipFill>
        <p:spPr>
          <a:xfrm>
            <a:off x="7346618" y="275464"/>
            <a:ext cx="4245124" cy="6133475"/>
          </a:xfrm>
          <a:prstGeom prst="rect">
            <a:avLst/>
          </a:prstGeom>
          <a:noFill/>
          <a:ln>
            <a:noFill/>
          </a:ln>
          <a:effectLst>
            <a:outerShdw blurRad="190500" algn="tl" rotWithShape="0">
              <a:srgbClr val="000000">
                <a:alpha val="69803"/>
              </a:srgbClr>
            </a:outerShdw>
          </a:effectLst>
        </p:spPr>
      </p:pic>
      <p:sp>
        <p:nvSpPr>
          <p:cNvPr id="712" name="Google Shape;712;p54"/>
          <p:cNvSpPr/>
          <p:nvPr/>
        </p:nvSpPr>
        <p:spPr>
          <a:xfrm>
            <a:off x="10139986" y="2341523"/>
            <a:ext cx="1167460" cy="524800"/>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713" name="Google Shape;713;p54"/>
          <p:cNvCxnSpPr>
            <a:endCxn id="712" idx="1"/>
          </p:cNvCxnSpPr>
          <p:nvPr/>
        </p:nvCxnSpPr>
        <p:spPr>
          <a:xfrm rot="10800000" flipH="1">
            <a:off x="6991185" y="2603923"/>
            <a:ext cx="3148800" cy="1972800"/>
          </a:xfrm>
          <a:prstGeom prst="straightConnector1">
            <a:avLst/>
          </a:prstGeom>
          <a:noFill/>
          <a:ln w="12700" cap="flat" cmpd="sng">
            <a:solidFill>
              <a:schemeClr val="dk1"/>
            </a:solidFill>
            <a:prstDash val="dash"/>
            <a:round/>
            <a:headEnd type="none" w="sm" len="sm"/>
            <a:tailEnd type="stealth" w="med" len="med"/>
          </a:ln>
        </p:spPr>
      </p:cxnSp>
      <p:sp>
        <p:nvSpPr>
          <p:cNvPr id="714" name="Google Shape;714;p54"/>
          <p:cNvSpPr/>
          <p:nvPr/>
        </p:nvSpPr>
        <p:spPr>
          <a:xfrm>
            <a:off x="8853761" y="3287509"/>
            <a:ext cx="1167460" cy="627265"/>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715" name="Google Shape;715;p54"/>
          <p:cNvCxnSpPr>
            <a:endCxn id="714" idx="1"/>
          </p:cNvCxnSpPr>
          <p:nvPr/>
        </p:nvCxnSpPr>
        <p:spPr>
          <a:xfrm rot="10800000" flipH="1">
            <a:off x="6991360" y="3601141"/>
            <a:ext cx="1862400" cy="975600"/>
          </a:xfrm>
          <a:prstGeom prst="straightConnector1">
            <a:avLst/>
          </a:prstGeom>
          <a:noFill/>
          <a:ln w="12700" cap="flat" cmpd="sng">
            <a:solidFill>
              <a:schemeClr val="dk1"/>
            </a:solidFill>
            <a:prstDash val="dash"/>
            <a:round/>
            <a:headEnd type="none" w="sm" len="sm"/>
            <a:tailEnd type="stealth" w="med" len="med"/>
          </a:ln>
        </p:spPr>
      </p:cxnSp>
      <p:sp>
        <p:nvSpPr>
          <p:cNvPr id="716" name="Google Shape;716;p54"/>
          <p:cNvSpPr/>
          <p:nvPr/>
        </p:nvSpPr>
        <p:spPr>
          <a:xfrm>
            <a:off x="7421729" y="5079520"/>
            <a:ext cx="1988972" cy="975419"/>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717" name="Google Shape;717;p54"/>
          <p:cNvCxnSpPr>
            <a:endCxn id="716" idx="1"/>
          </p:cNvCxnSpPr>
          <p:nvPr/>
        </p:nvCxnSpPr>
        <p:spPr>
          <a:xfrm>
            <a:off x="6991328" y="4534429"/>
            <a:ext cx="430400" cy="1032800"/>
          </a:xfrm>
          <a:prstGeom prst="straightConnector1">
            <a:avLst/>
          </a:prstGeom>
          <a:noFill/>
          <a:ln w="12700" cap="flat" cmpd="sng">
            <a:solidFill>
              <a:schemeClr val="dk1"/>
            </a:solidFill>
            <a:prstDash val="dash"/>
            <a:round/>
            <a:headEnd type="none" w="sm" len="sm"/>
            <a:tailEnd type="stealth" w="med" len="med"/>
          </a:ln>
        </p:spPr>
      </p:cxnSp>
      <p:sp>
        <p:nvSpPr>
          <p:cNvPr id="718" name="Google Shape;718;p54"/>
          <p:cNvSpPr/>
          <p:nvPr/>
        </p:nvSpPr>
        <p:spPr>
          <a:xfrm>
            <a:off x="832815" y="4362633"/>
            <a:ext cx="3329611" cy="430320"/>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719" name="Google Shape;719;p54"/>
          <p:cNvCxnSpPr>
            <a:endCxn id="718" idx="3"/>
          </p:cNvCxnSpPr>
          <p:nvPr/>
        </p:nvCxnSpPr>
        <p:spPr>
          <a:xfrm flipH="1">
            <a:off x="4162425" y="4393793"/>
            <a:ext cx="876000" cy="184000"/>
          </a:xfrm>
          <a:prstGeom prst="straightConnector1">
            <a:avLst/>
          </a:prstGeom>
          <a:noFill/>
          <a:ln w="12700" cap="flat" cmpd="sng">
            <a:solidFill>
              <a:schemeClr val="dk1"/>
            </a:solidFill>
            <a:prstDash val="dash"/>
            <a:round/>
            <a:headEnd type="none" w="sm" len="sm"/>
            <a:tailEnd type="stealth" w="med" len="med"/>
          </a:ln>
        </p:spPr>
      </p:cxnSp>
      <p:sp>
        <p:nvSpPr>
          <p:cNvPr id="720" name="Google Shape;720;p54"/>
          <p:cNvSpPr/>
          <p:nvPr/>
        </p:nvSpPr>
        <p:spPr>
          <a:xfrm>
            <a:off x="8853761" y="2552701"/>
            <a:ext cx="1167460" cy="180976"/>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721" name="Google Shape;721;p54"/>
          <p:cNvCxnSpPr>
            <a:endCxn id="720" idx="1"/>
          </p:cNvCxnSpPr>
          <p:nvPr/>
        </p:nvCxnSpPr>
        <p:spPr>
          <a:xfrm rot="10800000" flipH="1">
            <a:off x="6983360" y="2643189"/>
            <a:ext cx="1870400" cy="1882000"/>
          </a:xfrm>
          <a:prstGeom prst="straightConnector1">
            <a:avLst/>
          </a:prstGeom>
          <a:noFill/>
          <a:ln w="12700" cap="flat" cmpd="sng">
            <a:solidFill>
              <a:schemeClr val="dk1"/>
            </a:solidFill>
            <a:prstDash val="dash"/>
            <a:round/>
            <a:headEnd type="none" w="sm" len="sm"/>
            <a:tailEnd type="stealth" w="med" len="med"/>
          </a:ln>
        </p:spPr>
      </p:cxn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725"/>
        <p:cNvGrpSpPr/>
        <p:nvPr/>
      </p:nvGrpSpPr>
      <p:grpSpPr>
        <a:xfrm>
          <a:off x="0" y="0"/>
          <a:ext cx="0" cy="0"/>
          <a:chOff x="0" y="0"/>
          <a:chExt cx="0" cy="0"/>
        </a:xfrm>
      </p:grpSpPr>
      <p:pic>
        <p:nvPicPr>
          <p:cNvPr id="727" name="Google Shape;727;p55" descr="A screenshot of a social media post&#10;&#10;Description automatically generated"/>
          <p:cNvPicPr preferRelativeResize="0"/>
          <p:nvPr/>
        </p:nvPicPr>
        <p:blipFill rotWithShape="1">
          <a:blip r:embed="rId4">
            <a:alphaModFix/>
          </a:blip>
          <a:srcRect/>
          <a:stretch/>
        </p:blipFill>
        <p:spPr>
          <a:xfrm>
            <a:off x="190270" y="455968"/>
            <a:ext cx="4331437" cy="6126568"/>
          </a:xfrm>
          <a:prstGeom prst="rect">
            <a:avLst/>
          </a:prstGeom>
          <a:noFill/>
          <a:ln>
            <a:noFill/>
          </a:ln>
          <a:effectLst>
            <a:outerShdw blurRad="190500" algn="tl" rotWithShape="0">
              <a:srgbClr val="000000">
                <a:alpha val="69803"/>
              </a:srgbClr>
            </a:outerShdw>
          </a:effectLst>
        </p:spPr>
      </p:pic>
      <p:pic>
        <p:nvPicPr>
          <p:cNvPr id="728" name="Google Shape;728;p55" descr="A screenshot of a social media post&#10;&#10;Description automatically generated"/>
          <p:cNvPicPr preferRelativeResize="0"/>
          <p:nvPr/>
        </p:nvPicPr>
        <p:blipFill rotWithShape="1">
          <a:blip r:embed="rId5">
            <a:alphaModFix/>
          </a:blip>
          <a:srcRect/>
          <a:stretch/>
        </p:blipFill>
        <p:spPr>
          <a:xfrm>
            <a:off x="351647" y="275465"/>
            <a:ext cx="4331437" cy="6134508"/>
          </a:xfrm>
          <a:prstGeom prst="rect">
            <a:avLst/>
          </a:prstGeom>
          <a:noFill/>
          <a:ln>
            <a:noFill/>
          </a:ln>
          <a:effectLst>
            <a:outerShdw blurRad="190500" algn="tl" rotWithShape="0">
              <a:srgbClr val="000000">
                <a:alpha val="69803"/>
              </a:srgbClr>
            </a:outerShdw>
          </a:effectLst>
        </p:spPr>
      </p:pic>
      <p:sp>
        <p:nvSpPr>
          <p:cNvPr id="729" name="Google Shape;729;p55"/>
          <p:cNvSpPr txBox="1"/>
          <p:nvPr/>
        </p:nvSpPr>
        <p:spPr>
          <a:xfrm>
            <a:off x="4947467" y="455968"/>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„Sexy“ stavek</a:t>
            </a:r>
            <a:endParaRPr sz="3733" b="1" kern="0">
              <a:solidFill>
                <a:srgbClr val="D8D8D8"/>
              </a:solidFill>
              <a:highlight>
                <a:srgbClr val="808080"/>
              </a:highlight>
              <a:latin typeface="Zilla Slab"/>
              <a:ea typeface="Zilla Slab"/>
              <a:cs typeface="Zilla Slab"/>
              <a:sym typeface="Zilla Slab"/>
            </a:endParaRPr>
          </a:p>
        </p:txBody>
      </p:sp>
      <p:sp>
        <p:nvSpPr>
          <p:cNvPr id="730" name="Google Shape;730;p55"/>
          <p:cNvSpPr txBox="1"/>
          <p:nvPr/>
        </p:nvSpPr>
        <p:spPr>
          <a:xfrm>
            <a:off x="4931697" y="174501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Opis za “babico“</a:t>
            </a:r>
            <a:endParaRPr sz="3733" b="1" kern="0">
              <a:solidFill>
                <a:srgbClr val="D8D8D8"/>
              </a:solidFill>
              <a:highlight>
                <a:srgbClr val="808080"/>
              </a:highlight>
              <a:latin typeface="Zilla Slab"/>
              <a:ea typeface="Zilla Slab"/>
              <a:cs typeface="Zilla Slab"/>
              <a:sym typeface="Zilla Slab"/>
            </a:endParaRPr>
          </a:p>
        </p:txBody>
      </p:sp>
      <p:sp>
        <p:nvSpPr>
          <p:cNvPr id="731" name="Google Shape;731;p55"/>
          <p:cNvSpPr txBox="1"/>
          <p:nvPr/>
        </p:nvSpPr>
        <p:spPr>
          <a:xfrm>
            <a:off x="4947467" y="303406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Reference oz. stranke</a:t>
            </a:r>
            <a:endParaRPr sz="3733" b="1" kern="0">
              <a:solidFill>
                <a:srgbClr val="D8D8D8"/>
              </a:solidFill>
              <a:highlight>
                <a:srgbClr val="808080"/>
              </a:highlight>
              <a:latin typeface="Zilla Slab"/>
              <a:ea typeface="Zilla Slab"/>
              <a:cs typeface="Zilla Slab"/>
              <a:sym typeface="Zilla Slab"/>
            </a:endParaRPr>
          </a:p>
        </p:txBody>
      </p:sp>
      <p:sp>
        <p:nvSpPr>
          <p:cNvPr id="732" name="Google Shape;732;p55"/>
          <p:cNvSpPr txBox="1"/>
          <p:nvPr/>
        </p:nvSpPr>
        <p:spPr>
          <a:xfrm>
            <a:off x="4931695" y="4323120"/>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D8D8D8"/>
                </a:solidFill>
                <a:highlight>
                  <a:srgbClr val="808080"/>
                </a:highlight>
                <a:latin typeface="Zilla Slab"/>
                <a:ea typeface="Zilla Slab"/>
                <a:cs typeface="Zilla Slab"/>
                <a:sym typeface="Zilla Slab"/>
              </a:rPr>
              <a:t>Ugodnosti za kupce</a:t>
            </a:r>
            <a:endParaRPr sz="3733" b="1" kern="0">
              <a:solidFill>
                <a:srgbClr val="D8D8D8"/>
              </a:solidFill>
              <a:highlight>
                <a:srgbClr val="808080"/>
              </a:highlight>
              <a:latin typeface="Zilla Slab"/>
              <a:ea typeface="Zilla Slab"/>
              <a:cs typeface="Zilla Slab"/>
              <a:sym typeface="Zilla Slab"/>
            </a:endParaRPr>
          </a:p>
        </p:txBody>
      </p:sp>
      <p:sp>
        <p:nvSpPr>
          <p:cNvPr id="733" name="Google Shape;733;p55"/>
          <p:cNvSpPr txBox="1"/>
          <p:nvPr/>
        </p:nvSpPr>
        <p:spPr>
          <a:xfrm>
            <a:off x="4931694" y="5612171"/>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b="1" kern="0">
                <a:solidFill>
                  <a:srgbClr val="FFFFFF"/>
                </a:solidFill>
                <a:highlight>
                  <a:srgbClr val="800000"/>
                </a:highlight>
                <a:latin typeface="Zilla Slab"/>
                <a:ea typeface="Zilla Slab"/>
                <a:cs typeface="Zilla Slab"/>
                <a:sym typeface="Zilla Slab"/>
              </a:rPr>
              <a:t>Poziv k nakupu</a:t>
            </a:r>
            <a:endParaRPr sz="3733" b="1" kern="0">
              <a:solidFill>
                <a:srgbClr val="FFFFFF"/>
              </a:solidFill>
              <a:highlight>
                <a:srgbClr val="800000"/>
              </a:highlight>
              <a:latin typeface="Zilla Slab"/>
              <a:ea typeface="Zilla Slab"/>
              <a:cs typeface="Zilla Slab"/>
              <a:sym typeface="Zilla Slab"/>
            </a:endParaRPr>
          </a:p>
        </p:txBody>
      </p:sp>
      <p:pic>
        <p:nvPicPr>
          <p:cNvPr id="734" name="Google Shape;734;p55" descr="A screenshot of a social media post&#10;&#10;Description automatically generated"/>
          <p:cNvPicPr preferRelativeResize="0"/>
          <p:nvPr/>
        </p:nvPicPr>
        <p:blipFill rotWithShape="1">
          <a:blip r:embed="rId6">
            <a:alphaModFix/>
          </a:blip>
          <a:srcRect/>
          <a:stretch/>
        </p:blipFill>
        <p:spPr>
          <a:xfrm>
            <a:off x="7595230" y="441958"/>
            <a:ext cx="4245124" cy="6140005"/>
          </a:xfrm>
          <a:prstGeom prst="rect">
            <a:avLst/>
          </a:prstGeom>
          <a:noFill/>
          <a:ln>
            <a:noFill/>
          </a:ln>
          <a:effectLst>
            <a:outerShdw blurRad="190500" algn="tl" rotWithShape="0">
              <a:srgbClr val="000000">
                <a:alpha val="69803"/>
              </a:srgbClr>
            </a:outerShdw>
          </a:effectLst>
        </p:spPr>
      </p:pic>
      <p:pic>
        <p:nvPicPr>
          <p:cNvPr id="735" name="Google Shape;735;p55" descr="A screenshot of a cell phone&#10;&#10;Description automatically generated"/>
          <p:cNvPicPr preferRelativeResize="0"/>
          <p:nvPr/>
        </p:nvPicPr>
        <p:blipFill rotWithShape="1">
          <a:blip r:embed="rId7">
            <a:alphaModFix/>
          </a:blip>
          <a:srcRect/>
          <a:stretch/>
        </p:blipFill>
        <p:spPr>
          <a:xfrm>
            <a:off x="7346618" y="275464"/>
            <a:ext cx="4245124" cy="6133475"/>
          </a:xfrm>
          <a:prstGeom prst="rect">
            <a:avLst/>
          </a:prstGeom>
          <a:noFill/>
          <a:ln>
            <a:noFill/>
          </a:ln>
          <a:effectLst>
            <a:outerShdw blurRad="190500" algn="tl" rotWithShape="0">
              <a:srgbClr val="000000">
                <a:alpha val="69803"/>
              </a:srgbClr>
            </a:outerShdw>
          </a:effectLst>
        </p:spPr>
      </p:pic>
      <p:sp>
        <p:nvSpPr>
          <p:cNvPr id="736" name="Google Shape;736;p55"/>
          <p:cNvSpPr/>
          <p:nvPr/>
        </p:nvSpPr>
        <p:spPr>
          <a:xfrm>
            <a:off x="9374727" y="5081744"/>
            <a:ext cx="2344239" cy="975419"/>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737" name="Google Shape;737;p55"/>
          <p:cNvCxnSpPr>
            <a:endCxn id="736" idx="1"/>
          </p:cNvCxnSpPr>
          <p:nvPr/>
        </p:nvCxnSpPr>
        <p:spPr>
          <a:xfrm rot="10800000" flipH="1">
            <a:off x="6677127" y="5569453"/>
            <a:ext cx="2697600" cy="260000"/>
          </a:xfrm>
          <a:prstGeom prst="straightConnector1">
            <a:avLst/>
          </a:prstGeom>
          <a:noFill/>
          <a:ln w="12700" cap="flat" cmpd="sng">
            <a:solidFill>
              <a:schemeClr val="dk1"/>
            </a:solidFill>
            <a:prstDash val="dash"/>
            <a:round/>
            <a:headEnd type="none" w="sm" len="sm"/>
            <a:tailEnd type="stealth" w="med" len="med"/>
          </a:ln>
        </p:spPr>
      </p:cxnSp>
      <p:sp>
        <p:nvSpPr>
          <p:cNvPr id="738" name="Google Shape;738;p55"/>
          <p:cNvSpPr/>
          <p:nvPr/>
        </p:nvSpPr>
        <p:spPr>
          <a:xfrm>
            <a:off x="914008" y="4945333"/>
            <a:ext cx="3329611" cy="1111831"/>
          </a:xfrm>
          <a:prstGeom prst="roundRect">
            <a:avLst>
              <a:gd name="adj" fmla="val 16667"/>
            </a:avLst>
          </a:prstGeom>
          <a:solidFill>
            <a:srgbClr val="981526">
              <a:alpha val="29803"/>
            </a:srgbClr>
          </a:solidFill>
          <a:ln w="127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cxnSp>
        <p:nvCxnSpPr>
          <p:cNvPr id="739" name="Google Shape;739;p55"/>
          <p:cNvCxnSpPr>
            <a:endCxn id="738" idx="3"/>
          </p:cNvCxnSpPr>
          <p:nvPr/>
        </p:nvCxnSpPr>
        <p:spPr>
          <a:xfrm rot="10800000">
            <a:off x="4243619" y="5501247"/>
            <a:ext cx="1128400" cy="328000"/>
          </a:xfrm>
          <a:prstGeom prst="straightConnector1">
            <a:avLst/>
          </a:prstGeom>
          <a:noFill/>
          <a:ln w="12700" cap="flat" cmpd="sng">
            <a:solidFill>
              <a:schemeClr val="dk1"/>
            </a:solidFill>
            <a:prstDash val="dash"/>
            <a:round/>
            <a:headEnd type="none" w="sm" len="sm"/>
            <a:tailEnd type="stealth" w="med" len="med"/>
          </a:ln>
        </p:spPr>
      </p:cxn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0">
  <p:cSld>
    <p:spTree>
      <p:nvGrpSpPr>
        <p:cNvPr id="1" name="Shape 743"/>
        <p:cNvGrpSpPr/>
        <p:nvPr/>
      </p:nvGrpSpPr>
      <p:grpSpPr>
        <a:xfrm>
          <a:off x="0" y="0"/>
          <a:ext cx="0" cy="0"/>
          <a:chOff x="0" y="0"/>
          <a:chExt cx="0" cy="0"/>
        </a:xfrm>
      </p:grpSpPr>
      <p:sp>
        <p:nvSpPr>
          <p:cNvPr id="744" name="Google Shape;744;p56"/>
          <p:cNvSpPr txBox="1">
            <a:spLocks noGrp="1"/>
          </p:cNvSpPr>
          <p:nvPr>
            <p:ph type="title"/>
          </p:nvPr>
        </p:nvSpPr>
        <p:spPr>
          <a:xfrm>
            <a:off x="815200" y="493233"/>
            <a:ext cx="8195451" cy="854800"/>
          </a:xfrm>
          <a:prstGeom prst="rect">
            <a:avLst/>
          </a:prstGeom>
          <a:noFill/>
          <a:ln>
            <a:noFill/>
          </a:ln>
        </p:spPr>
        <p:txBody>
          <a:bodyPr spcFirstLastPara="1" wrap="square" lIns="0" tIns="0" rIns="0" bIns="0" anchor="b" anchorCtr="0">
            <a:noAutofit/>
          </a:bodyPr>
          <a:lstStyle/>
          <a:p>
            <a:r>
              <a:rPr lang="en"/>
              <a:t>Stvari, ki jih mora opis nujno vsebovati</a:t>
            </a:r>
            <a:endParaRPr/>
          </a:p>
        </p:txBody>
      </p:sp>
      <p:sp>
        <p:nvSpPr>
          <p:cNvPr id="745" name="Google Shape;745;p56"/>
          <p:cNvSpPr txBox="1">
            <a:spLocks noGrp="1"/>
          </p:cNvSpPr>
          <p:nvPr>
            <p:ph type="body" idx="1"/>
          </p:nvPr>
        </p:nvSpPr>
        <p:spPr>
          <a:xfrm>
            <a:off x="815200" y="1687711"/>
            <a:ext cx="8195449" cy="3714800"/>
          </a:xfrm>
          <a:prstGeom prst="rect">
            <a:avLst/>
          </a:prstGeom>
          <a:noFill/>
          <a:ln>
            <a:noFill/>
          </a:ln>
        </p:spPr>
        <p:txBody>
          <a:bodyPr spcFirstLastPara="1" wrap="square" lIns="0" tIns="0" rIns="0" bIns="0" anchor="t" anchorCtr="0">
            <a:noAutofit/>
          </a:bodyPr>
          <a:lstStyle/>
          <a:p>
            <a:r>
              <a:rPr lang="en" b="1"/>
              <a:t>Prodajni stavek </a:t>
            </a:r>
            <a:r>
              <a:rPr lang="en"/>
              <a:t>ali slogan, ki je dovolj „sexy“ da pritegne</a:t>
            </a:r>
            <a:endParaRPr/>
          </a:p>
          <a:p>
            <a:pPr>
              <a:spcBef>
                <a:spcPts val="0"/>
              </a:spcBef>
            </a:pPr>
            <a:r>
              <a:rPr lang="en" b="1"/>
              <a:t>Opis produkta</a:t>
            </a:r>
            <a:r>
              <a:rPr lang="en"/>
              <a:t>, ki je dovolj jasen, da ga razume vsak (tudi tvoja babica)</a:t>
            </a:r>
            <a:endParaRPr/>
          </a:p>
          <a:p>
            <a:pPr>
              <a:spcBef>
                <a:spcPts val="0"/>
              </a:spcBef>
            </a:pPr>
            <a:r>
              <a:rPr lang="en" b="1"/>
              <a:t>Reference</a:t>
            </a:r>
            <a:r>
              <a:rPr lang="en"/>
              <a:t> ali druge potrditve trga (če obstajajo)</a:t>
            </a:r>
            <a:endParaRPr/>
          </a:p>
          <a:p>
            <a:pPr>
              <a:spcBef>
                <a:spcPts val="0"/>
              </a:spcBef>
            </a:pPr>
            <a:r>
              <a:rPr lang="en"/>
              <a:t>Odgovor, </a:t>
            </a:r>
            <a:r>
              <a:rPr lang="en" b="1"/>
              <a:t>kakšno korist ima kupec</a:t>
            </a:r>
            <a:r>
              <a:rPr lang="en"/>
              <a:t> od produkta</a:t>
            </a:r>
            <a:endParaRPr/>
          </a:p>
          <a:p>
            <a:pPr>
              <a:spcBef>
                <a:spcPts val="0"/>
              </a:spcBef>
            </a:pPr>
            <a:r>
              <a:rPr lang="en"/>
              <a:t>Jasen </a:t>
            </a:r>
            <a:r>
              <a:rPr lang="en" b="1"/>
              <a:t>poziv k nakupu</a:t>
            </a:r>
            <a:endParaRPr b="1"/>
          </a:p>
          <a:p>
            <a:pPr indent="-304792">
              <a:spcBef>
                <a:spcPts val="0"/>
              </a:spcBef>
              <a:buNone/>
            </a:pPr>
            <a:endParaRPr b="1"/>
          </a:p>
          <a:p>
            <a:pPr marL="135463" indent="0">
              <a:spcBef>
                <a:spcPts val="0"/>
              </a:spcBef>
              <a:buNone/>
            </a:pPr>
            <a:r>
              <a:rPr lang="en" b="1"/>
              <a:t>	*in karkoli drugega je ključnega pomena 	  za odločitev za nakup tvojega produkta</a:t>
            </a:r>
            <a:endParaRPr b="1"/>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750"/>
        <p:cNvGrpSpPr/>
        <p:nvPr/>
      </p:nvGrpSpPr>
      <p:grpSpPr>
        <a:xfrm>
          <a:off x="0" y="0"/>
          <a:ext cx="0" cy="0"/>
          <a:chOff x="0" y="0"/>
          <a:chExt cx="0" cy="0"/>
        </a:xfrm>
      </p:grpSpPr>
      <p:sp>
        <p:nvSpPr>
          <p:cNvPr id="751" name="Google Shape;751;p57"/>
          <p:cNvSpPr txBox="1">
            <a:spLocks noGrp="1"/>
          </p:cNvSpPr>
          <p:nvPr>
            <p:ph type="title" idx="4294967295"/>
          </p:nvPr>
        </p:nvSpPr>
        <p:spPr>
          <a:xfrm>
            <a:off x="3515360" y="2922200"/>
            <a:ext cx="5161280" cy="1013600"/>
          </a:xfrm>
          <a:prstGeom prst="rect">
            <a:avLst/>
          </a:prstGeom>
          <a:noFill/>
          <a:ln>
            <a:noFill/>
          </a:ln>
        </p:spPr>
        <p:txBody>
          <a:bodyPr spcFirstLastPara="1" wrap="square" lIns="0" tIns="0" rIns="0" bIns="0" anchor="ctr" anchorCtr="0">
            <a:noAutofit/>
          </a:bodyPr>
          <a:lstStyle/>
          <a:p>
            <a:pPr algn="ctr"/>
            <a:r>
              <a:rPr lang="en" sz="5333" b="0">
                <a:solidFill>
                  <a:srgbClr val="191916"/>
                </a:solidFill>
                <a:highlight>
                  <a:srgbClr val="FFFF00"/>
                </a:highlight>
              </a:rPr>
              <a:t>Kako napisati brošuro za </a:t>
            </a:r>
            <a:r>
              <a:rPr lang="en" sz="5333">
                <a:solidFill>
                  <a:srgbClr val="191916"/>
                </a:solidFill>
                <a:highlight>
                  <a:srgbClr val="FFFF00"/>
                </a:highlight>
              </a:rPr>
              <a:t>tvojo idejo</a:t>
            </a:r>
            <a:r>
              <a:rPr lang="en" sz="5333" b="0">
                <a:solidFill>
                  <a:srgbClr val="191916"/>
                </a:solidFill>
                <a:highlight>
                  <a:srgbClr val="FFFF00"/>
                </a:highlight>
              </a:rPr>
              <a:t>?</a:t>
            </a:r>
            <a:endParaRPr sz="5333" b="0">
              <a:solidFill>
                <a:srgbClr val="191916"/>
              </a:solidFill>
              <a:highlight>
                <a:srgbClr val="FFFF00"/>
              </a:highlight>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0">
  <p:cSld>
    <p:spTree>
      <p:nvGrpSpPr>
        <p:cNvPr id="1" name="Shape 756"/>
        <p:cNvGrpSpPr/>
        <p:nvPr/>
      </p:nvGrpSpPr>
      <p:grpSpPr>
        <a:xfrm>
          <a:off x="0" y="0"/>
          <a:ext cx="0" cy="0"/>
          <a:chOff x="0" y="0"/>
          <a:chExt cx="0" cy="0"/>
        </a:xfrm>
      </p:grpSpPr>
      <p:sp>
        <p:nvSpPr>
          <p:cNvPr id="757" name="Google Shape;757;p58"/>
          <p:cNvSpPr txBox="1">
            <a:spLocks noGrp="1"/>
          </p:cNvSpPr>
          <p:nvPr>
            <p:ph type="title"/>
          </p:nvPr>
        </p:nvSpPr>
        <p:spPr>
          <a:xfrm>
            <a:off x="711200" y="2063027"/>
            <a:ext cx="4078400" cy="567200"/>
          </a:xfrm>
          <a:prstGeom prst="rect">
            <a:avLst/>
          </a:prstGeom>
          <a:noFill/>
          <a:ln>
            <a:noFill/>
          </a:ln>
        </p:spPr>
        <p:txBody>
          <a:bodyPr spcFirstLastPara="1" wrap="square" lIns="0" tIns="0" rIns="0" bIns="0" anchor="b" anchorCtr="0">
            <a:noAutofit/>
          </a:bodyPr>
          <a:lstStyle/>
          <a:p>
            <a:r>
              <a:rPr lang="en">
                <a:solidFill>
                  <a:schemeClr val="dk1"/>
                </a:solidFill>
              </a:rPr>
              <a:t>IDEJA:</a:t>
            </a:r>
            <a:r>
              <a:rPr lang="en"/>
              <a:t> Naprava za avtomatsko pihanje milnih mehurčkov</a:t>
            </a:r>
            <a:endParaRPr/>
          </a:p>
        </p:txBody>
      </p:sp>
      <p:sp>
        <p:nvSpPr>
          <p:cNvPr id="758" name="Google Shape;758;p58"/>
          <p:cNvSpPr txBox="1">
            <a:spLocks noGrp="1"/>
          </p:cNvSpPr>
          <p:nvPr>
            <p:ph type="body" idx="1"/>
          </p:nvPr>
        </p:nvSpPr>
        <p:spPr>
          <a:xfrm>
            <a:off x="711199" y="2797593"/>
            <a:ext cx="4967599" cy="2009200"/>
          </a:xfrm>
          <a:prstGeom prst="rect">
            <a:avLst/>
          </a:prstGeom>
          <a:noFill/>
          <a:ln>
            <a:noFill/>
          </a:ln>
        </p:spPr>
        <p:txBody>
          <a:bodyPr spcFirstLastPara="1" wrap="square" lIns="0" tIns="0" rIns="0" bIns="0" anchor="t" anchorCtr="0">
            <a:noAutofit/>
          </a:bodyPr>
          <a:lstStyle/>
          <a:p>
            <a:pPr marL="0" indent="0">
              <a:buNone/>
            </a:pPr>
            <a:r>
              <a:rPr lang="en"/>
              <a:t>Najlažje se bomo naučili, </a:t>
            </a:r>
            <a:br>
              <a:rPr lang="en"/>
            </a:br>
            <a:r>
              <a:rPr lang="en"/>
              <a:t>kako pripraviti opis, če </a:t>
            </a:r>
            <a:br>
              <a:rPr lang="en"/>
            </a:br>
            <a:r>
              <a:rPr lang="en"/>
              <a:t>vzamemo za izhodišče </a:t>
            </a:r>
            <a:br>
              <a:rPr lang="en"/>
            </a:br>
            <a:r>
              <a:rPr lang="en" b="1"/>
              <a:t>izmišljen produkt</a:t>
            </a:r>
            <a:r>
              <a:rPr lang="en"/>
              <a:t>.</a:t>
            </a:r>
            <a:endParaRPr/>
          </a:p>
          <a:p>
            <a:pPr marL="0" indent="0">
              <a:buNone/>
            </a:pPr>
            <a:endParaRPr sz="667"/>
          </a:p>
          <a:p>
            <a:pPr marL="0" indent="0">
              <a:buNone/>
            </a:pPr>
            <a:r>
              <a:rPr lang="en" b="1"/>
              <a:t>#dobrotekstopisjeprideprav</a:t>
            </a:r>
            <a:endParaRPr b="1"/>
          </a:p>
        </p:txBody>
      </p:sp>
      <p:pic>
        <p:nvPicPr>
          <p:cNvPr id="759" name="Google Shape;759;p58"/>
          <p:cNvPicPr preferRelativeResize="0"/>
          <p:nvPr/>
        </p:nvPicPr>
        <p:blipFill rotWithShape="1">
          <a:blip r:embed="rId3">
            <a:alphaModFix/>
          </a:blip>
          <a:srcRect/>
          <a:stretch/>
        </p:blipFill>
        <p:spPr>
          <a:xfrm>
            <a:off x="5173533" y="387349"/>
            <a:ext cx="4967600" cy="4965700"/>
          </a:xfrm>
          <a:prstGeom prst="ellipse">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0">
  <p:cSld>
    <p:spTree>
      <p:nvGrpSpPr>
        <p:cNvPr id="1" name="Shape 764"/>
        <p:cNvGrpSpPr/>
        <p:nvPr/>
      </p:nvGrpSpPr>
      <p:grpSpPr>
        <a:xfrm>
          <a:off x="0" y="0"/>
          <a:ext cx="0" cy="0"/>
          <a:chOff x="0" y="0"/>
          <a:chExt cx="0" cy="0"/>
        </a:xfrm>
      </p:grpSpPr>
      <p:sp>
        <p:nvSpPr>
          <p:cNvPr id="765" name="Google Shape;765;p59"/>
          <p:cNvSpPr txBox="1">
            <a:spLocks noGrp="1"/>
          </p:cNvSpPr>
          <p:nvPr>
            <p:ph type="title"/>
          </p:nvPr>
        </p:nvSpPr>
        <p:spPr>
          <a:xfrm>
            <a:off x="815200" y="493233"/>
            <a:ext cx="8195451" cy="854800"/>
          </a:xfrm>
          <a:prstGeom prst="rect">
            <a:avLst/>
          </a:prstGeom>
          <a:noFill/>
          <a:ln>
            <a:noFill/>
          </a:ln>
        </p:spPr>
        <p:txBody>
          <a:bodyPr spcFirstLastPara="1" wrap="square" lIns="0" tIns="0" rIns="0" bIns="0" anchor="b" anchorCtr="0">
            <a:noAutofit/>
          </a:bodyPr>
          <a:lstStyle/>
          <a:p>
            <a:r>
              <a:rPr lang="en"/>
              <a:t>Začnimo s kratkim opisom za Twitter</a:t>
            </a:r>
            <a:endParaRPr/>
          </a:p>
        </p:txBody>
      </p:sp>
      <p:cxnSp>
        <p:nvCxnSpPr>
          <p:cNvPr id="767" name="Google Shape;767;p59"/>
          <p:cNvCxnSpPr/>
          <p:nvPr/>
        </p:nvCxnSpPr>
        <p:spPr>
          <a:xfrm>
            <a:off x="4530929" y="3294433"/>
            <a:ext cx="804153" cy="1279728"/>
          </a:xfrm>
          <a:prstGeom prst="straightConnector1">
            <a:avLst/>
          </a:prstGeom>
          <a:noFill/>
          <a:ln w="28575" cap="flat" cmpd="sng">
            <a:solidFill>
              <a:schemeClr val="accent3"/>
            </a:solidFill>
            <a:prstDash val="solid"/>
            <a:round/>
            <a:headEnd type="none" w="sm" len="sm"/>
            <a:tailEnd type="stealth" w="med" len="med"/>
          </a:ln>
        </p:spPr>
      </p:cxnSp>
      <p:cxnSp>
        <p:nvCxnSpPr>
          <p:cNvPr id="768" name="Google Shape;768;p59"/>
          <p:cNvCxnSpPr/>
          <p:nvPr/>
        </p:nvCxnSpPr>
        <p:spPr>
          <a:xfrm>
            <a:off x="2014707" y="2792919"/>
            <a:ext cx="363165" cy="1781243"/>
          </a:xfrm>
          <a:prstGeom prst="straightConnector1">
            <a:avLst/>
          </a:prstGeom>
          <a:noFill/>
          <a:ln w="28575" cap="flat" cmpd="sng">
            <a:solidFill>
              <a:schemeClr val="accent3"/>
            </a:solidFill>
            <a:prstDash val="solid"/>
            <a:round/>
            <a:headEnd type="none" w="sm" len="sm"/>
            <a:tailEnd type="stealth" w="med" len="med"/>
          </a:ln>
        </p:spPr>
      </p:cxnSp>
      <p:cxnSp>
        <p:nvCxnSpPr>
          <p:cNvPr id="769" name="Google Shape;769;p59"/>
          <p:cNvCxnSpPr/>
          <p:nvPr/>
        </p:nvCxnSpPr>
        <p:spPr>
          <a:xfrm flipH="1">
            <a:off x="1668836" y="2792919"/>
            <a:ext cx="2308697" cy="1781243"/>
          </a:xfrm>
          <a:prstGeom prst="straightConnector1">
            <a:avLst/>
          </a:prstGeom>
          <a:noFill/>
          <a:ln w="28575" cap="flat" cmpd="sng">
            <a:solidFill>
              <a:schemeClr val="accent3"/>
            </a:solidFill>
            <a:prstDash val="solid"/>
            <a:round/>
            <a:headEnd type="none" w="sm" len="sm"/>
            <a:tailEnd type="stealth" w="med" len="med"/>
          </a:ln>
        </p:spPr>
      </p:cxnSp>
      <p:sp>
        <p:nvSpPr>
          <p:cNvPr id="770" name="Google Shape;770;p59"/>
          <p:cNvSpPr txBox="1">
            <a:spLocks noGrp="1"/>
          </p:cNvSpPr>
          <p:nvPr>
            <p:ph type="body" idx="1"/>
          </p:nvPr>
        </p:nvSpPr>
        <p:spPr>
          <a:xfrm>
            <a:off x="815200" y="1687711"/>
            <a:ext cx="8195449" cy="3714800"/>
          </a:xfrm>
          <a:prstGeom prst="rect">
            <a:avLst/>
          </a:prstGeom>
          <a:noFill/>
          <a:ln>
            <a:noFill/>
          </a:ln>
        </p:spPr>
        <p:txBody>
          <a:bodyPr spcFirstLastPara="1" wrap="square" lIns="0" tIns="0" rIns="0" bIns="0" anchor="t" anchorCtr="0">
            <a:noAutofit/>
          </a:bodyPr>
          <a:lstStyle/>
          <a:p>
            <a:r>
              <a:rPr lang="en"/>
              <a:t>Krajši, kot je opis, boljše je. Splošen obrazec:</a:t>
            </a:r>
            <a:endParaRPr b="1"/>
          </a:p>
          <a:p>
            <a:pPr marL="135463" indent="0" algn="ctr">
              <a:buNone/>
            </a:pPr>
            <a:r>
              <a:rPr lang="en" b="1"/>
              <a:t>Nekaj </a:t>
            </a:r>
            <a:r>
              <a:rPr lang="en"/>
              <a:t>(glagol) </a:t>
            </a:r>
            <a:r>
              <a:rPr lang="en" b="1">
                <a:solidFill>
                  <a:schemeClr val="accent3"/>
                </a:solidFill>
              </a:rPr>
              <a:t>+</a:t>
            </a:r>
            <a:r>
              <a:rPr lang="en" b="1"/>
              <a:t> za nekoga </a:t>
            </a:r>
            <a:r>
              <a:rPr lang="en"/>
              <a:t>(oseba) </a:t>
            </a:r>
            <a:r>
              <a:rPr lang="en" b="1">
                <a:solidFill>
                  <a:schemeClr val="accent3"/>
                </a:solidFill>
              </a:rPr>
              <a:t>+</a:t>
            </a:r>
            <a:r>
              <a:rPr lang="en" b="1"/>
              <a:t> z nekim ciljem </a:t>
            </a:r>
            <a:r>
              <a:rPr lang="en"/>
              <a:t>(rezultat)</a:t>
            </a:r>
            <a:endParaRPr/>
          </a:p>
          <a:p>
            <a:pPr marL="135463" indent="0" algn="just">
              <a:buNone/>
            </a:pPr>
            <a:endParaRPr b="1"/>
          </a:p>
          <a:p>
            <a:pPr marL="135463" indent="0">
              <a:buNone/>
            </a:pPr>
            <a:r>
              <a:rPr lang="en" b="1"/>
              <a:t>PRIMER: </a:t>
            </a:r>
            <a:endParaRPr/>
          </a:p>
          <a:p>
            <a:pPr marL="135463" indent="0">
              <a:buNone/>
            </a:pPr>
            <a:r>
              <a:rPr lang="en" u="sng"/>
              <a:t>Mlade</a:t>
            </a:r>
            <a:r>
              <a:rPr lang="en"/>
              <a:t> </a:t>
            </a:r>
            <a:r>
              <a:rPr lang="en" u="sng"/>
              <a:t>učimo</a:t>
            </a:r>
            <a:r>
              <a:rPr lang="en"/>
              <a:t>, da </a:t>
            </a:r>
            <a:r>
              <a:rPr lang="en" u="sng"/>
              <a:t>iz hobija ustvarijo vir prihodka</a:t>
            </a:r>
            <a:r>
              <a:rPr lang="en"/>
              <a:t> (Ustvarjalnik)</a:t>
            </a:r>
            <a:endParaRPr b="1" u="sng"/>
          </a:p>
        </p:txBody>
      </p:sp>
      <p:sp>
        <p:nvSpPr>
          <p:cNvPr id="771" name="Google Shape;771;p59"/>
          <p:cNvSpPr txBox="1"/>
          <p:nvPr/>
        </p:nvSpPr>
        <p:spPr>
          <a:xfrm rot="-696045">
            <a:off x="7507350" y="3038311"/>
            <a:ext cx="4113388"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kern="0">
                <a:solidFill>
                  <a:srgbClr val="FFFFFF"/>
                </a:solidFill>
                <a:highlight>
                  <a:srgbClr val="FF0000"/>
                </a:highlight>
                <a:latin typeface="Zilla Slab"/>
                <a:ea typeface="Zilla Slab"/>
                <a:cs typeface="Zilla Slab"/>
                <a:sym typeface="Zilla Slab"/>
              </a:rPr>
              <a:t>To so</a:t>
            </a:r>
            <a:br>
              <a:rPr lang="en" sz="4267" b="1" kern="0">
                <a:solidFill>
                  <a:srgbClr val="FFFFFF"/>
                </a:solidFill>
                <a:highlight>
                  <a:srgbClr val="FF0000"/>
                </a:highlight>
                <a:latin typeface="Zilla Slab"/>
                <a:ea typeface="Zilla Slab"/>
                <a:cs typeface="Zilla Slab"/>
                <a:sym typeface="Zilla Slab"/>
              </a:rPr>
            </a:br>
            <a:r>
              <a:rPr lang="en" sz="4267" b="1" kern="0">
                <a:solidFill>
                  <a:srgbClr val="FFFFFF"/>
                </a:solidFill>
                <a:highlight>
                  <a:srgbClr val="FF0000"/>
                </a:highlight>
                <a:latin typeface="Zilla Slab"/>
                <a:ea typeface="Zilla Slab"/>
                <a:cs typeface="Zilla Slab"/>
                <a:sym typeface="Zilla Slab"/>
              </a:rPr>
              <a:t>LASTNOSTI!</a:t>
            </a:r>
            <a:endParaRPr sz="1867" kern="0">
              <a:solidFill>
                <a:srgbClr val="000000"/>
              </a:solidFill>
              <a:latin typeface="Arial"/>
              <a:cs typeface="Arial"/>
              <a:sym typeface="Arial"/>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775"/>
        <p:cNvGrpSpPr/>
        <p:nvPr/>
      </p:nvGrpSpPr>
      <p:grpSpPr>
        <a:xfrm>
          <a:off x="0" y="0"/>
          <a:ext cx="0" cy="0"/>
          <a:chOff x="0" y="0"/>
          <a:chExt cx="0" cy="0"/>
        </a:xfrm>
      </p:grpSpPr>
      <p:sp>
        <p:nvSpPr>
          <p:cNvPr id="776" name="Google Shape;776;p60"/>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sp>
        <p:nvSpPr>
          <p:cNvPr id="778" name="Google Shape;778;p60"/>
          <p:cNvSpPr txBox="1"/>
          <p:nvPr/>
        </p:nvSpPr>
        <p:spPr>
          <a:xfrm>
            <a:off x="548343" y="1573954"/>
            <a:ext cx="2825751" cy="5018757"/>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KRATEK OPIS UPORABIMO ZA NASLOV</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Osnovni namen naprave je </a:t>
            </a:r>
            <a:r>
              <a:rPr lang="en" sz="2133" b="1" kern="0">
                <a:solidFill>
                  <a:srgbClr val="56051A"/>
                </a:solidFill>
                <a:latin typeface="Red Hat Text"/>
                <a:ea typeface="Red Hat Text"/>
                <a:cs typeface="Red Hat Text"/>
                <a:sym typeface="Red Hat Text"/>
              </a:rPr>
              <a:t>povečati napitnino</a:t>
            </a:r>
            <a:endParaRPr sz="2133"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Nagovarjamo </a:t>
            </a:r>
            <a:r>
              <a:rPr lang="en" sz="2133" b="1" kern="0">
                <a:solidFill>
                  <a:srgbClr val="56051A"/>
                </a:solidFill>
                <a:latin typeface="Red Hat Text"/>
                <a:ea typeface="Red Hat Text"/>
                <a:cs typeface="Red Hat Text"/>
                <a:sym typeface="Red Hat Text"/>
              </a:rPr>
              <a:t>lastnika lokala in zaposlene</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To dosežemo z </a:t>
            </a:r>
            <a:r>
              <a:rPr lang="en" sz="2133" b="1" kern="0">
                <a:solidFill>
                  <a:srgbClr val="56051A"/>
                </a:solidFill>
                <a:latin typeface="Red Hat Text"/>
                <a:ea typeface="Red Hat Text"/>
                <a:cs typeface="Red Hat Text"/>
                <a:sym typeface="Red Hat Text"/>
              </a:rPr>
              <a:t>mehurčki</a:t>
            </a:r>
            <a:r>
              <a:rPr lang="en" sz="2133" kern="0">
                <a:solidFill>
                  <a:srgbClr val="56051A"/>
                </a:solidFill>
                <a:latin typeface="Red Hat Text"/>
                <a:ea typeface="Red Hat Text"/>
                <a:cs typeface="Red Hat Text"/>
                <a:sym typeface="Red Hat Text"/>
              </a:rPr>
              <a:t> </a:t>
            </a:r>
            <a:endParaRPr sz="1867" kern="0">
              <a:solidFill>
                <a:srgbClr val="000000"/>
              </a:solidFill>
              <a:latin typeface="Arial"/>
              <a:cs typeface="Arial"/>
              <a:sym typeface="Arial"/>
            </a:endParaRPr>
          </a:p>
        </p:txBody>
      </p:sp>
      <p:pic>
        <p:nvPicPr>
          <p:cNvPr id="779" name="Google Shape;779;p60" descr="A close up of a logo&#10;&#10;Description automatically generated"/>
          <p:cNvPicPr preferRelativeResize="0"/>
          <p:nvPr/>
        </p:nvPicPr>
        <p:blipFill rotWithShape="1">
          <a:blip r:embed="rId4">
            <a:alphaModFix/>
          </a:blip>
          <a:srcRect/>
          <a:stretch/>
        </p:blipFill>
        <p:spPr>
          <a:xfrm rot="10800000" flipH="1">
            <a:off x="3769382" y="1295402"/>
            <a:ext cx="7679669" cy="5548957"/>
          </a:xfrm>
          <a:prstGeom prst="rect">
            <a:avLst/>
          </a:prstGeom>
          <a:noFill/>
          <a:ln>
            <a:noFill/>
          </a:ln>
        </p:spPr>
      </p:pic>
      <p:sp>
        <p:nvSpPr>
          <p:cNvPr id="780" name="Google Shape;780;p60"/>
          <p:cNvSpPr txBox="1"/>
          <p:nvPr/>
        </p:nvSpPr>
        <p:spPr>
          <a:xfrm>
            <a:off x="4271962" y="2286000"/>
            <a:ext cx="6438900" cy="697701"/>
          </a:xfrm>
          <a:prstGeom prst="rect">
            <a:avLst/>
          </a:prstGeom>
          <a:noFill/>
          <a:ln>
            <a:noFill/>
          </a:ln>
        </p:spPr>
        <p:txBody>
          <a:bodyPr spcFirstLastPara="1" wrap="square" lIns="121900" tIns="60933" rIns="121900" bIns="60933" anchor="t" anchorCtr="0">
            <a:spAutoFit/>
          </a:bodyPr>
          <a:lstStyle/>
          <a:p>
            <a:pPr algn="ctr" defTabSz="1219170">
              <a:buClr>
                <a:srgbClr val="000000"/>
              </a:buClr>
              <a:defRPr/>
            </a:pPr>
            <a:r>
              <a:rPr lang="en" sz="1867" b="1" kern="0">
                <a:solidFill>
                  <a:srgbClr val="000000"/>
                </a:solidFill>
                <a:latin typeface="Arial"/>
                <a:ea typeface="Arial"/>
                <a:cs typeface="Arial"/>
                <a:sym typeface="Arial"/>
              </a:rPr>
              <a:t>Diskreten način za </a:t>
            </a:r>
            <a:r>
              <a:rPr lang="en" sz="1867" b="1" kern="0">
                <a:solidFill>
                  <a:srgbClr val="000000"/>
                </a:solidFill>
                <a:highlight>
                  <a:srgbClr val="FFFF00"/>
                </a:highlight>
                <a:latin typeface="Arial"/>
                <a:ea typeface="Arial"/>
                <a:cs typeface="Arial"/>
                <a:sym typeface="Arial"/>
              </a:rPr>
              <a:t>povečanje napitnin</a:t>
            </a:r>
            <a:r>
              <a:rPr lang="en" sz="1867" b="1" kern="0">
                <a:solidFill>
                  <a:srgbClr val="000000"/>
                </a:solidFill>
                <a:latin typeface="Arial"/>
                <a:ea typeface="Arial"/>
                <a:cs typeface="Arial"/>
                <a:sym typeface="Arial"/>
              </a:rPr>
              <a:t> vašemu osebju &amp; nasmejane obraze vaših strank</a:t>
            </a:r>
            <a:endParaRPr sz="1867" kern="0">
              <a:solidFill>
                <a:srgbClr val="000000"/>
              </a:solidFill>
              <a:latin typeface="Arial"/>
              <a:cs typeface="Arial"/>
              <a:sym typeface="Arial"/>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0">
  <p:cSld>
    <p:spTree>
      <p:nvGrpSpPr>
        <p:cNvPr id="1" name="Shape 784"/>
        <p:cNvGrpSpPr/>
        <p:nvPr/>
      </p:nvGrpSpPr>
      <p:grpSpPr>
        <a:xfrm>
          <a:off x="0" y="0"/>
          <a:ext cx="0" cy="0"/>
          <a:chOff x="0" y="0"/>
          <a:chExt cx="0" cy="0"/>
        </a:xfrm>
      </p:grpSpPr>
      <p:sp>
        <p:nvSpPr>
          <p:cNvPr id="785" name="Google Shape;785;p61"/>
          <p:cNvSpPr txBox="1">
            <a:spLocks noGrp="1"/>
          </p:cNvSpPr>
          <p:nvPr>
            <p:ph type="title"/>
          </p:nvPr>
        </p:nvSpPr>
        <p:spPr>
          <a:xfrm>
            <a:off x="815200" y="493233"/>
            <a:ext cx="9154571" cy="854800"/>
          </a:xfrm>
          <a:prstGeom prst="rect">
            <a:avLst/>
          </a:prstGeom>
          <a:noFill/>
          <a:ln>
            <a:noFill/>
          </a:ln>
        </p:spPr>
        <p:txBody>
          <a:bodyPr spcFirstLastPara="1" wrap="square" lIns="0" tIns="0" rIns="0" bIns="0" anchor="b" anchorCtr="0">
            <a:noAutofit/>
          </a:bodyPr>
          <a:lstStyle/>
          <a:p>
            <a:r>
              <a:rPr lang="en"/>
              <a:t>Nadaljujmo z obširnejšim opisom za babico</a:t>
            </a:r>
            <a:endParaRPr/>
          </a:p>
        </p:txBody>
      </p:sp>
      <p:sp>
        <p:nvSpPr>
          <p:cNvPr id="787" name="Google Shape;787;p61"/>
          <p:cNvSpPr txBox="1">
            <a:spLocks noGrp="1"/>
          </p:cNvSpPr>
          <p:nvPr>
            <p:ph type="body" idx="1"/>
          </p:nvPr>
        </p:nvSpPr>
        <p:spPr>
          <a:xfrm>
            <a:off x="815200" y="1687711"/>
            <a:ext cx="8195449" cy="3714800"/>
          </a:xfrm>
          <a:prstGeom prst="rect">
            <a:avLst/>
          </a:prstGeom>
          <a:noFill/>
          <a:ln>
            <a:noFill/>
          </a:ln>
        </p:spPr>
        <p:txBody>
          <a:bodyPr spcFirstLastPara="1" wrap="square" lIns="0" tIns="0" rIns="0" bIns="0" anchor="t" anchorCtr="0">
            <a:noAutofit/>
          </a:bodyPr>
          <a:lstStyle/>
          <a:p>
            <a:r>
              <a:rPr lang="en"/>
              <a:t>Opišemo naš izdelek, da ga lahko iz prebranega vsak razume</a:t>
            </a:r>
            <a:endParaRPr/>
          </a:p>
          <a:p>
            <a:r>
              <a:rPr lang="en"/>
              <a:t>Še vedno se trudimo biti kratki</a:t>
            </a:r>
            <a:endParaRPr/>
          </a:p>
          <a:p>
            <a:pPr marL="135463" indent="0">
              <a:buNone/>
            </a:pPr>
            <a:r>
              <a:rPr lang="en" b="1"/>
              <a:t>PRIMER:</a:t>
            </a:r>
            <a:endParaRPr/>
          </a:p>
          <a:p>
            <a:pPr marL="135463" indent="0">
              <a:buNone/>
            </a:pPr>
            <a:r>
              <a:rPr lang="en"/>
              <a:t>...to počnemo tako, da vodimo mrežo delavnic,</a:t>
            </a:r>
            <a:br>
              <a:rPr lang="en"/>
            </a:br>
            <a:r>
              <a:rPr lang="en"/>
              <a:t> na katerih izkušeni podjetniki pomagajo začetnikom narediti prve korake v poslu...</a:t>
            </a:r>
            <a:endParaRPr/>
          </a:p>
        </p:txBody>
      </p:sp>
      <p:sp>
        <p:nvSpPr>
          <p:cNvPr id="788" name="Google Shape;788;p61"/>
          <p:cNvSpPr txBox="1"/>
          <p:nvPr/>
        </p:nvSpPr>
        <p:spPr>
          <a:xfrm rot="-696045">
            <a:off x="7507350" y="3038311"/>
            <a:ext cx="4113388"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kern="0">
                <a:solidFill>
                  <a:srgbClr val="FFFFFF"/>
                </a:solidFill>
                <a:highlight>
                  <a:srgbClr val="FF0000"/>
                </a:highlight>
                <a:latin typeface="Zilla Slab"/>
                <a:ea typeface="Zilla Slab"/>
                <a:cs typeface="Zilla Slab"/>
                <a:sym typeface="Zilla Slab"/>
              </a:rPr>
              <a:t>To so</a:t>
            </a:r>
            <a:br>
              <a:rPr lang="en" sz="4267" b="1" kern="0">
                <a:solidFill>
                  <a:srgbClr val="FFFFFF"/>
                </a:solidFill>
                <a:highlight>
                  <a:srgbClr val="FF0000"/>
                </a:highlight>
                <a:latin typeface="Zilla Slab"/>
                <a:ea typeface="Zilla Slab"/>
                <a:cs typeface="Zilla Slab"/>
                <a:sym typeface="Zilla Slab"/>
              </a:rPr>
            </a:br>
            <a:r>
              <a:rPr lang="en" sz="4267" b="1" kern="0">
                <a:solidFill>
                  <a:srgbClr val="FFFFFF"/>
                </a:solidFill>
                <a:highlight>
                  <a:srgbClr val="FF0000"/>
                </a:highlight>
                <a:latin typeface="Zilla Slab"/>
                <a:ea typeface="Zilla Slab"/>
                <a:cs typeface="Zilla Slab"/>
                <a:sym typeface="Zilla Slab"/>
              </a:rPr>
              <a:t>LASTNOSTI!</a:t>
            </a:r>
            <a:endParaRPr sz="1867" kern="0">
              <a:solidFill>
                <a:srgbClr val="000000"/>
              </a:solidFill>
              <a:latin typeface="Arial"/>
              <a:cs typeface="Arial"/>
              <a:sym typeface="Arial"/>
            </a:endParaRP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792"/>
        <p:cNvGrpSpPr/>
        <p:nvPr/>
      </p:nvGrpSpPr>
      <p:grpSpPr>
        <a:xfrm>
          <a:off x="0" y="0"/>
          <a:ext cx="0" cy="0"/>
          <a:chOff x="0" y="0"/>
          <a:chExt cx="0" cy="0"/>
        </a:xfrm>
      </p:grpSpPr>
      <p:sp>
        <p:nvSpPr>
          <p:cNvPr id="793" name="Google Shape;793;p62"/>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pic>
        <p:nvPicPr>
          <p:cNvPr id="795" name="Google Shape;795;p62" descr="A close up of a logo&#10;&#10;Description automatically generated"/>
          <p:cNvPicPr preferRelativeResize="0"/>
          <p:nvPr/>
        </p:nvPicPr>
        <p:blipFill rotWithShape="1">
          <a:blip r:embed="rId4">
            <a:alphaModFix/>
          </a:blip>
          <a:srcRect/>
          <a:stretch/>
        </p:blipFill>
        <p:spPr>
          <a:xfrm rot="10800000" flipH="1">
            <a:off x="3769382" y="1295402"/>
            <a:ext cx="7679669" cy="5548957"/>
          </a:xfrm>
          <a:prstGeom prst="rect">
            <a:avLst/>
          </a:prstGeom>
          <a:noFill/>
          <a:ln>
            <a:noFill/>
          </a:ln>
        </p:spPr>
      </p:pic>
      <p:sp>
        <p:nvSpPr>
          <p:cNvPr id="796" name="Google Shape;796;p62"/>
          <p:cNvSpPr txBox="1"/>
          <p:nvPr/>
        </p:nvSpPr>
        <p:spPr>
          <a:xfrm>
            <a:off x="548343" y="1573953"/>
            <a:ext cx="2825751" cy="5062736"/>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PRODUKT OPIŠIMO NA KARSEDA RAZUMLJIV NAČIN</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Naprava, ki pihne </a:t>
            </a:r>
            <a:r>
              <a:rPr lang="en" sz="2133" b="1" kern="0">
                <a:solidFill>
                  <a:srgbClr val="56051A"/>
                </a:solidFill>
                <a:latin typeface="Red Hat Text"/>
                <a:ea typeface="Red Hat Text"/>
                <a:cs typeface="Red Hat Text"/>
                <a:sym typeface="Red Hat Text"/>
              </a:rPr>
              <a:t>milni mehurček, ko stranka pusti napitnino</a:t>
            </a:r>
            <a:endParaRPr sz="2133" b="1" kern="0">
              <a:solidFill>
                <a:srgbClr val="56051A"/>
              </a:solidFill>
              <a:latin typeface="Red Hat Text"/>
              <a:ea typeface="Red Hat Text"/>
              <a:cs typeface="Red Hat Text"/>
              <a:sym typeface="Red Hat Text"/>
            </a:endParaRPr>
          </a:p>
        </p:txBody>
      </p:sp>
      <p:sp>
        <p:nvSpPr>
          <p:cNvPr id="797" name="Google Shape;797;p62"/>
          <p:cNvSpPr txBox="1"/>
          <p:nvPr/>
        </p:nvSpPr>
        <p:spPr>
          <a:xfrm>
            <a:off x="4271962" y="2286000"/>
            <a:ext cx="6438900" cy="69770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r>
              <a:rPr lang="en" sz="1867" b="1" kern="0">
                <a:solidFill>
                  <a:srgbClr val="000000"/>
                </a:solidFill>
                <a:latin typeface="Arial"/>
                <a:ea typeface="Arial"/>
                <a:cs typeface="Arial"/>
                <a:sym typeface="Arial"/>
              </a:rPr>
              <a:t>Diskreten način za </a:t>
            </a:r>
            <a:r>
              <a:rPr lang="en" sz="1867" b="1" kern="0">
                <a:solidFill>
                  <a:srgbClr val="000000"/>
                </a:solidFill>
                <a:highlight>
                  <a:srgbClr val="FFFF00"/>
                </a:highlight>
                <a:latin typeface="Arial"/>
                <a:ea typeface="Arial"/>
                <a:cs typeface="Arial"/>
                <a:sym typeface="Arial"/>
              </a:rPr>
              <a:t>povečanje napitnin</a:t>
            </a:r>
            <a:r>
              <a:rPr lang="en" sz="1867" b="1" kern="0">
                <a:solidFill>
                  <a:srgbClr val="000000"/>
                </a:solidFill>
                <a:latin typeface="Arial"/>
                <a:ea typeface="Arial"/>
                <a:cs typeface="Arial"/>
                <a:sym typeface="Arial"/>
              </a:rPr>
              <a:t> vašemu osebju &amp; nasmejane obraze vaših strank</a:t>
            </a:r>
            <a:endParaRPr sz="1867" kern="0">
              <a:solidFill>
                <a:srgbClr val="000000"/>
              </a:solidFill>
              <a:latin typeface="Arial"/>
              <a:cs typeface="Arial"/>
              <a:sym typeface="Arial"/>
            </a:endParaRPr>
          </a:p>
        </p:txBody>
      </p:sp>
      <p:sp>
        <p:nvSpPr>
          <p:cNvPr id="798" name="Google Shape;798;p62"/>
          <p:cNvSpPr txBox="1"/>
          <p:nvPr/>
        </p:nvSpPr>
        <p:spPr>
          <a:xfrm>
            <a:off x="6874348" y="3006499"/>
            <a:ext cx="4070345" cy="2277492"/>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To je naprava, ki za vsak kovanec, ki ga stranka pusti v vaši posodi za napitnino, pihne milni mehurček. Z njo lahko vaše stranke na nežen način spodbudite, da pustijo napitnino. Predlagamo vam, da jo uporabite skupaj z napisom: </a:t>
            </a:r>
            <a:r>
              <a:rPr lang="en" sz="1400" kern="0">
                <a:solidFill>
                  <a:srgbClr val="000000"/>
                </a:solidFill>
                <a:highlight>
                  <a:srgbClr val="FFFF00"/>
                </a:highlight>
                <a:latin typeface="Arial"/>
                <a:ea typeface="Arial"/>
                <a:cs typeface="Arial"/>
                <a:sym typeface="Arial"/>
              </a:rPr>
              <a:t>”Pustite napitnino in pihnite mehurček.”</a:t>
            </a:r>
            <a:r>
              <a:rPr lang="en" sz="1400" kern="0">
                <a:solidFill>
                  <a:srgbClr val="000000"/>
                </a:solidFill>
                <a:latin typeface="Arial"/>
                <a:ea typeface="Arial"/>
                <a:cs typeface="Arial"/>
                <a:sym typeface="Arial"/>
              </a:rPr>
              <a:t> Mnoge raziskave med ljudmi so pokazale, da so milni mehurčki stvar, ki jo najmanj ljudi ne mara. Ampak če ste bili kadarkoli otrok, potem to že veste. :)</a:t>
            </a:r>
            <a:endParaRPr sz="1400" kern="0">
              <a:solidFill>
                <a:srgbClr val="000000"/>
              </a:solidFill>
              <a:latin typeface="Arial"/>
              <a:ea typeface="Arial"/>
              <a:cs typeface="Arial"/>
              <a:sym typeface="Arial"/>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802"/>
        <p:cNvGrpSpPr/>
        <p:nvPr/>
      </p:nvGrpSpPr>
      <p:grpSpPr>
        <a:xfrm>
          <a:off x="0" y="0"/>
          <a:ext cx="0" cy="0"/>
          <a:chOff x="0" y="0"/>
          <a:chExt cx="0" cy="0"/>
        </a:xfrm>
      </p:grpSpPr>
      <p:sp>
        <p:nvSpPr>
          <p:cNvPr id="803" name="Google Shape;803;p63"/>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pic>
        <p:nvPicPr>
          <p:cNvPr id="805" name="Google Shape;805;p63" descr="A close up of a logo&#10;&#10;Description automatically generated"/>
          <p:cNvPicPr preferRelativeResize="0"/>
          <p:nvPr/>
        </p:nvPicPr>
        <p:blipFill rotWithShape="1">
          <a:blip r:embed="rId4">
            <a:alphaModFix/>
          </a:blip>
          <a:srcRect/>
          <a:stretch/>
        </p:blipFill>
        <p:spPr>
          <a:xfrm rot="10800000" flipH="1">
            <a:off x="3769382" y="1295402"/>
            <a:ext cx="7679669" cy="5548957"/>
          </a:xfrm>
          <a:prstGeom prst="rect">
            <a:avLst/>
          </a:prstGeom>
          <a:noFill/>
          <a:ln>
            <a:noFill/>
          </a:ln>
        </p:spPr>
      </p:pic>
      <p:sp>
        <p:nvSpPr>
          <p:cNvPr id="806" name="Google Shape;806;p63"/>
          <p:cNvSpPr txBox="1"/>
          <p:nvPr/>
        </p:nvSpPr>
        <p:spPr>
          <a:xfrm>
            <a:off x="548343" y="1573953"/>
            <a:ext cx="2825751" cy="5062736"/>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PRODUKT OPIŠIMO NA KARSEDA RAZUMLJIV NAČIN</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Naprava, ki pihne </a:t>
            </a:r>
            <a:r>
              <a:rPr lang="en" sz="2133" b="1" kern="0">
                <a:solidFill>
                  <a:srgbClr val="56051A"/>
                </a:solidFill>
                <a:latin typeface="Red Hat Text"/>
                <a:ea typeface="Red Hat Text"/>
                <a:cs typeface="Red Hat Text"/>
                <a:sym typeface="Red Hat Text"/>
              </a:rPr>
              <a:t>milni mehurček, ko stranka pusti napitnino</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Pojasniti moramo, </a:t>
            </a:r>
            <a:r>
              <a:rPr lang="en" sz="2133" b="1" kern="0">
                <a:solidFill>
                  <a:srgbClr val="56051A"/>
                </a:solidFill>
                <a:latin typeface="Red Hat Text"/>
                <a:ea typeface="Red Hat Text"/>
                <a:cs typeface="Red Hat Text"/>
                <a:sym typeface="Red Hat Text"/>
              </a:rPr>
              <a:t>kako deluje </a:t>
            </a:r>
            <a:br>
              <a:rPr lang="en" sz="2133" b="1" kern="0">
                <a:solidFill>
                  <a:srgbClr val="56051A"/>
                </a:solidFill>
                <a:latin typeface="Red Hat Text"/>
                <a:ea typeface="Red Hat Text"/>
                <a:cs typeface="Red Hat Text"/>
                <a:sym typeface="Red Hat Text"/>
              </a:rPr>
            </a:br>
            <a:r>
              <a:rPr lang="en" sz="2133" kern="0">
                <a:solidFill>
                  <a:srgbClr val="56051A"/>
                </a:solidFill>
                <a:latin typeface="Red Hat Text"/>
                <a:ea typeface="Red Hat Text"/>
                <a:cs typeface="Red Hat Text"/>
                <a:sym typeface="Red Hat Text"/>
              </a:rPr>
              <a:t>“pod pokrovom”</a:t>
            </a:r>
            <a:endParaRPr sz="2133" b="1" kern="0">
              <a:solidFill>
                <a:srgbClr val="56051A"/>
              </a:solidFill>
              <a:latin typeface="Red Hat Text"/>
              <a:ea typeface="Red Hat Text"/>
              <a:cs typeface="Red Hat Text"/>
              <a:sym typeface="Red Hat Text"/>
            </a:endParaRPr>
          </a:p>
        </p:txBody>
      </p:sp>
      <p:sp>
        <p:nvSpPr>
          <p:cNvPr id="807" name="Google Shape;807;p63"/>
          <p:cNvSpPr txBox="1"/>
          <p:nvPr/>
        </p:nvSpPr>
        <p:spPr>
          <a:xfrm>
            <a:off x="4271962" y="2286000"/>
            <a:ext cx="6438900" cy="69770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r>
              <a:rPr lang="en" sz="1867" b="1" kern="0">
                <a:solidFill>
                  <a:srgbClr val="000000"/>
                </a:solidFill>
                <a:latin typeface="Arial"/>
                <a:ea typeface="Arial"/>
                <a:cs typeface="Arial"/>
                <a:sym typeface="Arial"/>
              </a:rPr>
              <a:t>Diskreten način za </a:t>
            </a:r>
            <a:r>
              <a:rPr lang="en" sz="1867" b="1" kern="0">
                <a:solidFill>
                  <a:srgbClr val="000000"/>
                </a:solidFill>
                <a:highlight>
                  <a:srgbClr val="FFFF00"/>
                </a:highlight>
                <a:latin typeface="Arial"/>
                <a:ea typeface="Arial"/>
                <a:cs typeface="Arial"/>
                <a:sym typeface="Arial"/>
              </a:rPr>
              <a:t>povečanje napitnin</a:t>
            </a:r>
            <a:r>
              <a:rPr lang="en" sz="1867" b="1" kern="0">
                <a:solidFill>
                  <a:srgbClr val="000000"/>
                </a:solidFill>
                <a:latin typeface="Arial"/>
                <a:ea typeface="Arial"/>
                <a:cs typeface="Arial"/>
                <a:sym typeface="Arial"/>
              </a:rPr>
              <a:t> vašemu osebju &amp; nasmejane obraze vaših strank</a:t>
            </a:r>
            <a:endParaRPr sz="1867" kern="0">
              <a:solidFill>
                <a:srgbClr val="000000"/>
              </a:solidFill>
              <a:latin typeface="Arial"/>
              <a:cs typeface="Arial"/>
              <a:sym typeface="Arial"/>
            </a:endParaRPr>
          </a:p>
        </p:txBody>
      </p:sp>
      <p:sp>
        <p:nvSpPr>
          <p:cNvPr id="808" name="Google Shape;808;p63"/>
          <p:cNvSpPr txBox="1"/>
          <p:nvPr/>
        </p:nvSpPr>
        <p:spPr>
          <a:xfrm>
            <a:off x="6874348" y="3006499"/>
            <a:ext cx="4070345" cy="2277492"/>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To je naprava, ki za vsak kovanec, ki ga stranka pusti v vaši posodi za napitnino, pihne milni mehurček. Z njo lahko vaše stranke na nežen način spodbudite, da pustijo napitnino. Predlagamo vam, da jo uporabite skupaj z napisom: </a:t>
            </a:r>
            <a:r>
              <a:rPr lang="en" sz="1400" kern="0">
                <a:solidFill>
                  <a:srgbClr val="000000"/>
                </a:solidFill>
                <a:highlight>
                  <a:srgbClr val="FFFF00"/>
                </a:highlight>
                <a:latin typeface="Arial"/>
                <a:ea typeface="Arial"/>
                <a:cs typeface="Arial"/>
                <a:sym typeface="Arial"/>
              </a:rPr>
              <a:t>”Pustite napitnino in pihnite mehurček.”</a:t>
            </a:r>
            <a:r>
              <a:rPr lang="en" sz="1400" kern="0">
                <a:solidFill>
                  <a:srgbClr val="000000"/>
                </a:solidFill>
                <a:latin typeface="Arial"/>
                <a:ea typeface="Arial"/>
                <a:cs typeface="Arial"/>
                <a:sym typeface="Arial"/>
              </a:rPr>
              <a:t> Mnoge raziskave med ljudmi so pokazale, da so milni mehurčki stvar, ki jo najmanj ljudi ne mara. Ampak če ste bili kadarkoli otrok, potem to že veste. :)</a:t>
            </a:r>
            <a:endParaRPr sz="1400" kern="0">
              <a:solidFill>
                <a:srgbClr val="000000"/>
              </a:solidFill>
              <a:latin typeface="Arial"/>
              <a:ea typeface="Arial"/>
              <a:cs typeface="Arial"/>
              <a:sym typeface="Arial"/>
            </a:endParaRPr>
          </a:p>
        </p:txBody>
      </p:sp>
      <p:cxnSp>
        <p:nvCxnSpPr>
          <p:cNvPr id="809" name="Google Shape;809;p63"/>
          <p:cNvCxnSpPr/>
          <p:nvPr/>
        </p:nvCxnSpPr>
        <p:spPr>
          <a:xfrm>
            <a:off x="3876675" y="5362576"/>
            <a:ext cx="7229476" cy="0"/>
          </a:xfrm>
          <a:prstGeom prst="straightConnector1">
            <a:avLst/>
          </a:prstGeom>
          <a:noFill/>
          <a:ln w="12700" cap="flat" cmpd="sng">
            <a:solidFill>
              <a:srgbClr val="191916"/>
            </a:solidFill>
            <a:prstDash val="solid"/>
            <a:round/>
            <a:headEnd type="none" w="sm" len="sm"/>
            <a:tailEnd type="none" w="sm" len="sm"/>
          </a:ln>
        </p:spPr>
      </p:cxnSp>
      <p:sp>
        <p:nvSpPr>
          <p:cNvPr id="810" name="Google Shape;810;p63"/>
          <p:cNvSpPr txBox="1"/>
          <p:nvPr/>
        </p:nvSpPr>
        <p:spPr>
          <a:xfrm>
            <a:off x="4271963" y="5362576"/>
            <a:ext cx="6438900" cy="36927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defRPr/>
            </a:pPr>
            <a:r>
              <a:rPr lang="en" sz="1600" b="1" kern="0">
                <a:solidFill>
                  <a:srgbClr val="000000"/>
                </a:solidFill>
                <a:latin typeface="Arial"/>
                <a:ea typeface="Arial"/>
                <a:cs typeface="Arial"/>
                <a:sym typeface="Arial"/>
              </a:rPr>
              <a:t>KAKO TO DELUJE:</a:t>
            </a:r>
            <a:endParaRPr sz="1867" kern="0">
              <a:solidFill>
                <a:srgbClr val="000000"/>
              </a:solidFill>
              <a:latin typeface="Arial"/>
              <a:cs typeface="Arial"/>
              <a:sym typeface="Arial"/>
            </a:endParaRPr>
          </a:p>
        </p:txBody>
      </p:sp>
      <p:sp>
        <p:nvSpPr>
          <p:cNvPr id="811" name="Google Shape;811;p63"/>
          <p:cNvSpPr txBox="1"/>
          <p:nvPr/>
        </p:nvSpPr>
        <p:spPr>
          <a:xfrm>
            <a:off x="3827296" y="5651805"/>
            <a:ext cx="7328229" cy="984830"/>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Naprava je preprost pihalnik mehurčkov, ki se polni z običajnimi AAA baterijami. Ima senzor, ki ga lahko pritrdite na vašo posodo za napitnino. </a:t>
            </a:r>
            <a:r>
              <a:rPr lang="en" sz="1400" kern="0">
                <a:solidFill>
                  <a:srgbClr val="000000"/>
                </a:solidFill>
                <a:highlight>
                  <a:srgbClr val="FFFF00"/>
                </a:highlight>
                <a:latin typeface="Arial"/>
                <a:ea typeface="Arial"/>
                <a:cs typeface="Arial"/>
                <a:sym typeface="Arial"/>
              </a:rPr>
              <a:t>Ko zazna kovanec ali bankovec, avtomatsko sproži mehurček</a:t>
            </a:r>
            <a:r>
              <a:rPr lang="en" sz="1400" kern="0">
                <a:solidFill>
                  <a:srgbClr val="000000"/>
                </a:solidFill>
                <a:latin typeface="Arial"/>
                <a:ea typeface="Arial"/>
                <a:cs typeface="Arial"/>
                <a:sym typeface="Arial"/>
              </a:rPr>
              <a:t>. Posoda za milnico, ki jo lahko napolnite sami, zadostuje za 2.500 mehurčkov.</a:t>
            </a:r>
            <a:endParaRPr sz="1867" kern="0">
              <a:solidFill>
                <a:srgbClr val="000000"/>
              </a:solidFill>
              <a:latin typeface="Arial"/>
              <a:cs typeface="Arial"/>
              <a:sym typeface="Arial"/>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815"/>
        <p:cNvGrpSpPr/>
        <p:nvPr/>
      </p:nvGrpSpPr>
      <p:grpSpPr>
        <a:xfrm>
          <a:off x="0" y="0"/>
          <a:ext cx="0" cy="0"/>
          <a:chOff x="0" y="0"/>
          <a:chExt cx="0" cy="0"/>
        </a:xfrm>
      </p:grpSpPr>
      <p:sp>
        <p:nvSpPr>
          <p:cNvPr id="816" name="Google Shape;816;p64"/>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pic>
        <p:nvPicPr>
          <p:cNvPr id="818" name="Google Shape;818;p64" descr="A close up of a logo&#10;&#10;Description automatically generated"/>
          <p:cNvPicPr preferRelativeResize="0"/>
          <p:nvPr/>
        </p:nvPicPr>
        <p:blipFill rotWithShape="1">
          <a:blip r:embed="rId4">
            <a:alphaModFix/>
          </a:blip>
          <a:srcRect/>
          <a:stretch/>
        </p:blipFill>
        <p:spPr>
          <a:xfrm rot="10800000" flipH="1">
            <a:off x="3769382" y="1295402"/>
            <a:ext cx="7679669" cy="5548957"/>
          </a:xfrm>
          <a:prstGeom prst="rect">
            <a:avLst/>
          </a:prstGeom>
          <a:noFill/>
          <a:ln>
            <a:noFill/>
          </a:ln>
        </p:spPr>
      </p:pic>
      <p:sp>
        <p:nvSpPr>
          <p:cNvPr id="819" name="Google Shape;819;p64"/>
          <p:cNvSpPr txBox="1"/>
          <p:nvPr/>
        </p:nvSpPr>
        <p:spPr>
          <a:xfrm>
            <a:off x="548343" y="1573953"/>
            <a:ext cx="2825751" cy="5062736"/>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PRODUKT OPIŠIMO NA KARSEDA RAZUMLJIV NAČIN</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Naprava, ki pihne </a:t>
            </a:r>
            <a:r>
              <a:rPr lang="en" sz="2133" b="1" kern="0">
                <a:solidFill>
                  <a:srgbClr val="56051A"/>
                </a:solidFill>
                <a:latin typeface="Red Hat Text"/>
                <a:ea typeface="Red Hat Text"/>
                <a:cs typeface="Red Hat Text"/>
                <a:sym typeface="Red Hat Text"/>
              </a:rPr>
              <a:t>milni mehurček, ko stranka pusti napitnino</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Pojasniti moramo, </a:t>
            </a:r>
            <a:r>
              <a:rPr lang="en" sz="2133" b="1" kern="0">
                <a:solidFill>
                  <a:srgbClr val="56051A"/>
                </a:solidFill>
                <a:latin typeface="Red Hat Text"/>
                <a:ea typeface="Red Hat Text"/>
                <a:cs typeface="Red Hat Text"/>
                <a:sym typeface="Red Hat Text"/>
              </a:rPr>
              <a:t>kako deluje </a:t>
            </a:r>
            <a:br>
              <a:rPr lang="en" sz="2133" b="1" kern="0">
                <a:solidFill>
                  <a:srgbClr val="56051A"/>
                </a:solidFill>
                <a:latin typeface="Red Hat Text"/>
                <a:ea typeface="Red Hat Text"/>
                <a:cs typeface="Red Hat Text"/>
                <a:sym typeface="Red Hat Text"/>
              </a:rPr>
            </a:br>
            <a:r>
              <a:rPr lang="en" sz="2133" kern="0">
                <a:solidFill>
                  <a:srgbClr val="56051A"/>
                </a:solidFill>
                <a:latin typeface="Red Hat Text"/>
                <a:ea typeface="Red Hat Text"/>
                <a:cs typeface="Red Hat Text"/>
                <a:sym typeface="Red Hat Text"/>
              </a:rPr>
              <a:t>“pod pokrovom”</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b="1" kern="0">
                <a:solidFill>
                  <a:srgbClr val="56051A"/>
                </a:solidFill>
                <a:latin typeface="Red Hat Text"/>
                <a:ea typeface="Red Hat Text"/>
                <a:cs typeface="Red Hat Text"/>
                <a:sym typeface="Red Hat Text"/>
              </a:rPr>
              <a:t>Slika </a:t>
            </a:r>
            <a:r>
              <a:rPr lang="en" sz="2133" kern="0">
                <a:solidFill>
                  <a:srgbClr val="56051A"/>
                </a:solidFill>
                <a:latin typeface="Red Hat Text"/>
                <a:ea typeface="Red Hat Text"/>
                <a:cs typeface="Red Hat Text"/>
                <a:sym typeface="Red Hat Text"/>
              </a:rPr>
              <a:t>pove več, kot tisoč besed</a:t>
            </a:r>
            <a:endParaRPr sz="2133" kern="0">
              <a:solidFill>
                <a:srgbClr val="56051A"/>
              </a:solidFill>
              <a:latin typeface="Red Hat Text"/>
              <a:ea typeface="Red Hat Text"/>
              <a:cs typeface="Red Hat Text"/>
              <a:sym typeface="Red Hat Text"/>
            </a:endParaRPr>
          </a:p>
        </p:txBody>
      </p:sp>
      <p:sp>
        <p:nvSpPr>
          <p:cNvPr id="820" name="Google Shape;820;p64"/>
          <p:cNvSpPr txBox="1"/>
          <p:nvPr/>
        </p:nvSpPr>
        <p:spPr>
          <a:xfrm>
            <a:off x="4271962" y="2286000"/>
            <a:ext cx="6438900" cy="69770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r>
              <a:rPr lang="en" sz="1867" b="1" kern="0">
                <a:solidFill>
                  <a:srgbClr val="000000"/>
                </a:solidFill>
                <a:latin typeface="Arial"/>
                <a:ea typeface="Arial"/>
                <a:cs typeface="Arial"/>
                <a:sym typeface="Arial"/>
              </a:rPr>
              <a:t>Diskreten način za </a:t>
            </a:r>
            <a:r>
              <a:rPr lang="en" sz="1867" b="1" kern="0">
                <a:solidFill>
                  <a:srgbClr val="000000"/>
                </a:solidFill>
                <a:highlight>
                  <a:srgbClr val="FFFF00"/>
                </a:highlight>
                <a:latin typeface="Arial"/>
                <a:ea typeface="Arial"/>
                <a:cs typeface="Arial"/>
                <a:sym typeface="Arial"/>
              </a:rPr>
              <a:t>povečanje napitnin</a:t>
            </a:r>
            <a:r>
              <a:rPr lang="en" sz="1867" b="1" kern="0">
                <a:solidFill>
                  <a:srgbClr val="000000"/>
                </a:solidFill>
                <a:latin typeface="Arial"/>
                <a:ea typeface="Arial"/>
                <a:cs typeface="Arial"/>
                <a:sym typeface="Arial"/>
              </a:rPr>
              <a:t> vašemu osebju &amp; nasmejane obraze vaših strank</a:t>
            </a:r>
            <a:endParaRPr sz="1867" kern="0">
              <a:solidFill>
                <a:srgbClr val="000000"/>
              </a:solidFill>
              <a:latin typeface="Arial"/>
              <a:cs typeface="Arial"/>
              <a:sym typeface="Arial"/>
            </a:endParaRPr>
          </a:p>
        </p:txBody>
      </p:sp>
      <p:sp>
        <p:nvSpPr>
          <p:cNvPr id="821" name="Google Shape;821;p64"/>
          <p:cNvSpPr txBox="1"/>
          <p:nvPr/>
        </p:nvSpPr>
        <p:spPr>
          <a:xfrm>
            <a:off x="6874348" y="3006499"/>
            <a:ext cx="4070345" cy="2277492"/>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To je naprava, ki za vsak kovanec, ki ga stranka pusti v vaši posodi za napitnino, pihne milni mehurček. Z njo lahko vaše stranke na nežen način spodbudite, da pustijo napitnino. Predlagamo vam, da jo uporabite skupaj z napisom: </a:t>
            </a:r>
            <a:r>
              <a:rPr lang="en" sz="1400" kern="0">
                <a:solidFill>
                  <a:srgbClr val="000000"/>
                </a:solidFill>
                <a:highlight>
                  <a:srgbClr val="FFFF00"/>
                </a:highlight>
                <a:latin typeface="Arial"/>
                <a:ea typeface="Arial"/>
                <a:cs typeface="Arial"/>
                <a:sym typeface="Arial"/>
              </a:rPr>
              <a:t>”Pustite napitnino in pihnite mehurček.”</a:t>
            </a:r>
            <a:r>
              <a:rPr lang="en" sz="1400" kern="0">
                <a:solidFill>
                  <a:srgbClr val="000000"/>
                </a:solidFill>
                <a:latin typeface="Arial"/>
                <a:ea typeface="Arial"/>
                <a:cs typeface="Arial"/>
                <a:sym typeface="Arial"/>
              </a:rPr>
              <a:t> Mnoge raziskave med ljudmi so pokazale, da so milni mehurčki stvar, ki jo najmanj ljudi ne mara. Ampak če ste bili kadarkoli otrok, potem to že veste. :)</a:t>
            </a:r>
            <a:endParaRPr sz="1400" kern="0">
              <a:solidFill>
                <a:srgbClr val="000000"/>
              </a:solidFill>
              <a:latin typeface="Arial"/>
              <a:ea typeface="Arial"/>
              <a:cs typeface="Arial"/>
              <a:sym typeface="Arial"/>
            </a:endParaRPr>
          </a:p>
        </p:txBody>
      </p:sp>
      <p:pic>
        <p:nvPicPr>
          <p:cNvPr id="822" name="Google Shape;822;p64" descr="A picture containing indoor, object, sitting, front&#10;&#10;Description automatically generated"/>
          <p:cNvPicPr preferRelativeResize="0"/>
          <p:nvPr/>
        </p:nvPicPr>
        <p:blipFill rotWithShape="1">
          <a:blip r:embed="rId5">
            <a:alphaModFix/>
          </a:blip>
          <a:srcRect/>
          <a:stretch/>
        </p:blipFill>
        <p:spPr>
          <a:xfrm>
            <a:off x="4046295" y="3138099"/>
            <a:ext cx="2352271" cy="1975908"/>
          </a:xfrm>
          <a:prstGeom prst="rect">
            <a:avLst/>
          </a:prstGeom>
          <a:noFill/>
          <a:ln>
            <a:noFill/>
          </a:ln>
        </p:spPr>
      </p:pic>
      <p:cxnSp>
        <p:nvCxnSpPr>
          <p:cNvPr id="823" name="Google Shape;823;p64"/>
          <p:cNvCxnSpPr/>
          <p:nvPr/>
        </p:nvCxnSpPr>
        <p:spPr>
          <a:xfrm>
            <a:off x="3876675" y="5362576"/>
            <a:ext cx="7229476" cy="0"/>
          </a:xfrm>
          <a:prstGeom prst="straightConnector1">
            <a:avLst/>
          </a:prstGeom>
          <a:noFill/>
          <a:ln w="12700" cap="flat" cmpd="sng">
            <a:solidFill>
              <a:srgbClr val="191916"/>
            </a:solidFill>
            <a:prstDash val="solid"/>
            <a:round/>
            <a:headEnd type="none" w="sm" len="sm"/>
            <a:tailEnd type="none" w="sm" len="sm"/>
          </a:ln>
        </p:spPr>
      </p:cxnSp>
      <p:sp>
        <p:nvSpPr>
          <p:cNvPr id="824" name="Google Shape;824;p64"/>
          <p:cNvSpPr txBox="1"/>
          <p:nvPr/>
        </p:nvSpPr>
        <p:spPr>
          <a:xfrm>
            <a:off x="4271963" y="5362576"/>
            <a:ext cx="6438900" cy="36927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defRPr/>
            </a:pPr>
            <a:r>
              <a:rPr lang="en" sz="1600" b="1" kern="0">
                <a:solidFill>
                  <a:srgbClr val="000000"/>
                </a:solidFill>
                <a:latin typeface="Arial"/>
                <a:ea typeface="Arial"/>
                <a:cs typeface="Arial"/>
                <a:sym typeface="Arial"/>
              </a:rPr>
              <a:t>KAKO TO DELUJE:</a:t>
            </a:r>
            <a:endParaRPr sz="1867" kern="0">
              <a:solidFill>
                <a:srgbClr val="000000"/>
              </a:solidFill>
              <a:latin typeface="Arial"/>
              <a:cs typeface="Arial"/>
              <a:sym typeface="Arial"/>
            </a:endParaRPr>
          </a:p>
        </p:txBody>
      </p:sp>
      <p:sp>
        <p:nvSpPr>
          <p:cNvPr id="825" name="Google Shape;825;p64"/>
          <p:cNvSpPr txBox="1"/>
          <p:nvPr/>
        </p:nvSpPr>
        <p:spPr>
          <a:xfrm>
            <a:off x="3827296" y="5651805"/>
            <a:ext cx="7328229" cy="984830"/>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Naprava je preprost pihalnik mehurčkov, ki se polni z običajnimi AAA baterijami. Ima senzor, ki ga lahko pritrdite na vašo posodo za napitnino. </a:t>
            </a:r>
            <a:r>
              <a:rPr lang="en" sz="1400" kern="0">
                <a:solidFill>
                  <a:srgbClr val="000000"/>
                </a:solidFill>
                <a:highlight>
                  <a:srgbClr val="FFFF00"/>
                </a:highlight>
                <a:latin typeface="Arial"/>
                <a:ea typeface="Arial"/>
                <a:cs typeface="Arial"/>
                <a:sym typeface="Arial"/>
              </a:rPr>
              <a:t>Ko zazna kovanec ali bankovec, avtomatsko sproži mehurček</a:t>
            </a:r>
            <a:r>
              <a:rPr lang="en" sz="1400" kern="0">
                <a:solidFill>
                  <a:srgbClr val="000000"/>
                </a:solidFill>
                <a:latin typeface="Arial"/>
                <a:ea typeface="Arial"/>
                <a:cs typeface="Arial"/>
                <a:sym typeface="Arial"/>
              </a:rPr>
              <a:t>. Posoda za milnico, ki jo lahko napolnite sami, zadostuje za 2.500 mehurčkov.</a:t>
            </a:r>
            <a:endParaRPr sz="1867" kern="0">
              <a:solidFill>
                <a:srgbClr val="000000"/>
              </a:solidFill>
              <a:latin typeface="Arial"/>
              <a:cs typeface="Arial"/>
              <a:sym typeface="Arial"/>
            </a:endParaRP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0">
  <p:cSld>
    <p:spTree>
      <p:nvGrpSpPr>
        <p:cNvPr id="1" name="Shape 829"/>
        <p:cNvGrpSpPr/>
        <p:nvPr/>
      </p:nvGrpSpPr>
      <p:grpSpPr>
        <a:xfrm>
          <a:off x="0" y="0"/>
          <a:ext cx="0" cy="0"/>
          <a:chOff x="0" y="0"/>
          <a:chExt cx="0" cy="0"/>
        </a:xfrm>
      </p:grpSpPr>
      <p:sp>
        <p:nvSpPr>
          <p:cNvPr id="830" name="Google Shape;830;p65"/>
          <p:cNvSpPr txBox="1">
            <a:spLocks noGrp="1"/>
          </p:cNvSpPr>
          <p:nvPr>
            <p:ph type="title"/>
          </p:nvPr>
        </p:nvSpPr>
        <p:spPr>
          <a:xfrm>
            <a:off x="815200" y="493233"/>
            <a:ext cx="9154571" cy="854800"/>
          </a:xfrm>
          <a:prstGeom prst="rect">
            <a:avLst/>
          </a:prstGeom>
          <a:noFill/>
          <a:ln>
            <a:noFill/>
          </a:ln>
        </p:spPr>
        <p:txBody>
          <a:bodyPr spcFirstLastPara="1" wrap="square" lIns="0" tIns="0" rIns="0" bIns="0" anchor="b" anchorCtr="0">
            <a:noAutofit/>
          </a:bodyPr>
          <a:lstStyle/>
          <a:p>
            <a:r>
              <a:rPr lang="en"/>
              <a:t>Navedimo, kaj ima kupec od produkta</a:t>
            </a:r>
            <a:endParaRPr/>
          </a:p>
        </p:txBody>
      </p:sp>
      <p:sp>
        <p:nvSpPr>
          <p:cNvPr id="832" name="Google Shape;832;p65"/>
          <p:cNvSpPr txBox="1">
            <a:spLocks noGrp="1"/>
          </p:cNvSpPr>
          <p:nvPr>
            <p:ph type="body" idx="1"/>
          </p:nvPr>
        </p:nvSpPr>
        <p:spPr>
          <a:xfrm>
            <a:off x="815200" y="1687711"/>
            <a:ext cx="8195449" cy="3714800"/>
          </a:xfrm>
          <a:prstGeom prst="rect">
            <a:avLst/>
          </a:prstGeom>
          <a:noFill/>
          <a:ln>
            <a:noFill/>
          </a:ln>
        </p:spPr>
        <p:txBody>
          <a:bodyPr spcFirstLastPara="1" wrap="square" lIns="0" tIns="0" rIns="0" bIns="0" anchor="t" anchorCtr="0">
            <a:noAutofit/>
          </a:bodyPr>
          <a:lstStyle/>
          <a:p>
            <a:r>
              <a:rPr lang="en"/>
              <a:t>Ključno: iz vsake lastnosti lahko ustvarimo ugodnost, če se vprašamo </a:t>
            </a:r>
            <a:r>
              <a:rPr lang="en" b="1"/>
              <a:t>zakaj </a:t>
            </a:r>
            <a:r>
              <a:rPr lang="en"/>
              <a:t>je to koristno kupcu</a:t>
            </a:r>
            <a:endParaRPr/>
          </a:p>
          <a:p>
            <a:r>
              <a:rPr lang="en"/>
              <a:t>Pri tem se naslonimo na </a:t>
            </a:r>
            <a:r>
              <a:rPr lang="en" b="1"/>
              <a:t>opravljene </a:t>
            </a:r>
            <a:br>
              <a:rPr lang="en" b="1"/>
            </a:br>
            <a:r>
              <a:rPr lang="en" b="1"/>
              <a:t>pogovore s potencialnimi kupci</a:t>
            </a:r>
            <a:endParaRPr/>
          </a:p>
          <a:p>
            <a:r>
              <a:rPr lang="en"/>
              <a:t>Dobro je za vsako napisano ugodnost preveriti, če je to </a:t>
            </a:r>
            <a:r>
              <a:rPr lang="en" b="1"/>
              <a:t>kupcem res mar </a:t>
            </a:r>
            <a:r>
              <a:rPr lang="en"/>
              <a:t>(če že ne za vse, pa zagotovo vsaj za najbolj ključno)</a:t>
            </a:r>
            <a:endParaRPr/>
          </a:p>
        </p:txBody>
      </p:sp>
      <p:sp>
        <p:nvSpPr>
          <p:cNvPr id="833" name="Google Shape;833;p65"/>
          <p:cNvSpPr txBox="1"/>
          <p:nvPr/>
        </p:nvSpPr>
        <p:spPr>
          <a:xfrm rot="-696045">
            <a:off x="7507350" y="3038311"/>
            <a:ext cx="4113388"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kern="0">
                <a:solidFill>
                  <a:srgbClr val="FFFFFF"/>
                </a:solidFill>
                <a:highlight>
                  <a:srgbClr val="FF0000"/>
                </a:highlight>
                <a:latin typeface="Zilla Slab"/>
                <a:ea typeface="Zilla Slab"/>
                <a:cs typeface="Zilla Slab"/>
                <a:sym typeface="Zilla Slab"/>
              </a:rPr>
              <a:t>To so</a:t>
            </a:r>
            <a:br>
              <a:rPr lang="en" sz="4267" b="1" kern="0">
                <a:solidFill>
                  <a:srgbClr val="FFFFFF"/>
                </a:solidFill>
                <a:highlight>
                  <a:srgbClr val="FF0000"/>
                </a:highlight>
                <a:latin typeface="Zilla Slab"/>
                <a:ea typeface="Zilla Slab"/>
                <a:cs typeface="Zilla Slab"/>
                <a:sym typeface="Zilla Slab"/>
              </a:rPr>
            </a:br>
            <a:r>
              <a:rPr lang="en" sz="4267" b="1" kern="0">
                <a:solidFill>
                  <a:srgbClr val="FFFFFF"/>
                </a:solidFill>
                <a:highlight>
                  <a:srgbClr val="FF0000"/>
                </a:highlight>
                <a:latin typeface="Zilla Slab"/>
                <a:ea typeface="Zilla Slab"/>
                <a:cs typeface="Zilla Slab"/>
                <a:sym typeface="Zilla Slab"/>
              </a:rPr>
              <a:t>UGODNOSTI!</a:t>
            </a:r>
            <a:endParaRPr sz="1867" kern="0">
              <a:solidFill>
                <a:srgbClr val="000000"/>
              </a:solidFill>
              <a:latin typeface="Arial"/>
              <a:cs typeface="Arial"/>
              <a:sym typeface="Arial"/>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837"/>
        <p:cNvGrpSpPr/>
        <p:nvPr/>
      </p:nvGrpSpPr>
      <p:grpSpPr>
        <a:xfrm>
          <a:off x="0" y="0"/>
          <a:ext cx="0" cy="0"/>
          <a:chOff x="0" y="0"/>
          <a:chExt cx="0" cy="0"/>
        </a:xfrm>
      </p:grpSpPr>
      <p:sp>
        <p:nvSpPr>
          <p:cNvPr id="838" name="Google Shape;838;p66"/>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sp>
        <p:nvSpPr>
          <p:cNvPr id="840" name="Google Shape;840;p66"/>
          <p:cNvSpPr txBox="1"/>
          <p:nvPr/>
        </p:nvSpPr>
        <p:spPr>
          <a:xfrm>
            <a:off x="548343" y="1573953"/>
            <a:ext cx="2825751" cy="5154224"/>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ODGOVORIMO, ZAKAJ SE STRANKI SPLAČA KUPITI</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Povečala se bo napitnina, osebje bo bolj motivirano, </a:t>
            </a:r>
            <a:r>
              <a:rPr lang="en" sz="2133" b="1" kern="0">
                <a:solidFill>
                  <a:srgbClr val="56051A"/>
                </a:solidFill>
                <a:latin typeface="Red Hat Text"/>
                <a:ea typeface="Red Hat Text"/>
                <a:cs typeface="Red Hat Text"/>
                <a:sym typeface="Red Hat Text"/>
              </a:rPr>
              <a:t>večji bo promet</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Ni potrebno navesti 10 različnih stvari, </a:t>
            </a:r>
            <a:r>
              <a:rPr lang="en" sz="2133" b="1" kern="0">
                <a:solidFill>
                  <a:srgbClr val="56051A"/>
                </a:solidFill>
                <a:latin typeface="Red Hat Text"/>
                <a:ea typeface="Red Hat Text"/>
                <a:cs typeface="Red Hat Text"/>
                <a:sym typeface="Red Hat Text"/>
              </a:rPr>
              <a:t>en odličen argument je boljši od nešteto povprečnih</a:t>
            </a:r>
            <a:endParaRPr sz="2133" kern="0">
              <a:solidFill>
                <a:srgbClr val="56051A"/>
              </a:solidFill>
              <a:latin typeface="Red Hat Text"/>
              <a:ea typeface="Red Hat Text"/>
              <a:cs typeface="Red Hat Text"/>
              <a:sym typeface="Red Hat Text"/>
            </a:endParaRPr>
          </a:p>
        </p:txBody>
      </p:sp>
      <p:pic>
        <p:nvPicPr>
          <p:cNvPr id="841" name="Google Shape;841;p66" descr="A close up of a logo&#10;&#10;Description automatically generated"/>
          <p:cNvPicPr preferRelativeResize="0"/>
          <p:nvPr/>
        </p:nvPicPr>
        <p:blipFill rotWithShape="1">
          <a:blip r:embed="rId4">
            <a:alphaModFix/>
          </a:blip>
          <a:srcRect/>
          <a:stretch/>
        </p:blipFill>
        <p:spPr>
          <a:xfrm>
            <a:off x="3769382" y="1295402"/>
            <a:ext cx="7679669" cy="5548957"/>
          </a:xfrm>
          <a:prstGeom prst="rect">
            <a:avLst/>
          </a:prstGeom>
          <a:noFill/>
          <a:ln>
            <a:noFill/>
          </a:ln>
        </p:spPr>
      </p:pic>
      <p:grpSp>
        <p:nvGrpSpPr>
          <p:cNvPr id="842" name="Google Shape;842;p66"/>
          <p:cNvGrpSpPr/>
          <p:nvPr/>
        </p:nvGrpSpPr>
        <p:grpSpPr>
          <a:xfrm>
            <a:off x="3827296" y="1908170"/>
            <a:ext cx="7328229" cy="1704946"/>
            <a:chOff x="2870472" y="1431128"/>
            <a:chExt cx="5496172" cy="1278710"/>
          </a:xfrm>
        </p:grpSpPr>
        <p:cxnSp>
          <p:nvCxnSpPr>
            <p:cNvPr id="843" name="Google Shape;843;p66"/>
            <p:cNvCxnSpPr/>
            <p:nvPr/>
          </p:nvCxnSpPr>
          <p:spPr>
            <a:xfrm>
              <a:off x="2907506" y="1431128"/>
              <a:ext cx="5422107" cy="0"/>
            </a:xfrm>
            <a:prstGeom prst="straightConnector1">
              <a:avLst/>
            </a:prstGeom>
            <a:noFill/>
            <a:ln w="12700" cap="flat" cmpd="sng">
              <a:solidFill>
                <a:srgbClr val="191916"/>
              </a:solidFill>
              <a:prstDash val="solid"/>
              <a:round/>
              <a:headEnd type="none" w="sm" len="sm"/>
              <a:tailEnd type="none" w="sm" len="sm"/>
            </a:ln>
          </p:spPr>
        </p:cxnSp>
        <p:sp>
          <p:nvSpPr>
            <p:cNvPr id="844" name="Google Shape;844;p66"/>
            <p:cNvSpPr txBox="1"/>
            <p:nvPr/>
          </p:nvSpPr>
          <p:spPr>
            <a:xfrm>
              <a:off x="3203972" y="1431128"/>
              <a:ext cx="4829175" cy="276958"/>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defRPr/>
              </a:pPr>
              <a:r>
                <a:rPr lang="en" sz="1600" b="1" kern="0">
                  <a:solidFill>
                    <a:srgbClr val="000000"/>
                  </a:solidFill>
                  <a:latin typeface="Arial"/>
                  <a:ea typeface="Arial"/>
                  <a:cs typeface="Arial"/>
                  <a:sym typeface="Arial"/>
                </a:rPr>
                <a:t>UČINEK NA VAŠE POSLOVANJE:</a:t>
              </a:r>
              <a:endParaRPr sz="1867" kern="0">
                <a:solidFill>
                  <a:srgbClr val="000000"/>
                </a:solidFill>
                <a:latin typeface="Arial"/>
                <a:cs typeface="Arial"/>
                <a:sym typeface="Arial"/>
              </a:endParaRPr>
            </a:p>
          </p:txBody>
        </p:sp>
        <p:sp>
          <p:nvSpPr>
            <p:cNvPr id="845" name="Google Shape;845;p66"/>
            <p:cNvSpPr txBox="1"/>
            <p:nvPr/>
          </p:nvSpPr>
          <p:spPr>
            <a:xfrm>
              <a:off x="2870472" y="1648049"/>
              <a:ext cx="5496172" cy="1061789"/>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V Evropi v povprečju 19% gostov pusti napitnino. Kadar ljudi k temu spodbudimo (kot recimo v ZDA) ta odstotek zrase kar na 98%. Seveda vsi dobri vodje lokalov veste, da prisila nima pravega učinka – a mehurčki so najbolj nevsiljiva stvar na svetu. Pri ljudeh vedno pričarajo nasmešek. Če uporabljate napravo za pihanje milnih mehurčkov, </a:t>
              </a:r>
              <a:r>
                <a:rPr lang="en" sz="1400" kern="0">
                  <a:solidFill>
                    <a:srgbClr val="000000"/>
                  </a:solidFill>
                  <a:highlight>
                    <a:srgbClr val="FFFF00"/>
                  </a:highlight>
                  <a:latin typeface="Arial"/>
                  <a:ea typeface="Arial"/>
                  <a:cs typeface="Arial"/>
                  <a:sym typeface="Arial"/>
                </a:rPr>
                <a:t>boste za približno 25% povečali zbrano napitnino</a:t>
              </a:r>
              <a:r>
                <a:rPr lang="en" sz="1400" kern="0">
                  <a:solidFill>
                    <a:srgbClr val="000000"/>
                  </a:solidFill>
                  <a:latin typeface="Arial"/>
                  <a:ea typeface="Arial"/>
                  <a:cs typeface="Arial"/>
                  <a:sym typeface="Arial"/>
                </a:rPr>
                <a:t> za vaše strežno osebje. To ustvari še bolj zavzeto osebje, kar pomeni tudi bolj zadovoljne goste - in večji prihodek.</a:t>
              </a:r>
              <a:endParaRPr sz="1867" kern="0">
                <a:solidFill>
                  <a:srgbClr val="000000"/>
                </a:solidFill>
                <a:latin typeface="Arial"/>
                <a:cs typeface="Arial"/>
                <a:sym typeface="Arial"/>
              </a:endParaRPr>
            </a:p>
          </p:txBody>
        </p:sp>
      </p:gr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0">
  <p:cSld>
    <p:spTree>
      <p:nvGrpSpPr>
        <p:cNvPr id="1" name="Shape 849"/>
        <p:cNvGrpSpPr/>
        <p:nvPr/>
      </p:nvGrpSpPr>
      <p:grpSpPr>
        <a:xfrm>
          <a:off x="0" y="0"/>
          <a:ext cx="0" cy="0"/>
          <a:chOff x="0" y="0"/>
          <a:chExt cx="0" cy="0"/>
        </a:xfrm>
      </p:grpSpPr>
      <p:sp>
        <p:nvSpPr>
          <p:cNvPr id="850" name="Google Shape;850;p67"/>
          <p:cNvSpPr txBox="1">
            <a:spLocks noGrp="1"/>
          </p:cNvSpPr>
          <p:nvPr>
            <p:ph type="title"/>
          </p:nvPr>
        </p:nvSpPr>
        <p:spPr>
          <a:xfrm>
            <a:off x="815200" y="600689"/>
            <a:ext cx="9154571" cy="854800"/>
          </a:xfrm>
          <a:prstGeom prst="rect">
            <a:avLst/>
          </a:prstGeom>
          <a:noFill/>
          <a:ln>
            <a:noFill/>
          </a:ln>
        </p:spPr>
        <p:txBody>
          <a:bodyPr spcFirstLastPara="1" wrap="square" lIns="0" tIns="0" rIns="0" bIns="0" anchor="b" anchorCtr="0">
            <a:noAutofit/>
          </a:bodyPr>
          <a:lstStyle/>
          <a:p>
            <a:r>
              <a:rPr lang="en"/>
              <a:t>Pozovi k nakupu in pojasni, kako lahko kupec dobi tvoj produkt/storitev</a:t>
            </a:r>
            <a:endParaRPr/>
          </a:p>
        </p:txBody>
      </p:sp>
      <p:sp>
        <p:nvSpPr>
          <p:cNvPr id="852" name="Google Shape;852;p67"/>
          <p:cNvSpPr txBox="1">
            <a:spLocks noGrp="1"/>
          </p:cNvSpPr>
          <p:nvPr>
            <p:ph type="body" idx="1"/>
          </p:nvPr>
        </p:nvSpPr>
        <p:spPr>
          <a:xfrm>
            <a:off x="815200" y="1687711"/>
            <a:ext cx="8195449" cy="3714800"/>
          </a:xfrm>
          <a:prstGeom prst="rect">
            <a:avLst/>
          </a:prstGeom>
          <a:noFill/>
          <a:ln>
            <a:noFill/>
          </a:ln>
        </p:spPr>
        <p:txBody>
          <a:bodyPr spcFirstLastPara="1" wrap="square" lIns="0" tIns="0" rIns="0" bIns="0" anchor="t" anchorCtr="0">
            <a:noAutofit/>
          </a:bodyPr>
          <a:lstStyle/>
          <a:p>
            <a:r>
              <a:rPr lang="en"/>
              <a:t>Povej, koliko stane (če je to primerno)</a:t>
            </a:r>
            <a:endParaRPr/>
          </a:p>
          <a:p>
            <a:r>
              <a:rPr lang="en"/>
              <a:t>Pojasni, kaj točno mora kupec narediti, da dobi izdelek (tega ne bo razmišljal sam)</a:t>
            </a:r>
            <a:endParaRPr/>
          </a:p>
          <a:p>
            <a:r>
              <a:rPr lang="en"/>
              <a:t>Ponudi morebitne opcije</a:t>
            </a:r>
            <a:br>
              <a:rPr lang="en"/>
            </a:br>
            <a:r>
              <a:rPr lang="en" sz="1400"/>
              <a:t> </a:t>
            </a:r>
            <a:endParaRPr/>
          </a:p>
          <a:p>
            <a:pPr marL="135463" indent="0">
              <a:buNone/>
            </a:pPr>
            <a:r>
              <a:rPr lang="en" b="1"/>
              <a:t>ČE BI BILA TO SPLETNA STRAN, BI BIL </a:t>
            </a:r>
            <a:br>
              <a:rPr lang="en" b="1"/>
            </a:br>
            <a:r>
              <a:rPr lang="en" b="1"/>
              <a:t>TA DEL GUMB ZA NAROČILO</a:t>
            </a:r>
            <a:endParaRPr/>
          </a:p>
        </p:txBody>
      </p:sp>
      <p:sp>
        <p:nvSpPr>
          <p:cNvPr id="853" name="Google Shape;853;p67"/>
          <p:cNvSpPr txBox="1"/>
          <p:nvPr/>
        </p:nvSpPr>
        <p:spPr>
          <a:xfrm rot="-696045">
            <a:off x="7507350" y="3237188"/>
            <a:ext cx="4113388"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kern="0">
                <a:solidFill>
                  <a:srgbClr val="FFFFFF"/>
                </a:solidFill>
                <a:highlight>
                  <a:srgbClr val="FF0000"/>
                </a:highlight>
                <a:latin typeface="Zilla Slab"/>
                <a:ea typeface="Zilla Slab"/>
                <a:cs typeface="Zilla Slab"/>
                <a:sym typeface="Zilla Slab"/>
              </a:rPr>
              <a:t>To je</a:t>
            </a:r>
            <a:br>
              <a:rPr lang="en" sz="4267" b="1" kern="0">
                <a:solidFill>
                  <a:srgbClr val="FFFFFF"/>
                </a:solidFill>
                <a:highlight>
                  <a:srgbClr val="FF0000"/>
                </a:highlight>
                <a:latin typeface="Zilla Slab"/>
                <a:ea typeface="Zilla Slab"/>
                <a:cs typeface="Zilla Slab"/>
                <a:sym typeface="Zilla Slab"/>
              </a:rPr>
            </a:br>
            <a:r>
              <a:rPr lang="en" sz="4267" b="1" kern="0">
                <a:solidFill>
                  <a:srgbClr val="FFFFFF"/>
                </a:solidFill>
                <a:highlight>
                  <a:srgbClr val="FF0000"/>
                </a:highlight>
                <a:latin typeface="Zilla Slab"/>
                <a:ea typeface="Zilla Slab"/>
                <a:cs typeface="Zilla Slab"/>
                <a:sym typeface="Zilla Slab"/>
              </a:rPr>
              <a:t>PRODAJNI KANAL!</a:t>
            </a:r>
            <a:endParaRPr sz="1867" kern="0">
              <a:solidFill>
                <a:srgbClr val="000000"/>
              </a:solidFill>
              <a:latin typeface="Arial"/>
              <a:cs typeface="Arial"/>
              <a:sym typeface="Arial"/>
            </a:endParaRP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857"/>
        <p:cNvGrpSpPr/>
        <p:nvPr/>
      </p:nvGrpSpPr>
      <p:grpSpPr>
        <a:xfrm>
          <a:off x="0" y="0"/>
          <a:ext cx="0" cy="0"/>
          <a:chOff x="0" y="0"/>
          <a:chExt cx="0" cy="0"/>
        </a:xfrm>
      </p:grpSpPr>
      <p:sp>
        <p:nvSpPr>
          <p:cNvPr id="858" name="Google Shape;858;p68"/>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sp>
        <p:nvSpPr>
          <p:cNvPr id="860" name="Google Shape;860;p68"/>
          <p:cNvSpPr txBox="1"/>
          <p:nvPr/>
        </p:nvSpPr>
        <p:spPr>
          <a:xfrm>
            <a:off x="548343" y="1573954"/>
            <a:ext cx="2825751" cy="4609732"/>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NEDVOUMNO POVEJ, KAKO LAHKO TO STRANKA KUPI</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Neposredno naročilo </a:t>
            </a:r>
            <a:r>
              <a:rPr lang="en" sz="2133" b="1" kern="0">
                <a:solidFill>
                  <a:srgbClr val="56051A"/>
                </a:solidFill>
                <a:latin typeface="Red Hat Text"/>
                <a:ea typeface="Red Hat Text"/>
                <a:cs typeface="Red Hat Text"/>
                <a:sym typeface="Red Hat Text"/>
              </a:rPr>
              <a:t>po telefonu</a:t>
            </a:r>
            <a:endParaRPr sz="2133"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Ponudi </a:t>
            </a:r>
            <a:r>
              <a:rPr lang="en" sz="2133" b="1" kern="0">
                <a:solidFill>
                  <a:srgbClr val="56051A"/>
                </a:solidFill>
                <a:latin typeface="Red Hat Text"/>
                <a:ea typeface="Red Hat Text"/>
                <a:cs typeface="Red Hat Text"/>
                <a:sym typeface="Red Hat Text"/>
              </a:rPr>
              <a:t>več opcij za naročilo</a:t>
            </a:r>
            <a:r>
              <a:rPr lang="en" sz="2133" kern="0">
                <a:solidFill>
                  <a:srgbClr val="56051A"/>
                </a:solidFill>
                <a:latin typeface="Red Hat Text"/>
                <a:ea typeface="Red Hat Text"/>
                <a:cs typeface="Red Hat Text"/>
                <a:sym typeface="Red Hat Text"/>
              </a:rPr>
              <a:t>, da je verjetnost za nakup večja.</a:t>
            </a:r>
            <a:endParaRPr sz="2133" kern="0">
              <a:solidFill>
                <a:srgbClr val="56051A"/>
              </a:solidFill>
              <a:latin typeface="Red Hat Text"/>
              <a:ea typeface="Red Hat Text"/>
              <a:cs typeface="Red Hat Text"/>
              <a:sym typeface="Red Hat Text"/>
            </a:endParaRPr>
          </a:p>
        </p:txBody>
      </p:sp>
      <p:pic>
        <p:nvPicPr>
          <p:cNvPr id="861" name="Google Shape;861;p68" descr="A close up of a logo&#10;&#10;Description automatically generated"/>
          <p:cNvPicPr preferRelativeResize="0"/>
          <p:nvPr/>
        </p:nvPicPr>
        <p:blipFill rotWithShape="1">
          <a:blip r:embed="rId4">
            <a:alphaModFix/>
          </a:blip>
          <a:srcRect/>
          <a:stretch/>
        </p:blipFill>
        <p:spPr>
          <a:xfrm>
            <a:off x="3769382" y="1295402"/>
            <a:ext cx="7679669" cy="5548957"/>
          </a:xfrm>
          <a:prstGeom prst="rect">
            <a:avLst/>
          </a:prstGeom>
          <a:noFill/>
          <a:ln>
            <a:noFill/>
          </a:ln>
        </p:spPr>
      </p:pic>
      <p:cxnSp>
        <p:nvCxnSpPr>
          <p:cNvPr id="862" name="Google Shape;862;p68"/>
          <p:cNvCxnSpPr/>
          <p:nvPr/>
        </p:nvCxnSpPr>
        <p:spPr>
          <a:xfrm>
            <a:off x="3994479" y="1908171"/>
            <a:ext cx="7229476" cy="0"/>
          </a:xfrm>
          <a:prstGeom prst="straightConnector1">
            <a:avLst/>
          </a:prstGeom>
          <a:noFill/>
          <a:ln w="12700" cap="flat" cmpd="sng">
            <a:solidFill>
              <a:srgbClr val="191916"/>
            </a:solidFill>
            <a:prstDash val="solid"/>
            <a:round/>
            <a:headEnd type="none" w="sm" len="sm"/>
            <a:tailEnd type="none" w="sm" len="sm"/>
          </a:ln>
        </p:spPr>
      </p:cxnSp>
      <p:sp>
        <p:nvSpPr>
          <p:cNvPr id="863" name="Google Shape;863;p68"/>
          <p:cNvSpPr txBox="1"/>
          <p:nvPr/>
        </p:nvSpPr>
        <p:spPr>
          <a:xfrm>
            <a:off x="4271963" y="1908171"/>
            <a:ext cx="6438900" cy="36927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defRPr/>
            </a:pPr>
            <a:r>
              <a:rPr lang="en" sz="1600" b="1" kern="0">
                <a:solidFill>
                  <a:srgbClr val="000000"/>
                </a:solidFill>
                <a:latin typeface="Arial"/>
                <a:ea typeface="Arial"/>
                <a:cs typeface="Arial"/>
                <a:sym typeface="Arial"/>
              </a:rPr>
              <a:t>UČINEK NA VAŠE POSLOVANJE:</a:t>
            </a:r>
            <a:endParaRPr sz="1867" kern="0">
              <a:solidFill>
                <a:srgbClr val="000000"/>
              </a:solidFill>
              <a:latin typeface="Arial"/>
              <a:cs typeface="Arial"/>
              <a:sym typeface="Arial"/>
            </a:endParaRPr>
          </a:p>
        </p:txBody>
      </p:sp>
      <p:sp>
        <p:nvSpPr>
          <p:cNvPr id="864" name="Google Shape;864;p68"/>
          <p:cNvSpPr txBox="1"/>
          <p:nvPr/>
        </p:nvSpPr>
        <p:spPr>
          <a:xfrm>
            <a:off x="3827296" y="2197400"/>
            <a:ext cx="7328229" cy="1415718"/>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V Evropi v povprečju 19% gostov pusti napitnino. Kadar ljudi k temu spodbudimo (kot recimo v ZDA) ta odstotek zrase kar na 98%. Seveda vsi dobri vodje lokalov veste, da prisila nima pravega učinka – a mehurčki so najbolj nevsiljiva stvar na svetu. Pri ljudeh vedno pričarajo nasmešek. Če uporabljate napravo za pihanje milnih mehurčkov, </a:t>
            </a:r>
            <a:r>
              <a:rPr lang="en" sz="1400" kern="0">
                <a:solidFill>
                  <a:srgbClr val="000000"/>
                </a:solidFill>
                <a:highlight>
                  <a:srgbClr val="FFFF00"/>
                </a:highlight>
                <a:latin typeface="Arial"/>
                <a:ea typeface="Arial"/>
                <a:cs typeface="Arial"/>
                <a:sym typeface="Arial"/>
              </a:rPr>
              <a:t>boste za približno 25% povečali zbrano napitnino</a:t>
            </a:r>
            <a:r>
              <a:rPr lang="en" sz="1400" kern="0">
                <a:solidFill>
                  <a:srgbClr val="000000"/>
                </a:solidFill>
                <a:latin typeface="Arial"/>
                <a:ea typeface="Arial"/>
                <a:cs typeface="Arial"/>
                <a:sym typeface="Arial"/>
              </a:rPr>
              <a:t> za vaše strežno osebje. To ustvari še bolj zavzeto osebje, kar pomeni tudi bolj zadovoljne goste - in večji prihodek.</a:t>
            </a:r>
            <a:endParaRPr sz="1867" kern="0">
              <a:solidFill>
                <a:srgbClr val="000000"/>
              </a:solidFill>
              <a:latin typeface="Arial"/>
              <a:cs typeface="Arial"/>
              <a:sym typeface="Arial"/>
            </a:endParaRPr>
          </a:p>
        </p:txBody>
      </p:sp>
      <p:cxnSp>
        <p:nvCxnSpPr>
          <p:cNvPr id="865" name="Google Shape;865;p68"/>
          <p:cNvCxnSpPr/>
          <p:nvPr/>
        </p:nvCxnSpPr>
        <p:spPr>
          <a:xfrm>
            <a:off x="3994479" y="3780205"/>
            <a:ext cx="7229476" cy="0"/>
          </a:xfrm>
          <a:prstGeom prst="straightConnector1">
            <a:avLst/>
          </a:prstGeom>
          <a:noFill/>
          <a:ln w="12700" cap="flat" cmpd="sng">
            <a:solidFill>
              <a:srgbClr val="191916"/>
            </a:solidFill>
            <a:prstDash val="solid"/>
            <a:round/>
            <a:headEnd type="none" w="sm" len="sm"/>
            <a:tailEnd type="none" w="sm" len="sm"/>
          </a:ln>
        </p:spPr>
      </p:cxnSp>
      <p:sp>
        <p:nvSpPr>
          <p:cNvPr id="866" name="Google Shape;866;p68"/>
          <p:cNvSpPr txBox="1"/>
          <p:nvPr/>
        </p:nvSpPr>
        <p:spPr>
          <a:xfrm>
            <a:off x="3994479" y="3780205"/>
            <a:ext cx="7229476" cy="36927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defRPr/>
            </a:pPr>
            <a:r>
              <a:rPr lang="en" sz="1600" b="1" kern="0">
                <a:solidFill>
                  <a:srgbClr val="000000"/>
                </a:solidFill>
                <a:latin typeface="Arial"/>
                <a:ea typeface="Arial"/>
                <a:cs typeface="Arial"/>
                <a:sym typeface="Arial"/>
              </a:rPr>
              <a:t>SI ŽELITE POVEČATI NAPITNINO Z NAŠO NAPRAVO?</a:t>
            </a:r>
            <a:endParaRPr sz="1867" kern="0">
              <a:solidFill>
                <a:srgbClr val="000000"/>
              </a:solidFill>
              <a:latin typeface="Arial"/>
              <a:cs typeface="Arial"/>
              <a:sym typeface="Arial"/>
            </a:endParaRPr>
          </a:p>
        </p:txBody>
      </p:sp>
      <p:sp>
        <p:nvSpPr>
          <p:cNvPr id="867" name="Google Shape;867;p68"/>
          <p:cNvSpPr txBox="1"/>
          <p:nvPr/>
        </p:nvSpPr>
        <p:spPr>
          <a:xfrm>
            <a:off x="3945102" y="4069433"/>
            <a:ext cx="7328229" cy="2062048"/>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Smo skupina inženirjev, ki je to napravo izumila za študijsko nalogo na fakulteti. Zdaj jih imamo nekaj na zalogi in želimo si, da bi služile svojemu namenu. Zato bi jih želeli ponuditi tudi vašemu lokalu. </a:t>
            </a:r>
            <a:r>
              <a:rPr lang="en" sz="1400" kern="0">
                <a:solidFill>
                  <a:srgbClr val="000000"/>
                </a:solidFill>
                <a:highlight>
                  <a:srgbClr val="FFFF00"/>
                </a:highlight>
                <a:latin typeface="Arial"/>
                <a:ea typeface="Arial"/>
                <a:cs typeface="Arial"/>
                <a:sym typeface="Arial"/>
              </a:rPr>
              <a:t>Cena za en kos je 95EUR </a:t>
            </a:r>
            <a:r>
              <a:rPr lang="en" sz="1400" kern="0">
                <a:solidFill>
                  <a:srgbClr val="000000"/>
                </a:solidFill>
                <a:latin typeface="Arial"/>
                <a:ea typeface="Arial"/>
                <a:cs typeface="Arial"/>
                <a:sym typeface="Arial"/>
              </a:rPr>
              <a:t>in vključuje baterijo ter pomoč pri namestitvi senzorja na vašo posodo za napitnino. </a:t>
            </a:r>
            <a:endParaRPr sz="1867" kern="0">
              <a:solidFill>
                <a:srgbClr val="000000"/>
              </a:solidFill>
              <a:latin typeface="Arial"/>
              <a:cs typeface="Arial"/>
              <a:sym typeface="Arial"/>
            </a:endParaRPr>
          </a:p>
          <a:p>
            <a:pPr algn="just" defTabSz="1219170">
              <a:buClr>
                <a:srgbClr val="000000"/>
              </a:buClr>
              <a:buSzPts val="1050"/>
              <a:defRPr/>
            </a:pPr>
            <a:r>
              <a:rPr lang="en" sz="1400" kern="0">
                <a:solidFill>
                  <a:srgbClr val="000000"/>
                </a:solidFill>
                <a:latin typeface="Arial"/>
                <a:ea typeface="Arial"/>
                <a:cs typeface="Arial"/>
                <a:sym typeface="Arial"/>
              </a:rPr>
              <a:t>Odločite se lahko za plačilo v enem kosu, ali pa, da z nami delite odstotek napitnin, ki jih zberete v posodi. Na tak način nam ni potrebno plačati, če od naprave nimate koristi. Želimo, da je to pošteno. </a:t>
            </a:r>
            <a:endParaRPr sz="1867" kern="0">
              <a:solidFill>
                <a:srgbClr val="000000"/>
              </a:solidFill>
              <a:latin typeface="Arial"/>
              <a:cs typeface="Arial"/>
              <a:sym typeface="Arial"/>
            </a:endParaRPr>
          </a:p>
          <a:p>
            <a:pPr algn="just" defTabSz="1219170">
              <a:buClr>
                <a:srgbClr val="000000"/>
              </a:buClr>
              <a:buSzPts val="1050"/>
              <a:defRPr/>
            </a:pPr>
            <a:endParaRPr sz="1400" kern="0">
              <a:solidFill>
                <a:srgbClr val="000000"/>
              </a:solidFill>
              <a:latin typeface="Arial"/>
              <a:ea typeface="Arial"/>
              <a:cs typeface="Arial"/>
              <a:sym typeface="Arial"/>
            </a:endParaRPr>
          </a:p>
          <a:p>
            <a:pPr algn="just" defTabSz="1219170">
              <a:buClr>
                <a:srgbClr val="000000"/>
              </a:buClr>
              <a:buSzPts val="1050"/>
              <a:defRPr/>
            </a:pPr>
            <a:r>
              <a:rPr lang="en" sz="1400" kern="0">
                <a:solidFill>
                  <a:srgbClr val="000000"/>
                </a:solidFill>
                <a:latin typeface="Arial"/>
                <a:ea typeface="Arial"/>
                <a:cs typeface="Arial"/>
                <a:sym typeface="Arial"/>
              </a:rPr>
              <a:t>Za naročilo, ali če imate kakršnokoli vprašanje, pokličite na 031/698-410 (Matija).</a:t>
            </a:r>
            <a:endParaRPr sz="1400" kern="0">
              <a:solidFill>
                <a:srgbClr val="000000"/>
              </a:solidFill>
              <a:latin typeface="Arial"/>
              <a:ea typeface="Arial"/>
              <a:cs typeface="Arial"/>
              <a:sym typeface="Arial"/>
            </a:endParaRP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871"/>
        <p:cNvGrpSpPr/>
        <p:nvPr/>
      </p:nvGrpSpPr>
      <p:grpSpPr>
        <a:xfrm>
          <a:off x="0" y="0"/>
          <a:ext cx="0" cy="0"/>
          <a:chOff x="0" y="0"/>
          <a:chExt cx="0" cy="0"/>
        </a:xfrm>
      </p:grpSpPr>
      <p:sp>
        <p:nvSpPr>
          <p:cNvPr id="872" name="Google Shape;872;p69"/>
          <p:cNvSpPr txBox="1">
            <a:spLocks noGrp="1"/>
          </p:cNvSpPr>
          <p:nvPr>
            <p:ph type="title" idx="4294967295"/>
          </p:nvPr>
        </p:nvSpPr>
        <p:spPr>
          <a:xfrm>
            <a:off x="3515360" y="2922200"/>
            <a:ext cx="5161280" cy="1013600"/>
          </a:xfrm>
          <a:prstGeom prst="rect">
            <a:avLst/>
          </a:prstGeom>
          <a:noFill/>
          <a:ln>
            <a:noFill/>
          </a:ln>
        </p:spPr>
        <p:txBody>
          <a:bodyPr spcFirstLastPara="1" wrap="square" lIns="0" tIns="0" rIns="0" bIns="0" anchor="ctr" anchorCtr="0">
            <a:noAutofit/>
          </a:bodyPr>
          <a:lstStyle/>
          <a:p>
            <a:pPr algn="ctr"/>
            <a:r>
              <a:rPr lang="en" sz="5333" b="0">
                <a:solidFill>
                  <a:srgbClr val="191916"/>
                </a:solidFill>
                <a:highlight>
                  <a:srgbClr val="FFFF00"/>
                </a:highlight>
              </a:rPr>
              <a:t>Manjka samo </a:t>
            </a:r>
            <a:br>
              <a:rPr lang="en" sz="5333" b="0">
                <a:solidFill>
                  <a:srgbClr val="191916"/>
                </a:solidFill>
                <a:highlight>
                  <a:srgbClr val="FFFF00"/>
                </a:highlight>
              </a:rPr>
            </a:br>
            <a:r>
              <a:rPr lang="en" sz="5333" b="0">
                <a:solidFill>
                  <a:srgbClr val="191916"/>
                </a:solidFill>
                <a:highlight>
                  <a:srgbClr val="FFFF00"/>
                </a:highlight>
              </a:rPr>
              <a:t>še </a:t>
            </a:r>
            <a:r>
              <a:rPr lang="en" sz="5333">
                <a:solidFill>
                  <a:srgbClr val="191916"/>
                </a:solidFill>
                <a:highlight>
                  <a:srgbClr val="FFFF00"/>
                </a:highlight>
              </a:rPr>
              <a:t>naslov</a:t>
            </a:r>
            <a:r>
              <a:rPr lang="en" sz="5333" b="0">
                <a:solidFill>
                  <a:srgbClr val="191916"/>
                </a:solidFill>
                <a:highlight>
                  <a:srgbClr val="FFFF00"/>
                </a:highlight>
              </a:rPr>
              <a:t>...</a:t>
            </a:r>
            <a:endParaRPr sz="5333" b="0">
              <a:solidFill>
                <a:srgbClr val="191916"/>
              </a:solidFill>
              <a:highlight>
                <a:srgbClr val="FFFF00"/>
              </a:highlight>
            </a:endParaRP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877"/>
        <p:cNvGrpSpPr/>
        <p:nvPr/>
      </p:nvGrpSpPr>
      <p:grpSpPr>
        <a:xfrm>
          <a:off x="0" y="0"/>
          <a:ext cx="0" cy="0"/>
          <a:chOff x="0" y="0"/>
          <a:chExt cx="0" cy="0"/>
        </a:xfrm>
      </p:grpSpPr>
      <p:sp>
        <p:nvSpPr>
          <p:cNvPr id="878" name="Google Shape;878;p70"/>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pic>
        <p:nvPicPr>
          <p:cNvPr id="880" name="Google Shape;880;p70" descr="A close up of a logo&#10;&#10;Description automatically generated"/>
          <p:cNvPicPr preferRelativeResize="0"/>
          <p:nvPr/>
        </p:nvPicPr>
        <p:blipFill rotWithShape="1">
          <a:blip r:embed="rId4">
            <a:alphaModFix/>
          </a:blip>
          <a:srcRect/>
          <a:stretch/>
        </p:blipFill>
        <p:spPr>
          <a:xfrm rot="10800000" flipH="1">
            <a:off x="3769382" y="1295402"/>
            <a:ext cx="7679669" cy="5548957"/>
          </a:xfrm>
          <a:prstGeom prst="rect">
            <a:avLst/>
          </a:prstGeom>
          <a:noFill/>
          <a:ln>
            <a:noFill/>
          </a:ln>
        </p:spPr>
      </p:pic>
      <p:sp>
        <p:nvSpPr>
          <p:cNvPr id="881" name="Google Shape;881;p70"/>
          <p:cNvSpPr txBox="1"/>
          <p:nvPr/>
        </p:nvSpPr>
        <p:spPr>
          <a:xfrm>
            <a:off x="548343" y="1573953"/>
            <a:ext cx="2825751" cy="5062736"/>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NASLOV OZ. SLOGAN ZAPIŠEMO NA KONCU</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Privlačen “sexy” stavek, ki pritegne</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Med vrsticami govori o ugodnosti za kupca</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b="1" kern="0">
                <a:solidFill>
                  <a:srgbClr val="56051A"/>
                </a:solidFill>
                <a:latin typeface="Red Hat Text"/>
                <a:ea typeface="Red Hat Text"/>
                <a:cs typeface="Red Hat Text"/>
                <a:sym typeface="Red Hat Text"/>
              </a:rPr>
              <a:t>Njegova funkcija je prepričati bralca, da bere dalje</a:t>
            </a:r>
            <a:endParaRPr sz="2133" kern="0">
              <a:solidFill>
                <a:srgbClr val="56051A"/>
              </a:solidFill>
              <a:latin typeface="Red Hat Text"/>
              <a:ea typeface="Red Hat Text"/>
              <a:cs typeface="Red Hat Text"/>
              <a:sym typeface="Red Hat Text"/>
            </a:endParaRPr>
          </a:p>
        </p:txBody>
      </p:sp>
      <p:sp>
        <p:nvSpPr>
          <p:cNvPr id="882" name="Google Shape;882;p70"/>
          <p:cNvSpPr txBox="1"/>
          <p:nvPr/>
        </p:nvSpPr>
        <p:spPr>
          <a:xfrm>
            <a:off x="4271962" y="2286000"/>
            <a:ext cx="6438900" cy="69770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r>
              <a:rPr lang="en" sz="1867" b="1" kern="0">
                <a:solidFill>
                  <a:srgbClr val="000000"/>
                </a:solidFill>
                <a:latin typeface="Arial"/>
                <a:ea typeface="Arial"/>
                <a:cs typeface="Arial"/>
                <a:sym typeface="Arial"/>
              </a:rPr>
              <a:t>Diskreten način za </a:t>
            </a:r>
            <a:r>
              <a:rPr lang="en" sz="1867" b="1" kern="0">
                <a:solidFill>
                  <a:srgbClr val="000000"/>
                </a:solidFill>
                <a:highlight>
                  <a:srgbClr val="FFFF00"/>
                </a:highlight>
                <a:latin typeface="Arial"/>
                <a:ea typeface="Arial"/>
                <a:cs typeface="Arial"/>
                <a:sym typeface="Arial"/>
              </a:rPr>
              <a:t>povečanje napitnin</a:t>
            </a:r>
            <a:r>
              <a:rPr lang="en" sz="1867" b="1" kern="0">
                <a:solidFill>
                  <a:srgbClr val="000000"/>
                </a:solidFill>
                <a:latin typeface="Arial"/>
                <a:ea typeface="Arial"/>
                <a:cs typeface="Arial"/>
                <a:sym typeface="Arial"/>
              </a:rPr>
              <a:t> vašemu osebju &amp; nasmejane obraze vaših strank</a:t>
            </a:r>
            <a:endParaRPr sz="1867" kern="0">
              <a:solidFill>
                <a:srgbClr val="000000"/>
              </a:solidFill>
              <a:latin typeface="Arial"/>
              <a:cs typeface="Arial"/>
              <a:sym typeface="Arial"/>
            </a:endParaRPr>
          </a:p>
        </p:txBody>
      </p:sp>
      <p:sp>
        <p:nvSpPr>
          <p:cNvPr id="883" name="Google Shape;883;p70"/>
          <p:cNvSpPr txBox="1"/>
          <p:nvPr/>
        </p:nvSpPr>
        <p:spPr>
          <a:xfrm>
            <a:off x="6874348" y="3006499"/>
            <a:ext cx="4070345" cy="2277492"/>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To je naprava, ki za vsak kovanec, ki ga stranka pusti v vaši posodi za napitnino, pihne milni mehurček. Z njo lahko vaše stranke na nežen način spodbudite, da pustijo napitnino. Predlagamo vam, da jo uporabite skupaj z napisom: </a:t>
            </a:r>
            <a:r>
              <a:rPr lang="en" sz="1400" kern="0">
                <a:solidFill>
                  <a:srgbClr val="000000"/>
                </a:solidFill>
                <a:highlight>
                  <a:srgbClr val="FFFF00"/>
                </a:highlight>
                <a:latin typeface="Arial"/>
                <a:ea typeface="Arial"/>
                <a:cs typeface="Arial"/>
                <a:sym typeface="Arial"/>
              </a:rPr>
              <a:t>”Pustite napitnino in pihnite mehurček.”</a:t>
            </a:r>
            <a:r>
              <a:rPr lang="en" sz="1400" kern="0">
                <a:solidFill>
                  <a:srgbClr val="000000"/>
                </a:solidFill>
                <a:latin typeface="Arial"/>
                <a:ea typeface="Arial"/>
                <a:cs typeface="Arial"/>
                <a:sym typeface="Arial"/>
              </a:rPr>
              <a:t> Mnoge raziskave med ljudmi so pokazale, da so milni mehurčki stvar, ki jo najmanj ljudi ne mara. Ampak če ste bili kadarkoli otrok, potem to že veste. :)</a:t>
            </a:r>
            <a:endParaRPr sz="1400" kern="0">
              <a:solidFill>
                <a:srgbClr val="000000"/>
              </a:solidFill>
              <a:latin typeface="Arial"/>
              <a:ea typeface="Arial"/>
              <a:cs typeface="Arial"/>
              <a:sym typeface="Arial"/>
            </a:endParaRPr>
          </a:p>
        </p:txBody>
      </p:sp>
      <p:pic>
        <p:nvPicPr>
          <p:cNvPr id="884" name="Google Shape;884;p70" descr="A picture containing indoor, object, sitting, front&#10;&#10;Description automatically generated"/>
          <p:cNvPicPr preferRelativeResize="0"/>
          <p:nvPr/>
        </p:nvPicPr>
        <p:blipFill rotWithShape="1">
          <a:blip r:embed="rId5">
            <a:alphaModFix/>
          </a:blip>
          <a:srcRect/>
          <a:stretch/>
        </p:blipFill>
        <p:spPr>
          <a:xfrm>
            <a:off x="4046295" y="3138099"/>
            <a:ext cx="2352271" cy="1975908"/>
          </a:xfrm>
          <a:prstGeom prst="rect">
            <a:avLst/>
          </a:prstGeom>
          <a:noFill/>
          <a:ln>
            <a:noFill/>
          </a:ln>
        </p:spPr>
      </p:pic>
      <p:cxnSp>
        <p:nvCxnSpPr>
          <p:cNvPr id="885" name="Google Shape;885;p70"/>
          <p:cNvCxnSpPr/>
          <p:nvPr/>
        </p:nvCxnSpPr>
        <p:spPr>
          <a:xfrm>
            <a:off x="3994479" y="5362576"/>
            <a:ext cx="7229476" cy="0"/>
          </a:xfrm>
          <a:prstGeom prst="straightConnector1">
            <a:avLst/>
          </a:prstGeom>
          <a:noFill/>
          <a:ln w="12700" cap="flat" cmpd="sng">
            <a:solidFill>
              <a:srgbClr val="191916"/>
            </a:solidFill>
            <a:prstDash val="solid"/>
            <a:round/>
            <a:headEnd type="none" w="sm" len="sm"/>
            <a:tailEnd type="none" w="sm" len="sm"/>
          </a:ln>
        </p:spPr>
      </p:cxnSp>
      <p:sp>
        <p:nvSpPr>
          <p:cNvPr id="886" name="Google Shape;886;p70"/>
          <p:cNvSpPr txBox="1"/>
          <p:nvPr/>
        </p:nvSpPr>
        <p:spPr>
          <a:xfrm>
            <a:off x="4271963" y="5362576"/>
            <a:ext cx="6438900" cy="36927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defRPr/>
            </a:pPr>
            <a:r>
              <a:rPr lang="en" sz="1600" b="1" kern="0">
                <a:solidFill>
                  <a:srgbClr val="000000"/>
                </a:solidFill>
                <a:latin typeface="Arial"/>
                <a:ea typeface="Arial"/>
                <a:cs typeface="Arial"/>
                <a:sym typeface="Arial"/>
              </a:rPr>
              <a:t>KAKO TO DELUJE:</a:t>
            </a:r>
            <a:endParaRPr sz="1867" kern="0">
              <a:solidFill>
                <a:srgbClr val="000000"/>
              </a:solidFill>
              <a:latin typeface="Arial"/>
              <a:cs typeface="Arial"/>
              <a:sym typeface="Arial"/>
            </a:endParaRPr>
          </a:p>
        </p:txBody>
      </p:sp>
      <p:sp>
        <p:nvSpPr>
          <p:cNvPr id="887" name="Google Shape;887;p70"/>
          <p:cNvSpPr txBox="1"/>
          <p:nvPr/>
        </p:nvSpPr>
        <p:spPr>
          <a:xfrm>
            <a:off x="3827296" y="5651805"/>
            <a:ext cx="7328229" cy="984830"/>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Naprava je preprost pihalnik mehurčkov, ki se polni z običajnimi AAA baterijami. Ima senzor, ki ga lahko pritrdite na vašo posodo za napitnino. </a:t>
            </a:r>
            <a:r>
              <a:rPr lang="en" sz="1400" kern="0">
                <a:solidFill>
                  <a:srgbClr val="000000"/>
                </a:solidFill>
                <a:highlight>
                  <a:srgbClr val="FFFF00"/>
                </a:highlight>
                <a:latin typeface="Arial"/>
                <a:ea typeface="Arial"/>
                <a:cs typeface="Arial"/>
                <a:sym typeface="Arial"/>
              </a:rPr>
              <a:t>Ko zazna kovanec ali bankovec, avtomatsko sproži mehurček</a:t>
            </a:r>
            <a:r>
              <a:rPr lang="en" sz="1400" kern="0">
                <a:solidFill>
                  <a:srgbClr val="000000"/>
                </a:solidFill>
                <a:latin typeface="Arial"/>
                <a:ea typeface="Arial"/>
                <a:cs typeface="Arial"/>
                <a:sym typeface="Arial"/>
              </a:rPr>
              <a:t>. Posoda za milnico, ki jo lahko napolnite sami, zadostuje za 2.500 mehurčkov.</a:t>
            </a:r>
            <a:endParaRPr sz="1867" kern="0">
              <a:solidFill>
                <a:srgbClr val="000000"/>
              </a:solidFill>
              <a:latin typeface="Arial"/>
              <a:cs typeface="Arial"/>
              <a:sym typeface="Arial"/>
            </a:endParaRPr>
          </a:p>
        </p:txBody>
      </p:sp>
      <p:cxnSp>
        <p:nvCxnSpPr>
          <p:cNvPr id="888" name="Google Shape;888;p70"/>
          <p:cNvCxnSpPr/>
          <p:nvPr/>
        </p:nvCxnSpPr>
        <p:spPr>
          <a:xfrm>
            <a:off x="3994479" y="2286000"/>
            <a:ext cx="7229476" cy="0"/>
          </a:xfrm>
          <a:prstGeom prst="straightConnector1">
            <a:avLst/>
          </a:prstGeom>
          <a:noFill/>
          <a:ln w="12700" cap="flat" cmpd="sng">
            <a:solidFill>
              <a:srgbClr val="191916"/>
            </a:solidFill>
            <a:prstDash val="solid"/>
            <a:round/>
            <a:headEnd type="none" w="sm" len="sm"/>
            <a:tailEnd type="none" w="sm" len="sm"/>
          </a:ln>
        </p:spPr>
      </p:cxnSp>
      <p:cxnSp>
        <p:nvCxnSpPr>
          <p:cNvPr id="889" name="Google Shape;889;p70"/>
          <p:cNvCxnSpPr/>
          <p:nvPr/>
        </p:nvCxnSpPr>
        <p:spPr>
          <a:xfrm rot="10800000" flipH="1">
            <a:off x="3365447" y="1863181"/>
            <a:ext cx="1848336" cy="370137"/>
          </a:xfrm>
          <a:prstGeom prst="straightConnector1">
            <a:avLst/>
          </a:prstGeom>
          <a:noFill/>
          <a:ln w="19050" cap="flat" cmpd="sng">
            <a:solidFill>
              <a:schemeClr val="accent3"/>
            </a:solidFill>
            <a:prstDash val="solid"/>
            <a:round/>
            <a:headEnd type="none" w="sm" len="sm"/>
            <a:tailEnd type="stealth" w="med" len="med"/>
          </a:ln>
        </p:spPr>
      </p:cxn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0">
  <p:cSld>
    <p:spTree>
      <p:nvGrpSpPr>
        <p:cNvPr id="1" name="Shape 893"/>
        <p:cNvGrpSpPr/>
        <p:nvPr/>
      </p:nvGrpSpPr>
      <p:grpSpPr>
        <a:xfrm>
          <a:off x="0" y="0"/>
          <a:ext cx="0" cy="0"/>
          <a:chOff x="0" y="0"/>
          <a:chExt cx="0" cy="0"/>
        </a:xfrm>
      </p:grpSpPr>
      <p:sp>
        <p:nvSpPr>
          <p:cNvPr id="894" name="Google Shape;894;p71"/>
          <p:cNvSpPr txBox="1">
            <a:spLocks noGrp="1"/>
          </p:cNvSpPr>
          <p:nvPr>
            <p:ph type="title"/>
          </p:nvPr>
        </p:nvSpPr>
        <p:spPr>
          <a:xfrm>
            <a:off x="711200" y="2063027"/>
            <a:ext cx="4078400" cy="567200"/>
          </a:xfrm>
          <a:prstGeom prst="rect">
            <a:avLst/>
          </a:prstGeom>
          <a:noFill/>
          <a:ln>
            <a:noFill/>
          </a:ln>
        </p:spPr>
        <p:txBody>
          <a:bodyPr spcFirstLastPara="1" wrap="square" lIns="0" tIns="0" rIns="0" bIns="0" anchor="b" anchorCtr="0">
            <a:noAutofit/>
          </a:bodyPr>
          <a:lstStyle/>
          <a:p>
            <a:r>
              <a:rPr lang="en"/>
              <a:t>Zgodba o triurnem filmu o klasični glasbi in pomenu prodajnega stavka</a:t>
            </a:r>
            <a:endParaRPr/>
          </a:p>
        </p:txBody>
      </p:sp>
      <p:sp>
        <p:nvSpPr>
          <p:cNvPr id="895" name="Google Shape;895;p71"/>
          <p:cNvSpPr txBox="1">
            <a:spLocks noGrp="1"/>
          </p:cNvSpPr>
          <p:nvPr>
            <p:ph type="body" idx="1"/>
          </p:nvPr>
        </p:nvSpPr>
        <p:spPr>
          <a:xfrm>
            <a:off x="711199" y="2797593"/>
            <a:ext cx="4251327" cy="2009200"/>
          </a:xfrm>
          <a:prstGeom prst="rect">
            <a:avLst/>
          </a:prstGeom>
          <a:noFill/>
          <a:ln>
            <a:noFill/>
          </a:ln>
        </p:spPr>
        <p:txBody>
          <a:bodyPr spcFirstLastPara="1" wrap="square" lIns="0" tIns="0" rIns="0" bIns="0" anchor="t" anchorCtr="0">
            <a:noAutofit/>
          </a:bodyPr>
          <a:lstStyle/>
          <a:p>
            <a:pPr marL="0" indent="0">
              <a:buNone/>
            </a:pPr>
            <a:r>
              <a:rPr lang="en"/>
              <a:t>Kako so v času, ko so vsi snemali Terminatorje in gledali Rambote, dobili denar za film o Mozartu  </a:t>
            </a:r>
            <a:endParaRPr/>
          </a:p>
          <a:p>
            <a:pPr marL="0" indent="0">
              <a:buNone/>
            </a:pPr>
            <a:endParaRPr sz="533"/>
          </a:p>
          <a:p>
            <a:pPr marL="0" indent="0">
              <a:buNone/>
            </a:pPr>
            <a:r>
              <a:rPr lang="en" b="1"/>
              <a:t>#vrzitrnekinulovikupca</a:t>
            </a:r>
            <a:endParaRPr b="1"/>
          </a:p>
        </p:txBody>
      </p:sp>
      <p:pic>
        <p:nvPicPr>
          <p:cNvPr id="896" name="Google Shape;896;p71"/>
          <p:cNvPicPr preferRelativeResize="0"/>
          <p:nvPr/>
        </p:nvPicPr>
        <p:blipFill rotWithShape="1">
          <a:blip r:embed="rId3">
            <a:alphaModFix/>
          </a:blip>
          <a:srcRect/>
          <a:stretch/>
        </p:blipFill>
        <p:spPr>
          <a:xfrm>
            <a:off x="5173533" y="507144"/>
            <a:ext cx="4967600" cy="4966285"/>
          </a:xfrm>
          <a:prstGeom prst="ellipse">
            <a:avLst/>
          </a:prstGeom>
          <a:noFill/>
          <a:ln>
            <a:noFill/>
          </a:ln>
        </p:spPr>
      </p:pic>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0">
  <p:cSld>
    <p:spTree>
      <p:nvGrpSpPr>
        <p:cNvPr id="1" name="Shape 901"/>
        <p:cNvGrpSpPr/>
        <p:nvPr/>
      </p:nvGrpSpPr>
      <p:grpSpPr>
        <a:xfrm>
          <a:off x="0" y="0"/>
          <a:ext cx="0" cy="0"/>
          <a:chOff x="0" y="0"/>
          <a:chExt cx="0" cy="0"/>
        </a:xfrm>
      </p:grpSpPr>
      <p:sp>
        <p:nvSpPr>
          <p:cNvPr id="902" name="Google Shape;902;p72"/>
          <p:cNvSpPr txBox="1">
            <a:spLocks noGrp="1"/>
          </p:cNvSpPr>
          <p:nvPr>
            <p:ph type="title"/>
          </p:nvPr>
        </p:nvSpPr>
        <p:spPr>
          <a:xfrm>
            <a:off x="815200" y="600689"/>
            <a:ext cx="9154571" cy="854800"/>
          </a:xfrm>
          <a:prstGeom prst="rect">
            <a:avLst/>
          </a:prstGeom>
          <a:noFill/>
          <a:ln>
            <a:noFill/>
          </a:ln>
        </p:spPr>
        <p:txBody>
          <a:bodyPr spcFirstLastPara="1" wrap="square" lIns="0" tIns="0" rIns="0" bIns="0" anchor="b" anchorCtr="0">
            <a:noAutofit/>
          </a:bodyPr>
          <a:lstStyle/>
          <a:p>
            <a:r>
              <a:rPr lang="en"/>
              <a:t>Prodajni stavek pojasnjuje ugodnosti na privlačen način</a:t>
            </a:r>
            <a:endParaRPr/>
          </a:p>
        </p:txBody>
      </p:sp>
      <p:sp>
        <p:nvSpPr>
          <p:cNvPr id="904" name="Google Shape;904;p72"/>
          <p:cNvSpPr txBox="1">
            <a:spLocks noGrp="1"/>
          </p:cNvSpPr>
          <p:nvPr>
            <p:ph type="body" idx="1"/>
          </p:nvPr>
        </p:nvSpPr>
        <p:spPr>
          <a:xfrm>
            <a:off x="815200" y="1687711"/>
            <a:ext cx="8195449" cy="3714800"/>
          </a:xfrm>
          <a:prstGeom prst="rect">
            <a:avLst/>
          </a:prstGeom>
          <a:noFill/>
          <a:ln>
            <a:noFill/>
          </a:ln>
        </p:spPr>
        <p:txBody>
          <a:bodyPr spcFirstLastPara="1" wrap="square" lIns="0" tIns="0" rIns="0" bIns="0" anchor="t" anchorCtr="0">
            <a:noAutofit/>
          </a:bodyPr>
          <a:lstStyle/>
          <a:p>
            <a:r>
              <a:rPr lang="en"/>
              <a:t>Kako bi s ponazoritvijo, prispodobo ali anekdoto opisali ključno ugodnost za kupca?</a:t>
            </a:r>
            <a:endParaRPr/>
          </a:p>
          <a:p>
            <a:r>
              <a:rPr lang="en"/>
              <a:t>Kaj pri tvojem produktu najbolj izstopa?</a:t>
            </a:r>
            <a:endParaRPr/>
          </a:p>
          <a:p>
            <a:pPr marL="135463" indent="0">
              <a:buNone/>
            </a:pPr>
            <a:r>
              <a:rPr lang="en" sz="400"/>
              <a:t> </a:t>
            </a:r>
            <a:endParaRPr/>
          </a:p>
          <a:p>
            <a:pPr marL="135463" indent="0">
              <a:buNone/>
            </a:pPr>
            <a:r>
              <a:rPr lang="en" b="1"/>
              <a:t>PRIMERI IN KJE NAJTI NAVDIH:</a:t>
            </a:r>
            <a:endParaRPr/>
          </a:p>
          <a:p>
            <a:r>
              <a:rPr lang="en"/>
              <a:t>Just do it! (Nike) – </a:t>
            </a:r>
            <a:r>
              <a:rPr lang="en" i="1"/>
              <a:t>dobri prodajni slogani</a:t>
            </a:r>
            <a:endParaRPr/>
          </a:p>
          <a:p>
            <a:r>
              <a:rPr lang="en"/>
              <a:t>Žrelo v vesolju (Alien) – </a:t>
            </a:r>
            <a:r>
              <a:rPr lang="en" i="1"/>
              <a:t>marketinški opisi filmov</a:t>
            </a:r>
            <a:endParaRPr/>
          </a:p>
          <a:p>
            <a:r>
              <a:rPr lang="en"/>
              <a:t>Mrežimo omrežja (Cisco) – </a:t>
            </a:r>
            <a:r>
              <a:rPr lang="en" i="1"/>
              <a:t>elegantne razlage</a:t>
            </a:r>
            <a:endParaRPr/>
          </a:p>
        </p:txBody>
      </p:sp>
      <p:sp>
        <p:nvSpPr>
          <p:cNvPr id="905" name="Google Shape;905;p72"/>
          <p:cNvSpPr txBox="1"/>
          <p:nvPr/>
        </p:nvSpPr>
        <p:spPr>
          <a:xfrm rot="-696045">
            <a:off x="7507350" y="3038311"/>
            <a:ext cx="4113388"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kern="0">
                <a:solidFill>
                  <a:srgbClr val="FFFFFF"/>
                </a:solidFill>
                <a:highlight>
                  <a:srgbClr val="FF0000"/>
                </a:highlight>
                <a:latin typeface="Zilla Slab"/>
                <a:ea typeface="Zilla Slab"/>
                <a:cs typeface="Zilla Slab"/>
                <a:sym typeface="Zilla Slab"/>
              </a:rPr>
              <a:t>To so</a:t>
            </a:r>
            <a:br>
              <a:rPr lang="en" sz="4267" b="1" kern="0">
                <a:solidFill>
                  <a:srgbClr val="FFFFFF"/>
                </a:solidFill>
                <a:highlight>
                  <a:srgbClr val="FF0000"/>
                </a:highlight>
                <a:latin typeface="Zilla Slab"/>
                <a:ea typeface="Zilla Slab"/>
                <a:cs typeface="Zilla Slab"/>
                <a:sym typeface="Zilla Slab"/>
              </a:rPr>
            </a:br>
            <a:r>
              <a:rPr lang="en" sz="4267" b="1" kern="0">
                <a:solidFill>
                  <a:srgbClr val="FFFFFF"/>
                </a:solidFill>
                <a:highlight>
                  <a:srgbClr val="FF0000"/>
                </a:highlight>
                <a:latin typeface="Zilla Slab"/>
                <a:ea typeface="Zilla Slab"/>
                <a:cs typeface="Zilla Slab"/>
                <a:sym typeface="Zilla Slab"/>
              </a:rPr>
              <a:t>UGODNOSTI!</a:t>
            </a:r>
            <a:endParaRPr sz="1867" kern="0">
              <a:solidFill>
                <a:srgbClr val="000000"/>
              </a:solidFill>
              <a:latin typeface="Arial"/>
              <a:cs typeface="Arial"/>
              <a:sym typeface="Arial"/>
            </a:endParaRP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909"/>
        <p:cNvGrpSpPr/>
        <p:nvPr/>
      </p:nvGrpSpPr>
      <p:grpSpPr>
        <a:xfrm>
          <a:off x="0" y="0"/>
          <a:ext cx="0" cy="0"/>
          <a:chOff x="0" y="0"/>
          <a:chExt cx="0" cy="0"/>
        </a:xfrm>
      </p:grpSpPr>
      <p:sp>
        <p:nvSpPr>
          <p:cNvPr id="910" name="Google Shape;910;p73"/>
          <p:cNvSpPr txBox="1">
            <a:spLocks noGrp="1"/>
          </p:cNvSpPr>
          <p:nvPr>
            <p:ph type="subTitle" idx="4294967295"/>
          </p:nvPr>
        </p:nvSpPr>
        <p:spPr>
          <a:xfrm>
            <a:off x="914400" y="527553"/>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b="1">
                <a:solidFill>
                  <a:schemeClr val="lt1"/>
                </a:solidFill>
                <a:highlight>
                  <a:srgbClr val="800000"/>
                </a:highlight>
              </a:rPr>
              <a:t>PRIMER: NAPRAVA ZA MILNE MEHURČKE</a:t>
            </a:r>
            <a:endParaRPr sz="2667" b="1">
              <a:solidFill>
                <a:schemeClr val="lt1"/>
              </a:solidFill>
              <a:highlight>
                <a:srgbClr val="800000"/>
              </a:highlight>
            </a:endParaRPr>
          </a:p>
        </p:txBody>
      </p:sp>
      <p:pic>
        <p:nvPicPr>
          <p:cNvPr id="912" name="Google Shape;912;p73" descr="A close up of a logo&#10;&#10;Description automatically generated"/>
          <p:cNvPicPr preferRelativeResize="0"/>
          <p:nvPr/>
        </p:nvPicPr>
        <p:blipFill rotWithShape="1">
          <a:blip r:embed="rId4">
            <a:alphaModFix/>
          </a:blip>
          <a:srcRect/>
          <a:stretch/>
        </p:blipFill>
        <p:spPr>
          <a:xfrm rot="10800000" flipH="1">
            <a:off x="3769382" y="1295402"/>
            <a:ext cx="7679669" cy="5548957"/>
          </a:xfrm>
          <a:prstGeom prst="rect">
            <a:avLst/>
          </a:prstGeom>
          <a:noFill/>
          <a:ln>
            <a:noFill/>
          </a:ln>
        </p:spPr>
      </p:pic>
      <p:sp>
        <p:nvSpPr>
          <p:cNvPr id="913" name="Google Shape;913;p73"/>
          <p:cNvSpPr txBox="1"/>
          <p:nvPr/>
        </p:nvSpPr>
        <p:spPr>
          <a:xfrm>
            <a:off x="548343" y="1573954"/>
            <a:ext cx="2825751" cy="4609732"/>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NE UBADAJ SE ZELO S TEM.</a:t>
            </a:r>
            <a:endParaRPr sz="2133"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Američani so to zelo lepo ubesedili: </a:t>
            </a:r>
            <a:r>
              <a:rPr lang="en" sz="2133" b="1" kern="0">
                <a:solidFill>
                  <a:srgbClr val="56051A"/>
                </a:solidFill>
                <a:latin typeface="Red Hat Text"/>
                <a:ea typeface="Red Hat Text"/>
                <a:cs typeface="Red Hat Text"/>
                <a:sym typeface="Red Hat Text"/>
              </a:rPr>
              <a:t>“Done is better than perfect!”</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2133" kern="0">
                <a:solidFill>
                  <a:srgbClr val="56051A"/>
                </a:solidFill>
                <a:latin typeface="Red Hat Text"/>
                <a:ea typeface="Red Hat Text"/>
                <a:cs typeface="Red Hat Text"/>
                <a:sym typeface="Red Hat Text"/>
              </a:rPr>
              <a:t>Boljše imeti odlično ponudbo in slab naslov, kot slabo ponudbo in odličen naslov.</a:t>
            </a:r>
            <a:endParaRPr sz="2133" kern="0">
              <a:solidFill>
                <a:srgbClr val="56051A"/>
              </a:solidFill>
              <a:latin typeface="Red Hat Text"/>
              <a:ea typeface="Red Hat Text"/>
              <a:cs typeface="Red Hat Text"/>
              <a:sym typeface="Red Hat Text"/>
            </a:endParaRPr>
          </a:p>
        </p:txBody>
      </p:sp>
      <p:sp>
        <p:nvSpPr>
          <p:cNvPr id="914" name="Google Shape;914;p73"/>
          <p:cNvSpPr txBox="1"/>
          <p:nvPr/>
        </p:nvSpPr>
        <p:spPr>
          <a:xfrm>
            <a:off x="4271962" y="2286000"/>
            <a:ext cx="6438900" cy="69770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r>
              <a:rPr lang="en" sz="1867" b="1" kern="0">
                <a:solidFill>
                  <a:srgbClr val="000000"/>
                </a:solidFill>
                <a:latin typeface="Arial"/>
                <a:ea typeface="Arial"/>
                <a:cs typeface="Arial"/>
                <a:sym typeface="Arial"/>
              </a:rPr>
              <a:t>Diskreten način za </a:t>
            </a:r>
            <a:r>
              <a:rPr lang="en" sz="1867" b="1" kern="0">
                <a:solidFill>
                  <a:srgbClr val="000000"/>
                </a:solidFill>
                <a:highlight>
                  <a:srgbClr val="FFFF00"/>
                </a:highlight>
                <a:latin typeface="Arial"/>
                <a:ea typeface="Arial"/>
                <a:cs typeface="Arial"/>
                <a:sym typeface="Arial"/>
              </a:rPr>
              <a:t>povečanje napitnin</a:t>
            </a:r>
            <a:r>
              <a:rPr lang="en" sz="1867" b="1" kern="0">
                <a:solidFill>
                  <a:srgbClr val="000000"/>
                </a:solidFill>
                <a:latin typeface="Arial"/>
                <a:ea typeface="Arial"/>
                <a:cs typeface="Arial"/>
                <a:sym typeface="Arial"/>
              </a:rPr>
              <a:t> vašemu osebju &amp; nasmejane obraze vaših strank</a:t>
            </a:r>
            <a:endParaRPr sz="1867" kern="0">
              <a:solidFill>
                <a:srgbClr val="000000"/>
              </a:solidFill>
              <a:latin typeface="Arial"/>
              <a:cs typeface="Arial"/>
              <a:sym typeface="Arial"/>
            </a:endParaRPr>
          </a:p>
        </p:txBody>
      </p:sp>
      <p:sp>
        <p:nvSpPr>
          <p:cNvPr id="915" name="Google Shape;915;p73"/>
          <p:cNvSpPr txBox="1"/>
          <p:nvPr/>
        </p:nvSpPr>
        <p:spPr>
          <a:xfrm>
            <a:off x="6874348" y="3006499"/>
            <a:ext cx="4070345" cy="2277492"/>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To je naprava, ki za vsak kovanec, ki ga stranka pusti v vaši posodi za napitnino, pihne milni mehurček. Z njo lahko vaše stranke na nežen način spodbudite, da pustijo napitnino. Predlagamo vam, da jo uporabite skupaj z napisom: </a:t>
            </a:r>
            <a:r>
              <a:rPr lang="en" sz="1400" kern="0">
                <a:solidFill>
                  <a:srgbClr val="000000"/>
                </a:solidFill>
                <a:highlight>
                  <a:srgbClr val="FFFF00"/>
                </a:highlight>
                <a:latin typeface="Arial"/>
                <a:ea typeface="Arial"/>
                <a:cs typeface="Arial"/>
                <a:sym typeface="Arial"/>
              </a:rPr>
              <a:t>”Pustite napitnino in pihnite mehurček.”</a:t>
            </a:r>
            <a:r>
              <a:rPr lang="en" sz="1400" kern="0">
                <a:solidFill>
                  <a:srgbClr val="000000"/>
                </a:solidFill>
                <a:latin typeface="Arial"/>
                <a:ea typeface="Arial"/>
                <a:cs typeface="Arial"/>
                <a:sym typeface="Arial"/>
              </a:rPr>
              <a:t> Mnoge raziskave med ljudmi so pokazale, da so milni mehurčki stvar, ki jo najmanj ljudi ne mara. Ampak če ste bili kadarkoli otrok, potem to že veste. :)</a:t>
            </a:r>
            <a:endParaRPr sz="1400" kern="0">
              <a:solidFill>
                <a:srgbClr val="000000"/>
              </a:solidFill>
              <a:latin typeface="Arial"/>
              <a:ea typeface="Arial"/>
              <a:cs typeface="Arial"/>
              <a:sym typeface="Arial"/>
            </a:endParaRPr>
          </a:p>
        </p:txBody>
      </p:sp>
      <p:pic>
        <p:nvPicPr>
          <p:cNvPr id="916" name="Google Shape;916;p73" descr="A picture containing indoor, object, sitting, front&#10;&#10;Description automatically generated"/>
          <p:cNvPicPr preferRelativeResize="0"/>
          <p:nvPr/>
        </p:nvPicPr>
        <p:blipFill rotWithShape="1">
          <a:blip r:embed="rId5">
            <a:alphaModFix/>
          </a:blip>
          <a:srcRect/>
          <a:stretch/>
        </p:blipFill>
        <p:spPr>
          <a:xfrm>
            <a:off x="4046295" y="3138099"/>
            <a:ext cx="2352271" cy="1975908"/>
          </a:xfrm>
          <a:prstGeom prst="rect">
            <a:avLst/>
          </a:prstGeom>
          <a:noFill/>
          <a:ln>
            <a:noFill/>
          </a:ln>
        </p:spPr>
      </p:pic>
      <p:cxnSp>
        <p:nvCxnSpPr>
          <p:cNvPr id="917" name="Google Shape;917;p73"/>
          <p:cNvCxnSpPr/>
          <p:nvPr/>
        </p:nvCxnSpPr>
        <p:spPr>
          <a:xfrm>
            <a:off x="3994479" y="5362576"/>
            <a:ext cx="7229476" cy="0"/>
          </a:xfrm>
          <a:prstGeom prst="straightConnector1">
            <a:avLst/>
          </a:prstGeom>
          <a:noFill/>
          <a:ln w="12700" cap="flat" cmpd="sng">
            <a:solidFill>
              <a:srgbClr val="191916"/>
            </a:solidFill>
            <a:prstDash val="solid"/>
            <a:round/>
            <a:headEnd type="none" w="sm" len="sm"/>
            <a:tailEnd type="none" w="sm" len="sm"/>
          </a:ln>
        </p:spPr>
      </p:cxnSp>
      <p:sp>
        <p:nvSpPr>
          <p:cNvPr id="918" name="Google Shape;918;p73"/>
          <p:cNvSpPr txBox="1"/>
          <p:nvPr/>
        </p:nvSpPr>
        <p:spPr>
          <a:xfrm>
            <a:off x="4271963" y="5362576"/>
            <a:ext cx="6438900" cy="36927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defRPr/>
            </a:pPr>
            <a:r>
              <a:rPr lang="en" sz="1600" b="1" kern="0">
                <a:solidFill>
                  <a:srgbClr val="000000"/>
                </a:solidFill>
                <a:latin typeface="Arial"/>
                <a:ea typeface="Arial"/>
                <a:cs typeface="Arial"/>
                <a:sym typeface="Arial"/>
              </a:rPr>
              <a:t>KAKO TO DELUJE:</a:t>
            </a:r>
            <a:endParaRPr sz="1867" kern="0">
              <a:solidFill>
                <a:srgbClr val="000000"/>
              </a:solidFill>
              <a:latin typeface="Arial"/>
              <a:cs typeface="Arial"/>
              <a:sym typeface="Arial"/>
            </a:endParaRPr>
          </a:p>
        </p:txBody>
      </p:sp>
      <p:sp>
        <p:nvSpPr>
          <p:cNvPr id="919" name="Google Shape;919;p73"/>
          <p:cNvSpPr txBox="1"/>
          <p:nvPr/>
        </p:nvSpPr>
        <p:spPr>
          <a:xfrm>
            <a:off x="3827296" y="5651805"/>
            <a:ext cx="7328229" cy="984830"/>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1050"/>
              <a:defRPr/>
            </a:pPr>
            <a:r>
              <a:rPr lang="en" sz="1400" kern="0">
                <a:solidFill>
                  <a:srgbClr val="000000"/>
                </a:solidFill>
                <a:latin typeface="Arial"/>
                <a:ea typeface="Arial"/>
                <a:cs typeface="Arial"/>
                <a:sym typeface="Arial"/>
              </a:rPr>
              <a:t>Naprava je preprost pihalnik mehurčkov, ki se polni z običajnimi AAA baterijami. Ima senzor, ki ga lahko pritrdite na vašo posodo za napitnino. </a:t>
            </a:r>
            <a:r>
              <a:rPr lang="en" sz="1400" kern="0">
                <a:solidFill>
                  <a:srgbClr val="000000"/>
                </a:solidFill>
                <a:highlight>
                  <a:srgbClr val="FFFF00"/>
                </a:highlight>
                <a:latin typeface="Arial"/>
                <a:ea typeface="Arial"/>
                <a:cs typeface="Arial"/>
                <a:sym typeface="Arial"/>
              </a:rPr>
              <a:t>Ko zazna kovanec ali bankovec, avtomatsko sproži mehurček</a:t>
            </a:r>
            <a:r>
              <a:rPr lang="en" sz="1400" kern="0">
                <a:solidFill>
                  <a:srgbClr val="000000"/>
                </a:solidFill>
                <a:latin typeface="Arial"/>
                <a:ea typeface="Arial"/>
                <a:cs typeface="Arial"/>
                <a:sym typeface="Arial"/>
              </a:rPr>
              <a:t>. Posoda za milnico, ki jo lahko napolnite sami, zadostuje za 2.500 mehurčkov.</a:t>
            </a:r>
            <a:endParaRPr sz="1867" kern="0">
              <a:solidFill>
                <a:srgbClr val="000000"/>
              </a:solidFill>
              <a:latin typeface="Arial"/>
              <a:cs typeface="Arial"/>
              <a:sym typeface="Arial"/>
            </a:endParaRPr>
          </a:p>
        </p:txBody>
      </p:sp>
      <p:cxnSp>
        <p:nvCxnSpPr>
          <p:cNvPr id="920" name="Google Shape;920;p73"/>
          <p:cNvCxnSpPr/>
          <p:nvPr/>
        </p:nvCxnSpPr>
        <p:spPr>
          <a:xfrm>
            <a:off x="3994479" y="2286000"/>
            <a:ext cx="7229476" cy="0"/>
          </a:xfrm>
          <a:prstGeom prst="straightConnector1">
            <a:avLst/>
          </a:prstGeom>
          <a:noFill/>
          <a:ln w="12700" cap="flat" cmpd="sng">
            <a:solidFill>
              <a:srgbClr val="191916"/>
            </a:solidFill>
            <a:prstDash val="solid"/>
            <a:round/>
            <a:headEnd type="none" w="sm" len="sm"/>
            <a:tailEnd type="none" w="sm" len="sm"/>
          </a:ln>
        </p:spPr>
      </p:cxnSp>
      <p:sp>
        <p:nvSpPr>
          <p:cNvPr id="921" name="Google Shape;921;p73"/>
          <p:cNvSpPr txBox="1"/>
          <p:nvPr/>
        </p:nvSpPr>
        <p:spPr>
          <a:xfrm>
            <a:off x="3840184" y="1803200"/>
            <a:ext cx="7538064" cy="410379"/>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r>
              <a:rPr lang="en" sz="1867" kern="0">
                <a:solidFill>
                  <a:srgbClr val="56051A"/>
                </a:solidFill>
                <a:latin typeface="Arial"/>
                <a:ea typeface="Arial"/>
                <a:cs typeface="Arial"/>
                <a:sym typeface="Arial"/>
              </a:rPr>
              <a:t>SAJ VESTE, DA MEHURČKI VEDNO PRIČARAJO NASMEH</a:t>
            </a:r>
            <a:r>
              <a:rPr lang="en" sz="1867" i="1" kern="0">
                <a:solidFill>
                  <a:srgbClr val="56051A"/>
                </a:solidFill>
                <a:latin typeface="Arial"/>
                <a:ea typeface="Arial"/>
                <a:cs typeface="Arial"/>
                <a:sym typeface="Arial"/>
              </a:rPr>
              <a:t> </a:t>
            </a:r>
            <a:r>
              <a:rPr lang="en" sz="1867" kern="0">
                <a:solidFill>
                  <a:srgbClr val="56051A"/>
                </a:solidFill>
                <a:latin typeface="Arial"/>
                <a:ea typeface="Arial"/>
                <a:cs typeface="Arial"/>
                <a:sym typeface="Arial"/>
              </a:rPr>
              <a:t>:)</a:t>
            </a:r>
            <a:endParaRPr sz="1867" kern="0">
              <a:solidFill>
                <a:srgbClr val="000000"/>
              </a:solidFill>
              <a:latin typeface="Arial"/>
              <a:cs typeface="Arial"/>
              <a:sym typeface="Arial"/>
            </a:endParaRP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925"/>
        <p:cNvGrpSpPr/>
        <p:nvPr/>
      </p:nvGrpSpPr>
      <p:grpSpPr>
        <a:xfrm>
          <a:off x="0" y="0"/>
          <a:ext cx="0" cy="0"/>
          <a:chOff x="0" y="0"/>
          <a:chExt cx="0" cy="0"/>
        </a:xfrm>
      </p:grpSpPr>
      <p:grpSp>
        <p:nvGrpSpPr>
          <p:cNvPr id="927" name="Google Shape;927;p74"/>
          <p:cNvGrpSpPr/>
          <p:nvPr/>
        </p:nvGrpSpPr>
        <p:grpSpPr>
          <a:xfrm>
            <a:off x="4239540" y="361749"/>
            <a:ext cx="4331437" cy="6134500"/>
            <a:chOff x="4378535" y="345776"/>
            <a:chExt cx="3248578" cy="4600875"/>
          </a:xfrm>
        </p:grpSpPr>
        <p:sp>
          <p:nvSpPr>
            <p:cNvPr id="928" name="Google Shape;928;p74"/>
            <p:cNvSpPr/>
            <p:nvPr/>
          </p:nvSpPr>
          <p:spPr>
            <a:xfrm>
              <a:off x="4378535" y="345776"/>
              <a:ext cx="3248578" cy="4600875"/>
            </a:xfrm>
            <a:prstGeom prst="rect">
              <a:avLst/>
            </a:prstGeom>
            <a:solidFill>
              <a:schemeClr val="lt1"/>
            </a:solidFill>
            <a:ln>
              <a:noFill/>
            </a:ln>
            <a:effectLst>
              <a:outerShdw blurRad="50800" dist="38100" algn="l" rotWithShape="0">
                <a:srgbClr val="000000">
                  <a:alpha val="40000"/>
                </a:srgbClr>
              </a:outerShdw>
            </a:effectLst>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929" name="Google Shape;929;p74"/>
            <p:cNvSpPr txBox="1"/>
            <p:nvPr/>
          </p:nvSpPr>
          <p:spPr>
            <a:xfrm>
              <a:off x="4415691" y="685907"/>
              <a:ext cx="3174265" cy="399973"/>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000"/>
                <a:defRPr/>
              </a:pPr>
              <a:r>
                <a:rPr lang="en" sz="1333" b="1" kern="0">
                  <a:solidFill>
                    <a:srgbClr val="000000"/>
                  </a:solidFill>
                  <a:latin typeface="Arial"/>
                  <a:ea typeface="Arial"/>
                  <a:cs typeface="Arial"/>
                  <a:sym typeface="Arial"/>
                </a:rPr>
                <a:t>Diskreten način za </a:t>
              </a:r>
              <a:r>
                <a:rPr lang="en" sz="1333" b="1" kern="0">
                  <a:solidFill>
                    <a:srgbClr val="000000"/>
                  </a:solidFill>
                  <a:highlight>
                    <a:srgbClr val="FFFF00"/>
                  </a:highlight>
                  <a:latin typeface="Arial"/>
                  <a:ea typeface="Arial"/>
                  <a:cs typeface="Arial"/>
                  <a:sym typeface="Arial"/>
                </a:rPr>
                <a:t>povečanje napitnin</a:t>
              </a:r>
              <a:r>
                <a:rPr lang="en" sz="1333" b="1" kern="0">
                  <a:solidFill>
                    <a:srgbClr val="000000"/>
                  </a:solidFill>
                  <a:latin typeface="Arial"/>
                  <a:ea typeface="Arial"/>
                  <a:cs typeface="Arial"/>
                  <a:sym typeface="Arial"/>
                </a:rPr>
                <a:t> vašemu osebju &amp; nasmejane obraze vaših strank</a:t>
              </a:r>
              <a:endParaRPr sz="1867" kern="0">
                <a:solidFill>
                  <a:srgbClr val="000000"/>
                </a:solidFill>
                <a:latin typeface="Arial"/>
                <a:cs typeface="Arial"/>
                <a:sym typeface="Arial"/>
              </a:endParaRPr>
            </a:p>
          </p:txBody>
        </p:sp>
        <p:sp>
          <p:nvSpPr>
            <p:cNvPr id="930" name="Google Shape;930;p74"/>
            <p:cNvSpPr txBox="1"/>
            <p:nvPr/>
          </p:nvSpPr>
          <p:spPr>
            <a:xfrm>
              <a:off x="5800177" y="1027403"/>
              <a:ext cx="1750757" cy="1015621"/>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600"/>
                <a:defRPr/>
              </a:pPr>
              <a:r>
                <a:rPr lang="en" sz="800" kern="0">
                  <a:solidFill>
                    <a:srgbClr val="000000"/>
                  </a:solidFill>
                  <a:latin typeface="Arial"/>
                  <a:ea typeface="Arial"/>
                  <a:cs typeface="Arial"/>
                  <a:sym typeface="Arial"/>
                </a:rPr>
                <a:t>To je naprava, ki za vsak kovanec, ki ga stranka pusti v vaši posodi za napitnino, pihne milni mehurček. Z njo lahko vaše stranke na nežen način spodbudite, da pustijo napitnino. Predlagamo vam, da jo uporabite skupaj z napisom: </a:t>
              </a:r>
              <a:r>
                <a:rPr lang="en" sz="800" kern="0">
                  <a:solidFill>
                    <a:srgbClr val="000000"/>
                  </a:solidFill>
                  <a:highlight>
                    <a:srgbClr val="FFFF00"/>
                  </a:highlight>
                  <a:latin typeface="Arial"/>
                  <a:ea typeface="Arial"/>
                  <a:cs typeface="Arial"/>
                  <a:sym typeface="Arial"/>
                </a:rPr>
                <a:t>”Pustite napitnino in pihnite mehurček.”</a:t>
              </a:r>
              <a:r>
                <a:rPr lang="en" sz="800" kern="0">
                  <a:solidFill>
                    <a:srgbClr val="000000"/>
                  </a:solidFill>
                  <a:latin typeface="Arial"/>
                  <a:ea typeface="Arial"/>
                  <a:cs typeface="Arial"/>
                  <a:sym typeface="Arial"/>
                </a:rPr>
                <a:t> Mnoge raziskave med ljudmi so pokazale, da so milni mehurčki stvar, ki jo najmanj ljudi ne mara. Ampak če ste bili kadarkoli otrok, potem to že veste. :)</a:t>
              </a:r>
              <a:endParaRPr sz="800" kern="0">
                <a:solidFill>
                  <a:srgbClr val="000000"/>
                </a:solidFill>
                <a:latin typeface="Arial"/>
                <a:ea typeface="Arial"/>
                <a:cs typeface="Arial"/>
                <a:sym typeface="Arial"/>
              </a:endParaRPr>
            </a:p>
          </p:txBody>
        </p:sp>
        <p:pic>
          <p:nvPicPr>
            <p:cNvPr id="931" name="Google Shape;931;p74" descr="A picture containing indoor, object, sitting, front&#10;&#10;Description automatically generated"/>
            <p:cNvPicPr preferRelativeResize="0"/>
            <p:nvPr/>
          </p:nvPicPr>
          <p:blipFill rotWithShape="1">
            <a:blip r:embed="rId4">
              <a:alphaModFix/>
            </a:blip>
            <a:srcRect/>
            <a:stretch/>
          </p:blipFill>
          <p:spPr>
            <a:xfrm>
              <a:off x="4572000" y="1045630"/>
              <a:ext cx="1151999" cy="967680"/>
            </a:xfrm>
            <a:prstGeom prst="rect">
              <a:avLst/>
            </a:prstGeom>
            <a:noFill/>
            <a:ln>
              <a:noFill/>
            </a:ln>
          </p:spPr>
        </p:pic>
        <p:sp>
          <p:nvSpPr>
            <p:cNvPr id="932" name="Google Shape;932;p74"/>
            <p:cNvSpPr txBox="1"/>
            <p:nvPr/>
          </p:nvSpPr>
          <p:spPr>
            <a:xfrm>
              <a:off x="4415691" y="2055326"/>
              <a:ext cx="3174265" cy="21545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800"/>
                <a:defRPr/>
              </a:pPr>
              <a:r>
                <a:rPr lang="en" sz="1067" b="1" kern="0">
                  <a:solidFill>
                    <a:srgbClr val="000000"/>
                  </a:solidFill>
                  <a:latin typeface="Arial"/>
                  <a:ea typeface="Arial"/>
                  <a:cs typeface="Arial"/>
                  <a:sym typeface="Arial"/>
                </a:rPr>
                <a:t>KAKO TO DELUJE:</a:t>
              </a:r>
              <a:endParaRPr sz="1867" kern="0">
                <a:solidFill>
                  <a:srgbClr val="000000"/>
                </a:solidFill>
                <a:latin typeface="Arial"/>
                <a:cs typeface="Arial"/>
                <a:sym typeface="Arial"/>
              </a:endParaRPr>
            </a:p>
          </p:txBody>
        </p:sp>
        <p:sp>
          <p:nvSpPr>
            <p:cNvPr id="933" name="Google Shape;933;p74"/>
            <p:cNvSpPr txBox="1"/>
            <p:nvPr/>
          </p:nvSpPr>
          <p:spPr>
            <a:xfrm>
              <a:off x="4415689" y="2265390"/>
              <a:ext cx="3174265" cy="461624"/>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600"/>
                <a:defRPr/>
              </a:pPr>
              <a:r>
                <a:rPr lang="en" sz="800" kern="0">
                  <a:solidFill>
                    <a:srgbClr val="000000"/>
                  </a:solidFill>
                  <a:latin typeface="Arial"/>
                  <a:ea typeface="Arial"/>
                  <a:cs typeface="Arial"/>
                  <a:sym typeface="Arial"/>
                </a:rPr>
                <a:t>Naprava je preprost pihalnik mehurčkov, ki se polni z običajnimi AAA baterijami. Ima senzor, ki ga lahko pritrdite na vašo posodo za napitnino. </a:t>
              </a:r>
              <a:r>
                <a:rPr lang="en" sz="800" kern="0">
                  <a:solidFill>
                    <a:srgbClr val="000000"/>
                  </a:solidFill>
                  <a:highlight>
                    <a:srgbClr val="FFFF00"/>
                  </a:highlight>
                  <a:latin typeface="Arial"/>
                  <a:ea typeface="Arial"/>
                  <a:cs typeface="Arial"/>
                  <a:sym typeface="Arial"/>
                </a:rPr>
                <a:t>Ko zazna kovanec ali bankovec, avtomatsko sproži mehurček</a:t>
              </a:r>
              <a:r>
                <a:rPr lang="en" sz="800" kern="0">
                  <a:solidFill>
                    <a:srgbClr val="000000"/>
                  </a:solidFill>
                  <a:latin typeface="Arial"/>
                  <a:ea typeface="Arial"/>
                  <a:cs typeface="Arial"/>
                  <a:sym typeface="Arial"/>
                </a:rPr>
                <a:t>. Posoda za milnico, ki jo lahko napolnite sami, zadostuje za 2.500 mehurčkov.</a:t>
              </a:r>
              <a:endParaRPr sz="1867" kern="0">
                <a:solidFill>
                  <a:srgbClr val="000000"/>
                </a:solidFill>
                <a:latin typeface="Arial"/>
                <a:cs typeface="Arial"/>
                <a:sym typeface="Arial"/>
              </a:endParaRPr>
            </a:p>
          </p:txBody>
        </p:sp>
        <p:cxnSp>
          <p:nvCxnSpPr>
            <p:cNvPr id="934" name="Google Shape;934;p74"/>
            <p:cNvCxnSpPr/>
            <p:nvPr/>
          </p:nvCxnSpPr>
          <p:spPr>
            <a:xfrm>
              <a:off x="4415692" y="741220"/>
              <a:ext cx="3174265" cy="0"/>
            </a:xfrm>
            <a:prstGeom prst="straightConnector1">
              <a:avLst/>
            </a:prstGeom>
            <a:noFill/>
            <a:ln w="12700" cap="flat" cmpd="sng">
              <a:solidFill>
                <a:srgbClr val="191916"/>
              </a:solidFill>
              <a:prstDash val="solid"/>
              <a:round/>
              <a:headEnd type="none" w="sm" len="sm"/>
              <a:tailEnd type="none" w="sm" len="sm"/>
            </a:ln>
          </p:spPr>
        </p:cxnSp>
        <p:sp>
          <p:nvSpPr>
            <p:cNvPr id="935" name="Google Shape;935;p74"/>
            <p:cNvSpPr txBox="1"/>
            <p:nvPr/>
          </p:nvSpPr>
          <p:spPr>
            <a:xfrm>
              <a:off x="4378535" y="527943"/>
              <a:ext cx="3248578" cy="21545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800"/>
                <a:defRPr/>
              </a:pPr>
              <a:r>
                <a:rPr lang="en" sz="1067" kern="0">
                  <a:solidFill>
                    <a:srgbClr val="000000"/>
                  </a:solidFill>
                  <a:latin typeface="Arial"/>
                  <a:ea typeface="Arial"/>
                  <a:cs typeface="Arial"/>
                  <a:sym typeface="Arial"/>
                </a:rPr>
                <a:t>SAJ VESTE, DA MEHURČKI VEDNO PRIČARAJO NASMEH</a:t>
              </a:r>
              <a:r>
                <a:rPr lang="en" sz="1067" i="1" kern="0">
                  <a:solidFill>
                    <a:srgbClr val="000000"/>
                  </a:solidFill>
                  <a:latin typeface="Arial"/>
                  <a:ea typeface="Arial"/>
                  <a:cs typeface="Arial"/>
                  <a:sym typeface="Arial"/>
                </a:rPr>
                <a:t> </a:t>
              </a:r>
              <a:r>
                <a:rPr lang="en" sz="1067" kern="0">
                  <a:solidFill>
                    <a:srgbClr val="000000"/>
                  </a:solidFill>
                  <a:latin typeface="Arial"/>
                  <a:ea typeface="Arial"/>
                  <a:cs typeface="Arial"/>
                  <a:sym typeface="Arial"/>
                </a:rPr>
                <a:t>:)</a:t>
              </a:r>
              <a:endParaRPr sz="1867" kern="0">
                <a:solidFill>
                  <a:srgbClr val="000000"/>
                </a:solidFill>
                <a:latin typeface="Arial"/>
                <a:cs typeface="Arial"/>
                <a:sym typeface="Arial"/>
              </a:endParaRPr>
            </a:p>
          </p:txBody>
        </p:sp>
        <p:cxnSp>
          <p:nvCxnSpPr>
            <p:cNvPr id="936" name="Google Shape;936;p74"/>
            <p:cNvCxnSpPr/>
            <p:nvPr/>
          </p:nvCxnSpPr>
          <p:spPr>
            <a:xfrm>
              <a:off x="4415687" y="2071793"/>
              <a:ext cx="3174265" cy="0"/>
            </a:xfrm>
            <a:prstGeom prst="straightConnector1">
              <a:avLst/>
            </a:prstGeom>
            <a:noFill/>
            <a:ln w="12700" cap="flat" cmpd="sng">
              <a:solidFill>
                <a:srgbClr val="191916"/>
              </a:solidFill>
              <a:prstDash val="solid"/>
              <a:round/>
              <a:headEnd type="none" w="sm" len="sm"/>
              <a:tailEnd type="none" w="sm" len="sm"/>
            </a:ln>
          </p:spPr>
        </p:cxnSp>
        <p:sp>
          <p:nvSpPr>
            <p:cNvPr id="937" name="Google Shape;937;p74"/>
            <p:cNvSpPr txBox="1"/>
            <p:nvPr/>
          </p:nvSpPr>
          <p:spPr>
            <a:xfrm>
              <a:off x="4415689" y="2729221"/>
              <a:ext cx="3174265" cy="21545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800"/>
                <a:defRPr/>
              </a:pPr>
              <a:r>
                <a:rPr lang="en" sz="1067" b="1" kern="0">
                  <a:solidFill>
                    <a:srgbClr val="000000"/>
                  </a:solidFill>
                  <a:latin typeface="Arial"/>
                  <a:ea typeface="Arial"/>
                  <a:cs typeface="Arial"/>
                  <a:sym typeface="Arial"/>
                </a:rPr>
                <a:t>UČINEK NA VAŠE POSLOVANJE:</a:t>
              </a:r>
              <a:endParaRPr sz="1867" kern="0">
                <a:solidFill>
                  <a:srgbClr val="000000"/>
                </a:solidFill>
                <a:latin typeface="Arial"/>
                <a:cs typeface="Arial"/>
                <a:sym typeface="Arial"/>
              </a:endParaRPr>
            </a:p>
          </p:txBody>
        </p:sp>
        <p:sp>
          <p:nvSpPr>
            <p:cNvPr id="938" name="Google Shape;938;p74"/>
            <p:cNvSpPr txBox="1"/>
            <p:nvPr/>
          </p:nvSpPr>
          <p:spPr>
            <a:xfrm>
              <a:off x="4415689" y="2944665"/>
              <a:ext cx="3174266" cy="646290"/>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600"/>
                <a:defRPr/>
              </a:pPr>
              <a:r>
                <a:rPr lang="en" sz="800" kern="0">
                  <a:solidFill>
                    <a:srgbClr val="000000"/>
                  </a:solidFill>
                  <a:latin typeface="Arial"/>
                  <a:ea typeface="Arial"/>
                  <a:cs typeface="Arial"/>
                  <a:sym typeface="Arial"/>
                </a:rPr>
                <a:t>V Evropi v povprečju 19% gostov pusti napitnino. Kadar ljudi k temu spodbudimo (kot recimo v ZDA) ta odstotek zrase kar na 98%. Seveda vsi dobri vodje lokalov veste, da prisila nima pravega učinka – a mehurčki so najbolj nevsiljiva stvar na svetu. Pri ljudeh vedno pričarajo nasmešek. Če uporabljate napravo za pihanje milnih mehurčkov, </a:t>
              </a:r>
              <a:r>
                <a:rPr lang="en" sz="800" kern="0">
                  <a:solidFill>
                    <a:srgbClr val="000000"/>
                  </a:solidFill>
                  <a:highlight>
                    <a:srgbClr val="FFFF00"/>
                  </a:highlight>
                  <a:latin typeface="Arial"/>
                  <a:ea typeface="Arial"/>
                  <a:cs typeface="Arial"/>
                  <a:sym typeface="Arial"/>
                </a:rPr>
                <a:t>boste za približno 25% povečali zbrano napitnino</a:t>
              </a:r>
              <a:r>
                <a:rPr lang="en" sz="800" kern="0">
                  <a:solidFill>
                    <a:srgbClr val="000000"/>
                  </a:solidFill>
                  <a:latin typeface="Arial"/>
                  <a:ea typeface="Arial"/>
                  <a:cs typeface="Arial"/>
                  <a:sym typeface="Arial"/>
                </a:rPr>
                <a:t> za vaše strežno osebje. To ustvari še bolj zavzeto osebje, kar pomeni tudi bolj zadovoljne goste - in večji prihodek.</a:t>
              </a:r>
              <a:endParaRPr sz="1867" kern="0">
                <a:solidFill>
                  <a:srgbClr val="000000"/>
                </a:solidFill>
                <a:latin typeface="Arial"/>
                <a:cs typeface="Arial"/>
                <a:sym typeface="Arial"/>
              </a:endParaRPr>
            </a:p>
          </p:txBody>
        </p:sp>
        <p:sp>
          <p:nvSpPr>
            <p:cNvPr id="939" name="Google Shape;939;p74"/>
            <p:cNvSpPr txBox="1"/>
            <p:nvPr/>
          </p:nvSpPr>
          <p:spPr>
            <a:xfrm>
              <a:off x="4415687" y="3610303"/>
              <a:ext cx="3174265" cy="215451"/>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800"/>
                <a:defRPr/>
              </a:pPr>
              <a:r>
                <a:rPr lang="en" sz="1067" b="1" kern="0">
                  <a:solidFill>
                    <a:srgbClr val="000000"/>
                  </a:solidFill>
                  <a:latin typeface="Arial"/>
                  <a:ea typeface="Arial"/>
                  <a:cs typeface="Arial"/>
                  <a:sym typeface="Arial"/>
                </a:rPr>
                <a:t>SI ŽELITE POVEČATI NAPITNINO Z NAŠO NAPRAVO?</a:t>
              </a:r>
              <a:endParaRPr sz="1867" kern="0">
                <a:solidFill>
                  <a:srgbClr val="000000"/>
                </a:solidFill>
                <a:latin typeface="Arial"/>
                <a:cs typeface="Arial"/>
                <a:sym typeface="Arial"/>
              </a:endParaRPr>
            </a:p>
          </p:txBody>
        </p:sp>
        <p:sp>
          <p:nvSpPr>
            <p:cNvPr id="940" name="Google Shape;940;p74"/>
            <p:cNvSpPr txBox="1"/>
            <p:nvPr/>
          </p:nvSpPr>
          <p:spPr>
            <a:xfrm>
              <a:off x="4415684" y="3823994"/>
              <a:ext cx="3174268" cy="923289"/>
            </a:xfrm>
            <a:prstGeom prst="rect">
              <a:avLst/>
            </a:prstGeom>
            <a:noFill/>
            <a:ln>
              <a:noFill/>
            </a:ln>
          </p:spPr>
          <p:txBody>
            <a:bodyPr spcFirstLastPara="1" wrap="square" lIns="121900" tIns="60933" rIns="121900" bIns="60933" anchor="t" anchorCtr="0">
              <a:spAutoFit/>
            </a:bodyPr>
            <a:lstStyle/>
            <a:p>
              <a:pPr algn="just" defTabSz="1219170">
                <a:buClr>
                  <a:srgbClr val="000000"/>
                </a:buClr>
                <a:buSzPts val="600"/>
                <a:defRPr/>
              </a:pPr>
              <a:r>
                <a:rPr lang="en" sz="800" kern="0">
                  <a:solidFill>
                    <a:srgbClr val="000000"/>
                  </a:solidFill>
                  <a:latin typeface="Arial"/>
                  <a:ea typeface="Arial"/>
                  <a:cs typeface="Arial"/>
                  <a:sym typeface="Arial"/>
                </a:rPr>
                <a:t>Smo skupina inženirjev, ki je to napravo izumila za študijsko nalogo na fakulteti. Zdaj jih imamo nekaj na zalogi in želimo si, da bi služile svojemu namenu. Zato bi jih želeli ponuditi tudi vašemu lokalu. </a:t>
              </a:r>
              <a:r>
                <a:rPr lang="en" sz="800" kern="0">
                  <a:solidFill>
                    <a:srgbClr val="000000"/>
                  </a:solidFill>
                  <a:highlight>
                    <a:srgbClr val="FFFF00"/>
                  </a:highlight>
                  <a:latin typeface="Arial"/>
                  <a:ea typeface="Arial"/>
                  <a:cs typeface="Arial"/>
                  <a:sym typeface="Arial"/>
                </a:rPr>
                <a:t>Cena za en kos je 95EUR </a:t>
              </a:r>
              <a:r>
                <a:rPr lang="en" sz="800" kern="0">
                  <a:solidFill>
                    <a:srgbClr val="000000"/>
                  </a:solidFill>
                  <a:latin typeface="Arial"/>
                  <a:ea typeface="Arial"/>
                  <a:cs typeface="Arial"/>
                  <a:sym typeface="Arial"/>
                </a:rPr>
                <a:t>in vključuje baterijo ter pomoč pri namestitvi senzorja na vašo posodo za napitnino. </a:t>
              </a:r>
              <a:endParaRPr sz="1867" kern="0">
                <a:solidFill>
                  <a:srgbClr val="000000"/>
                </a:solidFill>
                <a:latin typeface="Arial"/>
                <a:cs typeface="Arial"/>
                <a:sym typeface="Arial"/>
              </a:endParaRPr>
            </a:p>
            <a:p>
              <a:pPr algn="just" defTabSz="1219170">
                <a:buClr>
                  <a:srgbClr val="000000"/>
                </a:buClr>
                <a:buSzPts val="600"/>
                <a:defRPr/>
              </a:pPr>
              <a:r>
                <a:rPr lang="en" sz="800" kern="0">
                  <a:solidFill>
                    <a:srgbClr val="000000"/>
                  </a:solidFill>
                  <a:latin typeface="Arial"/>
                  <a:ea typeface="Arial"/>
                  <a:cs typeface="Arial"/>
                  <a:sym typeface="Arial"/>
                </a:rPr>
                <a:t>Odločite se lahko za plačilo v enem kosu, ali pa, da z nami delite odstotek napitnin, ki jih zberete v posodi. Na tak način nam ni potrebno plačati, če od naprave nimate koristi. Želimo, da je to pošteno. </a:t>
              </a:r>
              <a:endParaRPr sz="1867" kern="0">
                <a:solidFill>
                  <a:srgbClr val="000000"/>
                </a:solidFill>
                <a:latin typeface="Arial"/>
                <a:cs typeface="Arial"/>
                <a:sym typeface="Arial"/>
              </a:endParaRPr>
            </a:p>
            <a:p>
              <a:pPr algn="just" defTabSz="1219170">
                <a:buClr>
                  <a:srgbClr val="000000"/>
                </a:buClr>
                <a:buSzPts val="600"/>
                <a:defRPr/>
              </a:pPr>
              <a:endParaRPr sz="800" kern="0">
                <a:solidFill>
                  <a:srgbClr val="000000"/>
                </a:solidFill>
                <a:latin typeface="Arial"/>
                <a:ea typeface="Arial"/>
                <a:cs typeface="Arial"/>
                <a:sym typeface="Arial"/>
              </a:endParaRPr>
            </a:p>
            <a:p>
              <a:pPr algn="just" defTabSz="1219170">
                <a:buClr>
                  <a:srgbClr val="000000"/>
                </a:buClr>
                <a:buSzPts val="600"/>
                <a:defRPr/>
              </a:pPr>
              <a:r>
                <a:rPr lang="en" sz="800" kern="0">
                  <a:solidFill>
                    <a:srgbClr val="000000"/>
                  </a:solidFill>
                  <a:latin typeface="Arial"/>
                  <a:ea typeface="Arial"/>
                  <a:cs typeface="Arial"/>
                  <a:sym typeface="Arial"/>
                </a:rPr>
                <a:t>Za naročilo, ali če imate kakršnokoli vprašanje, pokličite na 031/698-410 (Matija).</a:t>
              </a:r>
              <a:endParaRPr sz="800" kern="0">
                <a:solidFill>
                  <a:srgbClr val="000000"/>
                </a:solidFill>
                <a:latin typeface="Arial"/>
                <a:ea typeface="Arial"/>
                <a:cs typeface="Arial"/>
                <a:sym typeface="Arial"/>
              </a:endParaRPr>
            </a:p>
          </p:txBody>
        </p:sp>
        <p:cxnSp>
          <p:nvCxnSpPr>
            <p:cNvPr id="941" name="Google Shape;941;p74"/>
            <p:cNvCxnSpPr/>
            <p:nvPr/>
          </p:nvCxnSpPr>
          <p:spPr>
            <a:xfrm>
              <a:off x="4415689" y="2729221"/>
              <a:ext cx="3174265" cy="0"/>
            </a:xfrm>
            <a:prstGeom prst="straightConnector1">
              <a:avLst/>
            </a:prstGeom>
            <a:noFill/>
            <a:ln w="12700" cap="flat" cmpd="sng">
              <a:solidFill>
                <a:srgbClr val="191916"/>
              </a:solidFill>
              <a:prstDash val="solid"/>
              <a:round/>
              <a:headEnd type="none" w="sm" len="sm"/>
              <a:tailEnd type="none" w="sm" len="sm"/>
            </a:ln>
          </p:spPr>
        </p:cxnSp>
        <p:cxnSp>
          <p:nvCxnSpPr>
            <p:cNvPr id="942" name="Google Shape;942;p74"/>
            <p:cNvCxnSpPr/>
            <p:nvPr/>
          </p:nvCxnSpPr>
          <p:spPr>
            <a:xfrm>
              <a:off x="4415688" y="3610303"/>
              <a:ext cx="3174265" cy="0"/>
            </a:xfrm>
            <a:prstGeom prst="straightConnector1">
              <a:avLst/>
            </a:prstGeom>
            <a:noFill/>
            <a:ln w="12700" cap="flat" cmpd="sng">
              <a:solidFill>
                <a:srgbClr val="191916"/>
              </a:solidFill>
              <a:prstDash val="solid"/>
              <a:round/>
              <a:headEnd type="none" w="sm" len="sm"/>
              <a:tailEnd type="none" w="sm" len="sm"/>
            </a:ln>
          </p:spPr>
        </p:cxnSp>
      </p:grpSp>
      <p:sp>
        <p:nvSpPr>
          <p:cNvPr id="943" name="Google Shape;943;p74"/>
          <p:cNvSpPr/>
          <p:nvPr/>
        </p:nvSpPr>
        <p:spPr>
          <a:xfrm>
            <a:off x="3860964" y="988292"/>
            <a:ext cx="249600" cy="1752141"/>
          </a:xfrm>
          <a:prstGeom prst="leftBrace">
            <a:avLst>
              <a:gd name="adj1" fmla="val 8333"/>
              <a:gd name="adj2" fmla="val 50000"/>
            </a:avLst>
          </a:prstGeom>
          <a:noFill/>
          <a:ln w="28575" cap="flat" cmpd="sng">
            <a:solidFill>
              <a:srgbClr val="97102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sp>
        <p:nvSpPr>
          <p:cNvPr id="944" name="Google Shape;944;p74"/>
          <p:cNvSpPr/>
          <p:nvPr/>
        </p:nvSpPr>
        <p:spPr>
          <a:xfrm>
            <a:off x="3860964" y="2799856"/>
            <a:ext cx="249600" cy="836216"/>
          </a:xfrm>
          <a:prstGeom prst="leftBrace">
            <a:avLst>
              <a:gd name="adj1" fmla="val 8333"/>
              <a:gd name="adj2" fmla="val 50000"/>
            </a:avLst>
          </a:prstGeom>
          <a:noFill/>
          <a:ln w="28575" cap="flat" cmpd="sng">
            <a:solidFill>
              <a:srgbClr val="97102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sp>
        <p:nvSpPr>
          <p:cNvPr id="945" name="Google Shape;945;p74"/>
          <p:cNvSpPr/>
          <p:nvPr/>
        </p:nvSpPr>
        <p:spPr>
          <a:xfrm>
            <a:off x="3860964" y="3695495"/>
            <a:ext cx="249600" cy="1092499"/>
          </a:xfrm>
          <a:prstGeom prst="leftBrace">
            <a:avLst>
              <a:gd name="adj1" fmla="val 8333"/>
              <a:gd name="adj2" fmla="val 50000"/>
            </a:avLst>
          </a:prstGeom>
          <a:noFill/>
          <a:ln w="28575" cap="flat" cmpd="sng">
            <a:solidFill>
              <a:srgbClr val="97102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sp>
        <p:nvSpPr>
          <p:cNvPr id="946" name="Google Shape;946;p74"/>
          <p:cNvSpPr/>
          <p:nvPr/>
        </p:nvSpPr>
        <p:spPr>
          <a:xfrm>
            <a:off x="3860964" y="4838140"/>
            <a:ext cx="249600" cy="1491624"/>
          </a:xfrm>
          <a:prstGeom prst="leftBrace">
            <a:avLst>
              <a:gd name="adj1" fmla="val 8333"/>
              <a:gd name="adj2" fmla="val 50000"/>
            </a:avLst>
          </a:prstGeom>
          <a:noFill/>
          <a:ln w="28575" cap="flat" cmpd="sng">
            <a:solidFill>
              <a:srgbClr val="97102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cxnSp>
        <p:nvCxnSpPr>
          <p:cNvPr id="947" name="Google Shape;947;p74"/>
          <p:cNvCxnSpPr>
            <a:stCxn id="943" idx="1"/>
          </p:cNvCxnSpPr>
          <p:nvPr/>
        </p:nvCxnSpPr>
        <p:spPr>
          <a:xfrm rot="10800000">
            <a:off x="3016564" y="1864363"/>
            <a:ext cx="844400" cy="0"/>
          </a:xfrm>
          <a:prstGeom prst="straightConnector1">
            <a:avLst/>
          </a:prstGeom>
          <a:noFill/>
          <a:ln w="28575" cap="flat" cmpd="sng">
            <a:solidFill>
              <a:srgbClr val="971022"/>
            </a:solidFill>
            <a:prstDash val="solid"/>
            <a:round/>
            <a:headEnd type="none" w="sm" len="sm"/>
            <a:tailEnd type="none" w="sm" len="sm"/>
          </a:ln>
        </p:spPr>
      </p:cxnSp>
      <p:cxnSp>
        <p:nvCxnSpPr>
          <p:cNvPr id="948" name="Google Shape;948;p74"/>
          <p:cNvCxnSpPr>
            <a:stCxn id="944" idx="1"/>
          </p:cNvCxnSpPr>
          <p:nvPr/>
        </p:nvCxnSpPr>
        <p:spPr>
          <a:xfrm flipH="1">
            <a:off x="1886164" y="3217964"/>
            <a:ext cx="1974800" cy="11200"/>
          </a:xfrm>
          <a:prstGeom prst="straightConnector1">
            <a:avLst/>
          </a:prstGeom>
          <a:noFill/>
          <a:ln w="28575" cap="flat" cmpd="sng">
            <a:solidFill>
              <a:srgbClr val="971022"/>
            </a:solidFill>
            <a:prstDash val="solid"/>
            <a:round/>
            <a:headEnd type="none" w="sm" len="sm"/>
            <a:tailEnd type="none" w="sm" len="sm"/>
          </a:ln>
        </p:spPr>
      </p:cxnSp>
      <p:cxnSp>
        <p:nvCxnSpPr>
          <p:cNvPr id="949" name="Google Shape;949;p74"/>
          <p:cNvCxnSpPr/>
          <p:nvPr/>
        </p:nvCxnSpPr>
        <p:spPr>
          <a:xfrm rot="10800000">
            <a:off x="1963093" y="4241745"/>
            <a:ext cx="1897872" cy="1455"/>
          </a:xfrm>
          <a:prstGeom prst="straightConnector1">
            <a:avLst/>
          </a:prstGeom>
          <a:noFill/>
          <a:ln w="28575" cap="flat" cmpd="sng">
            <a:solidFill>
              <a:srgbClr val="971022"/>
            </a:solidFill>
            <a:prstDash val="solid"/>
            <a:round/>
            <a:headEnd type="none" w="sm" len="sm"/>
            <a:tailEnd type="none" w="sm" len="sm"/>
          </a:ln>
        </p:spPr>
      </p:cxnSp>
      <p:cxnSp>
        <p:nvCxnSpPr>
          <p:cNvPr id="950" name="Google Shape;950;p74"/>
          <p:cNvCxnSpPr/>
          <p:nvPr/>
        </p:nvCxnSpPr>
        <p:spPr>
          <a:xfrm rot="10800000">
            <a:off x="3187983" y="5577599"/>
            <a:ext cx="672983" cy="0"/>
          </a:xfrm>
          <a:prstGeom prst="straightConnector1">
            <a:avLst/>
          </a:prstGeom>
          <a:noFill/>
          <a:ln w="28575" cap="flat" cmpd="sng">
            <a:solidFill>
              <a:srgbClr val="971022"/>
            </a:solidFill>
            <a:prstDash val="solid"/>
            <a:round/>
            <a:headEnd type="none" w="sm" len="sm"/>
            <a:tailEnd type="none" w="sm" len="sm"/>
          </a:ln>
        </p:spPr>
      </p:cxnSp>
      <p:sp>
        <p:nvSpPr>
          <p:cNvPr id="951" name="Google Shape;951;p74"/>
          <p:cNvSpPr txBox="1"/>
          <p:nvPr/>
        </p:nvSpPr>
        <p:spPr>
          <a:xfrm rot="-468001">
            <a:off x="1641787" y="1522688"/>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800" b="1" kern="0">
                <a:solidFill>
                  <a:srgbClr val="FFFFFF"/>
                </a:solidFill>
                <a:highlight>
                  <a:srgbClr val="800000"/>
                </a:highlight>
                <a:latin typeface="Zilla Slab"/>
                <a:ea typeface="Zilla Slab"/>
                <a:cs typeface="Zilla Slab"/>
                <a:sym typeface="Zilla Slab"/>
              </a:rPr>
              <a:t>Kaj?</a:t>
            </a:r>
            <a:endParaRPr sz="3733" b="1" kern="0">
              <a:solidFill>
                <a:srgbClr val="FFFFFF"/>
              </a:solidFill>
              <a:highlight>
                <a:srgbClr val="800000"/>
              </a:highlight>
              <a:latin typeface="Zilla Slab"/>
              <a:ea typeface="Zilla Slab"/>
              <a:cs typeface="Zilla Slab"/>
              <a:sym typeface="Zilla Slab"/>
            </a:endParaRPr>
          </a:p>
        </p:txBody>
      </p:sp>
      <p:sp>
        <p:nvSpPr>
          <p:cNvPr id="952" name="Google Shape;952;p74"/>
          <p:cNvSpPr txBox="1"/>
          <p:nvPr/>
        </p:nvSpPr>
        <p:spPr>
          <a:xfrm rot="-468001">
            <a:off x="1641789" y="3011781"/>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800" b="1" kern="0">
                <a:solidFill>
                  <a:srgbClr val="FFFFFF"/>
                </a:solidFill>
                <a:highlight>
                  <a:srgbClr val="800000"/>
                </a:highlight>
                <a:latin typeface="Zilla Slab"/>
                <a:ea typeface="Zilla Slab"/>
                <a:cs typeface="Zilla Slab"/>
                <a:sym typeface="Zilla Slab"/>
              </a:rPr>
              <a:t>Kako?</a:t>
            </a:r>
            <a:endParaRPr sz="3733" b="1" kern="0">
              <a:solidFill>
                <a:srgbClr val="FFFFFF"/>
              </a:solidFill>
              <a:highlight>
                <a:srgbClr val="800000"/>
              </a:highlight>
              <a:latin typeface="Zilla Slab"/>
              <a:ea typeface="Zilla Slab"/>
              <a:cs typeface="Zilla Slab"/>
              <a:sym typeface="Zilla Slab"/>
            </a:endParaRPr>
          </a:p>
        </p:txBody>
      </p:sp>
      <p:sp>
        <p:nvSpPr>
          <p:cNvPr id="953" name="Google Shape;953;p74"/>
          <p:cNvSpPr txBox="1"/>
          <p:nvPr/>
        </p:nvSpPr>
        <p:spPr>
          <a:xfrm rot="-468001">
            <a:off x="1641787" y="4046745"/>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800" b="1" kern="0">
                <a:solidFill>
                  <a:srgbClr val="FFFFFF"/>
                </a:solidFill>
                <a:highlight>
                  <a:srgbClr val="800000"/>
                </a:highlight>
                <a:latin typeface="Zilla Slab"/>
                <a:ea typeface="Zilla Slab"/>
                <a:cs typeface="Zilla Slab"/>
                <a:sym typeface="Zilla Slab"/>
              </a:rPr>
              <a:t>Zakaj?</a:t>
            </a:r>
            <a:endParaRPr sz="3733" b="1" kern="0">
              <a:solidFill>
                <a:srgbClr val="FFFFFF"/>
              </a:solidFill>
              <a:highlight>
                <a:srgbClr val="800000"/>
              </a:highlight>
              <a:latin typeface="Zilla Slab"/>
              <a:ea typeface="Zilla Slab"/>
              <a:cs typeface="Zilla Slab"/>
              <a:sym typeface="Zilla Slab"/>
            </a:endParaRPr>
          </a:p>
        </p:txBody>
      </p:sp>
      <p:sp>
        <p:nvSpPr>
          <p:cNvPr id="954" name="Google Shape;954;p74"/>
          <p:cNvSpPr txBox="1"/>
          <p:nvPr/>
        </p:nvSpPr>
        <p:spPr>
          <a:xfrm rot="-468001">
            <a:off x="1641787" y="5280139"/>
            <a:ext cx="2134767" cy="669576"/>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800" b="1" kern="0">
                <a:solidFill>
                  <a:srgbClr val="FFFFFF"/>
                </a:solidFill>
                <a:highlight>
                  <a:srgbClr val="800000"/>
                </a:highlight>
                <a:latin typeface="Zilla Slab"/>
                <a:ea typeface="Zilla Slab"/>
                <a:cs typeface="Zilla Slab"/>
                <a:sym typeface="Zilla Slab"/>
              </a:rPr>
              <a:t>Če?</a:t>
            </a:r>
            <a:endParaRPr sz="3733" b="1" kern="0">
              <a:solidFill>
                <a:srgbClr val="FFFFFF"/>
              </a:solidFill>
              <a:highlight>
                <a:srgbClr val="800000"/>
              </a:highlight>
              <a:latin typeface="Zilla Slab"/>
              <a:ea typeface="Zilla Slab"/>
              <a:cs typeface="Zilla Slab"/>
              <a:sym typeface="Zilla Slab"/>
            </a:endParaRPr>
          </a:p>
        </p:txBody>
      </p:sp>
      <p:sp>
        <p:nvSpPr>
          <p:cNvPr id="955" name="Google Shape;955;p74"/>
          <p:cNvSpPr txBox="1"/>
          <p:nvPr/>
        </p:nvSpPr>
        <p:spPr>
          <a:xfrm>
            <a:off x="2105400" y="6516379"/>
            <a:ext cx="7981200" cy="476000"/>
          </a:xfrm>
          <a:prstGeom prst="rect">
            <a:avLst/>
          </a:prstGeom>
          <a:noFill/>
          <a:ln>
            <a:noFill/>
          </a:ln>
        </p:spPr>
        <p:txBody>
          <a:bodyPr spcFirstLastPara="1" wrap="square" lIns="0" tIns="0" rIns="0" bIns="0" anchor="t" anchorCtr="0">
            <a:noAutofit/>
          </a:bodyPr>
          <a:lstStyle/>
          <a:p>
            <a:pPr algn="ctr" defTabSz="1219170">
              <a:lnSpc>
                <a:spcPct val="115000"/>
              </a:lnSpc>
              <a:spcBef>
                <a:spcPts val="480"/>
              </a:spcBef>
              <a:buClr>
                <a:srgbClr val="D04623"/>
              </a:buClr>
              <a:buSzPts val="1400"/>
              <a:defRPr/>
            </a:pPr>
            <a:r>
              <a:rPr lang="en" sz="1333" kern="0">
                <a:solidFill>
                  <a:srgbClr val="FFFFFF"/>
                </a:solidFill>
                <a:highlight>
                  <a:srgbClr val="800000"/>
                </a:highlight>
                <a:latin typeface="Red Hat Text"/>
                <a:ea typeface="Red Hat Text"/>
                <a:cs typeface="Red Hat Text"/>
                <a:sym typeface="Red Hat Text"/>
              </a:rPr>
              <a:t>Šablono si lahko preneseš na </a:t>
            </a:r>
            <a:r>
              <a:rPr lang="en" sz="1333" u="sng" kern="0">
                <a:solidFill>
                  <a:srgbClr val="FFFFFF"/>
                </a:solidFill>
                <a:highlight>
                  <a:srgbClr val="800000"/>
                </a:highlight>
                <a:latin typeface="Red Hat Text"/>
                <a:ea typeface="Red Hat Text"/>
                <a:cs typeface="Red Hat Text"/>
                <a:sym typeface="Red Hat Text"/>
                <a:hlinkClick r:id="rId5">
                  <a:extLst>
                    <a:ext uri="{A12FA001-AC4F-418D-AE19-62706E023703}">
                      <ahyp:hlinkClr xmlns:ahyp="http://schemas.microsoft.com/office/drawing/2018/hyperlinkcolor" val="tx"/>
                    </a:ext>
                  </a:extLst>
                </a:hlinkClick>
              </a:rPr>
              <a:t>www.ustvarjalnik.org/gradiva</a:t>
            </a:r>
            <a:r>
              <a:rPr lang="en" sz="1333" kern="0">
                <a:solidFill>
                  <a:srgbClr val="FFFFFF"/>
                </a:solidFill>
                <a:highlight>
                  <a:srgbClr val="800000"/>
                </a:highlight>
                <a:latin typeface="Red Hat Text"/>
                <a:ea typeface="Red Hat Text"/>
                <a:cs typeface="Red Hat Text"/>
                <a:sym typeface="Red Hat Text"/>
              </a:rPr>
              <a:t> </a:t>
            </a:r>
            <a:endParaRPr sz="1867" kern="0">
              <a:solidFill>
                <a:srgbClr val="000000"/>
              </a:solidFill>
              <a:latin typeface="Arial"/>
              <a:cs typeface="Arial"/>
              <a:sym typeface="Arial"/>
            </a:endParaRP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0">
  <p:cSld>
    <p:bg>
      <p:bgPr>
        <a:solidFill>
          <a:schemeClr val="accent5"/>
        </a:solidFill>
        <a:effectLst/>
      </p:bgPr>
    </p:bg>
    <p:spTree>
      <p:nvGrpSpPr>
        <p:cNvPr id="1" name="Shape 959"/>
        <p:cNvGrpSpPr/>
        <p:nvPr/>
      </p:nvGrpSpPr>
      <p:grpSpPr>
        <a:xfrm>
          <a:off x="0" y="0"/>
          <a:ext cx="0" cy="0"/>
          <a:chOff x="0" y="0"/>
          <a:chExt cx="0" cy="0"/>
        </a:xfrm>
      </p:grpSpPr>
      <p:sp>
        <p:nvSpPr>
          <p:cNvPr id="960" name="Google Shape;960;p75"/>
          <p:cNvSpPr txBox="1">
            <a:spLocks noGrp="1"/>
          </p:cNvSpPr>
          <p:nvPr>
            <p:ph type="ctrTitle" idx="4294967295"/>
          </p:nvPr>
        </p:nvSpPr>
        <p:spPr>
          <a:xfrm>
            <a:off x="914400" y="3883532"/>
            <a:ext cx="10363200" cy="1546400"/>
          </a:xfrm>
          <a:prstGeom prst="rect">
            <a:avLst/>
          </a:prstGeom>
          <a:noFill/>
          <a:ln>
            <a:noFill/>
          </a:ln>
        </p:spPr>
        <p:txBody>
          <a:bodyPr spcFirstLastPara="1" wrap="square" lIns="0" tIns="0" rIns="0" bIns="0" anchor="b" anchorCtr="0">
            <a:noAutofit/>
          </a:bodyPr>
          <a:lstStyle/>
          <a:p>
            <a:pPr algn="ctr"/>
            <a:r>
              <a:rPr lang="en" sz="9600">
                <a:solidFill>
                  <a:schemeClr val="accent2"/>
                </a:solidFill>
              </a:rPr>
              <a:t>Dizajn je manj pomemben od </a:t>
            </a:r>
            <a:r>
              <a:rPr lang="en" sz="9600">
                <a:solidFill>
                  <a:schemeClr val="accent1"/>
                </a:solidFill>
              </a:rPr>
              <a:t>vsebine</a:t>
            </a:r>
            <a:r>
              <a:rPr lang="en" sz="9600">
                <a:solidFill>
                  <a:schemeClr val="accent2"/>
                </a:solidFill>
              </a:rPr>
              <a:t>.</a:t>
            </a:r>
            <a:endParaRPr sz="12800">
              <a:solidFill>
                <a:schemeClr val="accent2"/>
              </a:solidFill>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0">
  <p:cSld>
    <p:spTree>
      <p:nvGrpSpPr>
        <p:cNvPr id="1" name="Shape 965"/>
        <p:cNvGrpSpPr/>
        <p:nvPr/>
      </p:nvGrpSpPr>
      <p:grpSpPr>
        <a:xfrm>
          <a:off x="0" y="0"/>
          <a:ext cx="0" cy="0"/>
          <a:chOff x="0" y="0"/>
          <a:chExt cx="0" cy="0"/>
        </a:xfrm>
      </p:grpSpPr>
      <p:sp>
        <p:nvSpPr>
          <p:cNvPr id="966" name="Google Shape;966;p76"/>
          <p:cNvSpPr txBox="1">
            <a:spLocks noGrp="1"/>
          </p:cNvSpPr>
          <p:nvPr>
            <p:ph type="ctrTitle" idx="4294967295"/>
          </p:nvPr>
        </p:nvSpPr>
        <p:spPr>
          <a:xfrm>
            <a:off x="2682733" y="1935643"/>
            <a:ext cx="6216800" cy="1546400"/>
          </a:xfrm>
          <a:prstGeom prst="rect">
            <a:avLst/>
          </a:prstGeom>
          <a:noFill/>
          <a:ln>
            <a:noFill/>
          </a:ln>
        </p:spPr>
        <p:txBody>
          <a:bodyPr spcFirstLastPara="1" wrap="square" lIns="0" tIns="0" rIns="0" bIns="0" anchor="b" anchorCtr="0">
            <a:noAutofit/>
          </a:bodyPr>
          <a:lstStyle/>
          <a:p>
            <a:r>
              <a:rPr lang="en" sz="6400"/>
              <a:t>Lekcija:</a:t>
            </a:r>
            <a:endParaRPr sz="6400"/>
          </a:p>
        </p:txBody>
      </p:sp>
      <p:sp>
        <p:nvSpPr>
          <p:cNvPr id="967" name="Google Shape;967;p76"/>
          <p:cNvSpPr txBox="1">
            <a:spLocks noGrp="1"/>
          </p:cNvSpPr>
          <p:nvPr>
            <p:ph type="subTitle" idx="4294967295"/>
          </p:nvPr>
        </p:nvSpPr>
        <p:spPr>
          <a:xfrm>
            <a:off x="2682732" y="3458849"/>
            <a:ext cx="7791304" cy="1046400"/>
          </a:xfrm>
          <a:prstGeom prst="rect">
            <a:avLst/>
          </a:prstGeom>
          <a:noFill/>
          <a:ln>
            <a:noFill/>
          </a:ln>
        </p:spPr>
        <p:txBody>
          <a:bodyPr spcFirstLastPara="1" wrap="square" lIns="0" tIns="0" rIns="0" bIns="0" anchor="t" anchorCtr="0">
            <a:noAutofit/>
          </a:bodyPr>
          <a:lstStyle/>
          <a:p>
            <a:pPr marL="0" indent="0">
              <a:spcBef>
                <a:spcPts val="800"/>
              </a:spcBef>
              <a:buNone/>
            </a:pPr>
            <a:r>
              <a:rPr lang="en" sz="2667" b="1"/>
              <a:t>TA TEKST JE OSNOVA ZA NADALNJI RAZVOJ TVOJE IDEJE.</a:t>
            </a:r>
            <a:endParaRPr/>
          </a:p>
          <a:p>
            <a:pPr marL="0" indent="0">
              <a:spcBef>
                <a:spcPts val="800"/>
              </a:spcBef>
              <a:buNone/>
            </a:pPr>
            <a:r>
              <a:rPr lang="en" sz="2667" b="1"/>
              <a:t>LAHKO GA HITRO PRILAGODIŠ ZA POTREBE OBJAVE NA FACEBOOK, BESEDILA SPLETNE STRANI, OZ. KATEREGAKOLI PRODAJNEGA KANALA</a:t>
            </a:r>
            <a:endParaRPr/>
          </a:p>
        </p:txBody>
      </p:sp>
      <p:sp>
        <p:nvSpPr>
          <p:cNvPr id="969" name="Google Shape;969;p76"/>
          <p:cNvSpPr/>
          <p:nvPr/>
        </p:nvSpPr>
        <p:spPr>
          <a:xfrm>
            <a:off x="3210517" y="402943"/>
            <a:ext cx="1693864" cy="203270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970" name="Google Shape;970;p76"/>
          <p:cNvSpPr/>
          <p:nvPr/>
        </p:nvSpPr>
        <p:spPr>
          <a:xfrm>
            <a:off x="5579757" y="2580623"/>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971" name="Google Shape;971;p76"/>
          <p:cNvSpPr/>
          <p:nvPr/>
        </p:nvSpPr>
        <p:spPr>
          <a:xfrm rot="2487343">
            <a:off x="5507371" y="219211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972" name="Google Shape;972;p76"/>
          <p:cNvSpPr/>
          <p:nvPr/>
        </p:nvSpPr>
        <p:spPr>
          <a:xfrm rot="662438">
            <a:off x="8518421" y="1048950"/>
            <a:ext cx="762224" cy="740685"/>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973" name="Google Shape;973;p76"/>
          <p:cNvSpPr/>
          <p:nvPr/>
        </p:nvSpPr>
        <p:spPr>
          <a:xfrm rot="2487343">
            <a:off x="9240001" y="100436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974" name="Google Shape;974;p76"/>
          <p:cNvSpPr/>
          <p:nvPr/>
        </p:nvSpPr>
        <p:spPr>
          <a:xfrm rot="-608518">
            <a:off x="8601553" y="2975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978"/>
        <p:cNvGrpSpPr/>
        <p:nvPr/>
      </p:nvGrpSpPr>
      <p:grpSpPr>
        <a:xfrm>
          <a:off x="0" y="0"/>
          <a:ext cx="0" cy="0"/>
          <a:chOff x="0" y="0"/>
          <a:chExt cx="0" cy="0"/>
        </a:xfrm>
      </p:grpSpPr>
      <p:sp>
        <p:nvSpPr>
          <p:cNvPr id="980" name="Google Shape;980;p77"/>
          <p:cNvSpPr txBox="1"/>
          <p:nvPr/>
        </p:nvSpPr>
        <p:spPr>
          <a:xfrm>
            <a:off x="1513898" y="4743451"/>
            <a:ext cx="4582103" cy="1013600"/>
          </a:xfrm>
          <a:prstGeom prst="rect">
            <a:avLst/>
          </a:prstGeom>
          <a:noFill/>
          <a:ln>
            <a:noFill/>
          </a:ln>
        </p:spPr>
        <p:txBody>
          <a:bodyPr spcFirstLastPara="1" wrap="square" lIns="0" tIns="0" rIns="0" bIns="0" anchor="b" anchorCtr="0">
            <a:noAutofit/>
          </a:bodyPr>
          <a:lstStyle/>
          <a:p>
            <a:pPr algn="r" defTabSz="1219170">
              <a:lnSpc>
                <a:spcPct val="90000"/>
              </a:lnSpc>
              <a:buClr>
                <a:srgbClr val="ED8227"/>
              </a:buClr>
              <a:buSzPts val="2800"/>
              <a:defRPr/>
            </a:pPr>
            <a:r>
              <a:rPr lang="en" sz="5333" kern="0">
                <a:solidFill>
                  <a:srgbClr val="191916"/>
                </a:solidFill>
                <a:latin typeface="Zilla Slab"/>
                <a:ea typeface="Zilla Slab"/>
                <a:cs typeface="Zilla Slab"/>
                <a:sym typeface="Zilla Slab"/>
              </a:rPr>
              <a:t>Ko imaš </a:t>
            </a:r>
            <a:br>
              <a:rPr lang="en" sz="5333" kern="0">
                <a:solidFill>
                  <a:srgbClr val="191916"/>
                </a:solidFill>
                <a:latin typeface="Zilla Slab"/>
                <a:ea typeface="Zilla Slab"/>
                <a:cs typeface="Zilla Slab"/>
                <a:sym typeface="Zilla Slab"/>
              </a:rPr>
            </a:br>
            <a:r>
              <a:rPr lang="en" sz="5333" kern="0">
                <a:solidFill>
                  <a:srgbClr val="191916"/>
                </a:solidFill>
                <a:latin typeface="Zilla Slab"/>
                <a:ea typeface="Zilla Slab"/>
                <a:cs typeface="Zilla Slab"/>
                <a:sym typeface="Zilla Slab"/>
              </a:rPr>
              <a:t>pismo narejeno,</a:t>
            </a:r>
            <a:endParaRPr sz="5333" kern="0">
              <a:solidFill>
                <a:srgbClr val="191916"/>
              </a:solidFill>
              <a:latin typeface="Zilla Slab"/>
              <a:ea typeface="Zilla Slab"/>
              <a:cs typeface="Zilla Slab"/>
              <a:sym typeface="Zilla Slab"/>
            </a:endParaRPr>
          </a:p>
          <a:p>
            <a:pPr algn="r" defTabSz="1219170">
              <a:lnSpc>
                <a:spcPct val="90000"/>
              </a:lnSpc>
              <a:buClr>
                <a:srgbClr val="ED8227"/>
              </a:buClr>
              <a:buSzPts val="2800"/>
              <a:defRPr/>
            </a:pPr>
            <a:r>
              <a:rPr lang="en" sz="5333" b="1" kern="0">
                <a:solidFill>
                  <a:srgbClr val="191916"/>
                </a:solidFill>
                <a:latin typeface="Zilla Slab"/>
                <a:ea typeface="Zilla Slab"/>
                <a:cs typeface="Zilla Slab"/>
                <a:sym typeface="Zilla Slab"/>
              </a:rPr>
              <a:t>pojdi takoj do tvoje idealne stranke.</a:t>
            </a:r>
            <a:endParaRPr sz="1867" kern="0">
              <a:solidFill>
                <a:srgbClr val="000000"/>
              </a:solidFill>
              <a:latin typeface="Arial"/>
              <a:cs typeface="Arial"/>
              <a:sym typeface="Arial"/>
            </a:endParaRPr>
          </a:p>
          <a:p>
            <a:pPr algn="r" defTabSz="1219170">
              <a:lnSpc>
                <a:spcPct val="90000"/>
              </a:lnSpc>
              <a:buClr>
                <a:srgbClr val="ED8227"/>
              </a:buClr>
              <a:buSzPts val="2800"/>
              <a:defRPr/>
            </a:pPr>
            <a:r>
              <a:rPr lang="en" sz="2133" i="1" kern="0">
                <a:solidFill>
                  <a:srgbClr val="191916"/>
                </a:solidFill>
                <a:latin typeface="Zilla Slab"/>
                <a:ea typeface="Zilla Slab"/>
                <a:cs typeface="Zilla Slab"/>
                <a:sym typeface="Zilla Slab"/>
              </a:rPr>
              <a:t>*piši, pokliči, klikni na linkedinu, snapu...</a:t>
            </a:r>
            <a:endParaRPr sz="5333" i="1" kern="0">
              <a:solidFill>
                <a:srgbClr val="191916"/>
              </a:solidFill>
              <a:latin typeface="Zilla Slab"/>
              <a:ea typeface="Zilla Slab"/>
              <a:cs typeface="Zilla Slab"/>
              <a:sym typeface="Zilla Slab"/>
            </a:endParaRP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368"/>
        <p:cNvGrpSpPr/>
        <p:nvPr/>
      </p:nvGrpSpPr>
      <p:grpSpPr>
        <a:xfrm>
          <a:off x="0" y="0"/>
          <a:ext cx="0" cy="0"/>
          <a:chOff x="0" y="0"/>
          <a:chExt cx="0" cy="0"/>
        </a:xfrm>
      </p:grpSpPr>
      <p:sp>
        <p:nvSpPr>
          <p:cNvPr id="1370" name="Google Shape;1370;p115"/>
          <p:cNvSpPr txBox="1"/>
          <p:nvPr/>
        </p:nvSpPr>
        <p:spPr>
          <a:xfrm>
            <a:off x="3804949" y="5581935"/>
            <a:ext cx="4582103"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200" kern="0">
                <a:solidFill>
                  <a:srgbClr val="191916"/>
                </a:solidFill>
                <a:latin typeface="Zilla Slab"/>
                <a:ea typeface="Zilla Slab"/>
                <a:cs typeface="Zilla Slab"/>
                <a:sym typeface="Zilla Slab"/>
              </a:rPr>
              <a:t>Nihče nima</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 sz="3200" b="1" kern="0">
                <a:solidFill>
                  <a:srgbClr val="191916"/>
                </a:solidFill>
                <a:latin typeface="Zilla Slab"/>
                <a:ea typeface="Zilla Slab"/>
                <a:cs typeface="Zilla Slab"/>
                <a:sym typeface="Zilla Slab"/>
              </a:rPr>
              <a:t>kristalne krogle.</a:t>
            </a:r>
            <a:endParaRPr sz="1867" kern="0">
              <a:solidFill>
                <a:srgbClr val="000000"/>
              </a:solidFill>
              <a:latin typeface="Arial"/>
              <a:cs typeface="Arial"/>
              <a:sym typeface="Arial"/>
            </a:endParaRP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0">
  <p:cSld>
    <p:spTree>
      <p:nvGrpSpPr>
        <p:cNvPr id="1" name="Shape 1383"/>
        <p:cNvGrpSpPr/>
        <p:nvPr/>
      </p:nvGrpSpPr>
      <p:grpSpPr>
        <a:xfrm>
          <a:off x="0" y="0"/>
          <a:ext cx="0" cy="0"/>
          <a:chOff x="0" y="0"/>
          <a:chExt cx="0" cy="0"/>
        </a:xfrm>
      </p:grpSpPr>
      <p:sp>
        <p:nvSpPr>
          <p:cNvPr id="1384" name="Google Shape;1384;p117"/>
          <p:cNvSpPr txBox="1">
            <a:spLocks noGrp="1"/>
          </p:cNvSpPr>
          <p:nvPr>
            <p:ph type="ctrTitle" idx="4294967295"/>
          </p:nvPr>
        </p:nvSpPr>
        <p:spPr>
          <a:xfrm>
            <a:off x="2682733" y="1935643"/>
            <a:ext cx="6216800" cy="1546400"/>
          </a:xfrm>
          <a:prstGeom prst="rect">
            <a:avLst/>
          </a:prstGeom>
          <a:noFill/>
          <a:ln>
            <a:noFill/>
          </a:ln>
        </p:spPr>
        <p:txBody>
          <a:bodyPr spcFirstLastPara="1" wrap="square" lIns="0" tIns="0" rIns="0" bIns="0" anchor="b" anchorCtr="0">
            <a:noAutofit/>
          </a:bodyPr>
          <a:lstStyle/>
          <a:p>
            <a:r>
              <a:rPr lang="en" sz="6400"/>
              <a:t>Lekcija:</a:t>
            </a:r>
            <a:endParaRPr sz="6400"/>
          </a:p>
        </p:txBody>
      </p:sp>
      <p:sp>
        <p:nvSpPr>
          <p:cNvPr id="1385" name="Google Shape;1385;p117"/>
          <p:cNvSpPr txBox="1">
            <a:spLocks noGrp="1"/>
          </p:cNvSpPr>
          <p:nvPr>
            <p:ph type="subTitle" idx="4294967295"/>
          </p:nvPr>
        </p:nvSpPr>
        <p:spPr>
          <a:xfrm>
            <a:off x="2682732" y="3458849"/>
            <a:ext cx="7791304" cy="1046400"/>
          </a:xfrm>
          <a:prstGeom prst="rect">
            <a:avLst/>
          </a:prstGeom>
          <a:noFill/>
          <a:ln>
            <a:noFill/>
          </a:ln>
        </p:spPr>
        <p:txBody>
          <a:bodyPr spcFirstLastPara="1" wrap="square" lIns="0" tIns="0" rIns="0" bIns="0" anchor="t" anchorCtr="0">
            <a:noAutofit/>
          </a:bodyPr>
          <a:lstStyle/>
          <a:p>
            <a:pPr marL="0" indent="0">
              <a:spcBef>
                <a:spcPts val="800"/>
              </a:spcBef>
              <a:buNone/>
            </a:pPr>
            <a:r>
              <a:rPr lang="en" sz="2667" b="1"/>
              <a:t>NAMEN PRVE PRODAJE NI TAKOJŠEN ZASLUŽEK, AMPAK SE NAUČITI, KAKO OBLIKOVATI BODOČI POSEL.</a:t>
            </a:r>
            <a:endParaRPr/>
          </a:p>
          <a:p>
            <a:pPr marL="0" indent="0">
              <a:spcBef>
                <a:spcPts val="800"/>
              </a:spcBef>
              <a:buNone/>
            </a:pPr>
            <a:r>
              <a:rPr lang="en" sz="2667" b="1"/>
              <a:t>NIHČE NE MORE NAPOVEDATI, KAJ SE </a:t>
            </a:r>
            <a:br>
              <a:rPr lang="en" sz="2667" b="1"/>
            </a:br>
            <a:r>
              <a:rPr lang="en" sz="2667" b="1"/>
              <a:t>BO SPLAČALO, ZATO NE DELAJ (ALI RAZMIŠLJAJ) NIČESAR VNAPREJ.</a:t>
            </a:r>
            <a:endParaRPr/>
          </a:p>
        </p:txBody>
      </p:sp>
      <p:sp>
        <p:nvSpPr>
          <p:cNvPr id="1387" name="Google Shape;1387;p117"/>
          <p:cNvSpPr/>
          <p:nvPr/>
        </p:nvSpPr>
        <p:spPr>
          <a:xfrm>
            <a:off x="3210517" y="402943"/>
            <a:ext cx="1693864" cy="203270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388" name="Google Shape;1388;p117"/>
          <p:cNvSpPr/>
          <p:nvPr/>
        </p:nvSpPr>
        <p:spPr>
          <a:xfrm>
            <a:off x="5579757" y="2580623"/>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389" name="Google Shape;1389;p117"/>
          <p:cNvSpPr/>
          <p:nvPr/>
        </p:nvSpPr>
        <p:spPr>
          <a:xfrm rot="2487343">
            <a:off x="5507371" y="219211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390" name="Google Shape;1390;p117"/>
          <p:cNvSpPr/>
          <p:nvPr/>
        </p:nvSpPr>
        <p:spPr>
          <a:xfrm rot="662438">
            <a:off x="8518421" y="1048950"/>
            <a:ext cx="762224" cy="740685"/>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391" name="Google Shape;1391;p117"/>
          <p:cNvSpPr/>
          <p:nvPr/>
        </p:nvSpPr>
        <p:spPr>
          <a:xfrm rot="2487343">
            <a:off x="9240001" y="100436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392" name="Google Shape;1392;p117"/>
          <p:cNvSpPr/>
          <p:nvPr/>
        </p:nvSpPr>
        <p:spPr>
          <a:xfrm rot="-608518">
            <a:off x="8601553" y="2975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0">
  <p:cSld>
    <p:spTree>
      <p:nvGrpSpPr>
        <p:cNvPr id="1" name="Shape 293"/>
        <p:cNvGrpSpPr/>
        <p:nvPr/>
      </p:nvGrpSpPr>
      <p:grpSpPr>
        <a:xfrm>
          <a:off x="0" y="0"/>
          <a:ext cx="0" cy="0"/>
          <a:chOff x="0" y="0"/>
          <a:chExt cx="0" cy="0"/>
        </a:xfrm>
      </p:grpSpPr>
      <p:sp>
        <p:nvSpPr>
          <p:cNvPr id="294" name="Google Shape;294;p4"/>
          <p:cNvSpPr txBox="1">
            <a:spLocks noGrp="1"/>
          </p:cNvSpPr>
          <p:nvPr>
            <p:ph type="ctrTitle"/>
          </p:nvPr>
        </p:nvSpPr>
        <p:spPr>
          <a:xfrm>
            <a:off x="1893100" y="2619133"/>
            <a:ext cx="6100000" cy="1546400"/>
          </a:xfrm>
          <a:prstGeom prst="rect">
            <a:avLst/>
          </a:prstGeom>
          <a:noFill/>
          <a:ln>
            <a:noFill/>
          </a:ln>
        </p:spPr>
        <p:txBody>
          <a:bodyPr spcFirstLastPara="1" wrap="square" lIns="0" tIns="0" rIns="0" bIns="0" anchor="b" anchorCtr="0">
            <a:noAutofit/>
          </a:bodyPr>
          <a:lstStyle/>
          <a:p>
            <a:r>
              <a:rPr lang="en"/>
              <a:t>Od prodaje do podjetja</a:t>
            </a:r>
            <a:endParaRPr/>
          </a:p>
        </p:txBody>
      </p:sp>
      <p:sp>
        <p:nvSpPr>
          <p:cNvPr id="295" name="Google Shape;295;p4"/>
          <p:cNvSpPr txBox="1">
            <a:spLocks noGrp="1"/>
          </p:cNvSpPr>
          <p:nvPr>
            <p:ph type="subTitle" idx="1"/>
          </p:nvPr>
        </p:nvSpPr>
        <p:spPr>
          <a:xfrm>
            <a:off x="1893100" y="4294733"/>
            <a:ext cx="6100000" cy="1046400"/>
          </a:xfrm>
          <a:prstGeom prst="rect">
            <a:avLst/>
          </a:prstGeom>
          <a:noFill/>
          <a:ln>
            <a:noFill/>
          </a:ln>
        </p:spPr>
        <p:txBody>
          <a:bodyPr spcFirstLastPara="1" wrap="square" lIns="0" tIns="0" rIns="0" bIns="0" anchor="t" anchorCtr="0">
            <a:noAutofit/>
          </a:bodyPr>
          <a:lstStyle/>
          <a:p>
            <a:pPr marL="0" indent="0"/>
            <a:r>
              <a:rPr lang="en"/>
              <a:t>Če enkrat nekaj prodaš, si naredil “samo” posel. Zdaj je treba še malo načrtovanja, da iz tega nastane podjetje. </a:t>
            </a:r>
            <a:endParaRPr/>
          </a:p>
        </p:txBody>
      </p:sp>
      <p:sp>
        <p:nvSpPr>
          <p:cNvPr id="296" name="Google Shape;296;p4"/>
          <p:cNvSpPr txBox="1"/>
          <p:nvPr/>
        </p:nvSpPr>
        <p:spPr>
          <a:xfrm>
            <a:off x="639633" y="0"/>
            <a:ext cx="2371200" cy="1864400"/>
          </a:xfrm>
          <a:prstGeom prst="rect">
            <a:avLst/>
          </a:prstGeom>
          <a:noFill/>
          <a:ln>
            <a:noFill/>
          </a:ln>
        </p:spPr>
        <p:txBody>
          <a:bodyPr spcFirstLastPara="1" wrap="square" lIns="121900" tIns="121900" rIns="121900" bIns="121900" anchor="ctr" anchorCtr="0">
            <a:noAutofit/>
          </a:bodyPr>
          <a:lstStyle/>
          <a:p>
            <a:pPr algn="ctr" defTabSz="1219170">
              <a:buClr>
                <a:srgbClr val="000000"/>
              </a:buClr>
              <a:buSzPts val="7200"/>
              <a:defRPr/>
            </a:pPr>
            <a:r>
              <a:rPr lang="en" sz="9600" b="1" kern="0">
                <a:solidFill>
                  <a:srgbClr val="FFFFFF"/>
                </a:solidFill>
                <a:latin typeface="DM Sans"/>
                <a:ea typeface="DM Sans"/>
                <a:cs typeface="DM Sans"/>
                <a:sym typeface="DM Sans"/>
              </a:rPr>
              <a:t>4</a:t>
            </a:r>
            <a:endParaRPr sz="9600" b="1" kern="0">
              <a:solidFill>
                <a:srgbClr val="FFFFFF"/>
              </a:solidFill>
              <a:latin typeface="DM Sans"/>
              <a:ea typeface="DM Sans"/>
              <a:cs typeface="DM Sans"/>
              <a:sym typeface="DM Sans"/>
            </a:endParaRP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0">
  <p:cSld>
    <p:bg>
      <p:bgPr>
        <a:solidFill>
          <a:srgbClr val="D8D8D8"/>
        </a:solidFill>
        <a:effectLst/>
      </p:bgPr>
    </p:bg>
    <p:spTree>
      <p:nvGrpSpPr>
        <p:cNvPr id="1" name="Shape 300"/>
        <p:cNvGrpSpPr/>
        <p:nvPr/>
      </p:nvGrpSpPr>
      <p:grpSpPr>
        <a:xfrm>
          <a:off x="0" y="0"/>
          <a:ext cx="0" cy="0"/>
          <a:chOff x="0" y="0"/>
          <a:chExt cx="0" cy="0"/>
        </a:xfrm>
      </p:grpSpPr>
      <p:sp>
        <p:nvSpPr>
          <p:cNvPr id="302" name="Google Shape;302;p5"/>
          <p:cNvSpPr txBox="1"/>
          <p:nvPr/>
        </p:nvSpPr>
        <p:spPr>
          <a:xfrm>
            <a:off x="874845" y="4958377"/>
            <a:ext cx="3129488" cy="1013600"/>
          </a:xfrm>
          <a:prstGeom prst="rect">
            <a:avLst/>
          </a:prstGeom>
          <a:noFill/>
          <a:ln>
            <a:noFill/>
          </a:ln>
        </p:spPr>
        <p:txBody>
          <a:bodyPr spcFirstLastPara="1" wrap="square" lIns="0" tIns="0" rIns="0" bIns="0" anchor="b" anchorCtr="0">
            <a:noAutofit/>
          </a:bodyPr>
          <a:lstStyle/>
          <a:p>
            <a:pPr algn="r" defTabSz="1219170">
              <a:lnSpc>
                <a:spcPct val="90000"/>
              </a:lnSpc>
              <a:buClr>
                <a:srgbClr val="ED8227"/>
              </a:buClr>
              <a:buSzPts val="2800"/>
              <a:defRPr/>
            </a:pPr>
            <a:r>
              <a:rPr lang="en" sz="5867" kern="0">
                <a:solidFill>
                  <a:srgbClr val="191916"/>
                </a:solidFill>
                <a:latin typeface="Zilla Slab"/>
                <a:ea typeface="Zilla Slab"/>
                <a:cs typeface="Zilla Slab"/>
                <a:sym typeface="Zilla Slab"/>
              </a:rPr>
              <a:t>stopimo</a:t>
            </a:r>
            <a:endParaRPr sz="5867" kern="0">
              <a:solidFill>
                <a:srgbClr val="191916"/>
              </a:solidFill>
              <a:latin typeface="Zilla Slab"/>
              <a:ea typeface="Zilla Slab"/>
              <a:cs typeface="Zilla Slab"/>
              <a:sym typeface="Zilla Slab"/>
            </a:endParaRPr>
          </a:p>
          <a:p>
            <a:pPr algn="r" defTabSz="1219170">
              <a:lnSpc>
                <a:spcPct val="90000"/>
              </a:lnSpc>
              <a:buClr>
                <a:srgbClr val="ED8227"/>
              </a:buClr>
              <a:buSzPts val="2800"/>
              <a:defRPr/>
            </a:pPr>
            <a:r>
              <a:rPr lang="en" sz="8800" b="1" kern="0">
                <a:solidFill>
                  <a:srgbClr val="191916"/>
                </a:solidFill>
                <a:latin typeface="Zilla Slab"/>
                <a:ea typeface="Zilla Slab"/>
                <a:cs typeface="Zilla Slab"/>
                <a:sym typeface="Zilla Slab"/>
              </a:rPr>
              <a:t>korak</a:t>
            </a:r>
            <a:endParaRPr sz="1867" kern="0">
              <a:solidFill>
                <a:srgbClr val="000000"/>
              </a:solidFill>
              <a:latin typeface="Arial"/>
              <a:cs typeface="Arial"/>
              <a:sym typeface="Arial"/>
            </a:endParaRPr>
          </a:p>
          <a:p>
            <a:pPr algn="r" defTabSz="1219170">
              <a:lnSpc>
                <a:spcPct val="90000"/>
              </a:lnSpc>
              <a:buClr>
                <a:srgbClr val="ED8227"/>
              </a:buClr>
              <a:buSzPts val="2800"/>
              <a:defRPr/>
            </a:pPr>
            <a:r>
              <a:rPr lang="en" sz="8800" b="1" kern="0">
                <a:solidFill>
                  <a:srgbClr val="191916"/>
                </a:solidFill>
                <a:latin typeface="Zilla Slab"/>
                <a:ea typeface="Zilla Slab"/>
                <a:cs typeface="Zilla Slab"/>
                <a:sym typeface="Zilla Slab"/>
              </a:rPr>
              <a:t>nazaj</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 sz="2400" kern="0">
                <a:solidFill>
                  <a:srgbClr val="191916"/>
                </a:solidFill>
                <a:latin typeface="Zilla Slab"/>
                <a:ea typeface="Zilla Slab"/>
                <a:cs typeface="Zilla Slab"/>
                <a:sym typeface="Zilla Slab"/>
              </a:rPr>
              <a:t>(in si poglejmo, kaj smo se naučili dosedaj)</a:t>
            </a:r>
            <a:endParaRPr sz="3733" kern="0">
              <a:solidFill>
                <a:srgbClr val="191916"/>
              </a:solidFill>
              <a:latin typeface="Zilla Slab"/>
              <a:ea typeface="Zilla Slab"/>
              <a:cs typeface="Zilla Slab"/>
              <a:sym typeface="Zilla Slab"/>
            </a:endParaRPr>
          </a:p>
          <a:p>
            <a:pPr algn="r" defTabSz="1219170">
              <a:lnSpc>
                <a:spcPct val="90000"/>
              </a:lnSpc>
              <a:buClr>
                <a:srgbClr val="ED8227"/>
              </a:buClr>
              <a:buSzPts val="2800"/>
              <a:defRPr/>
            </a:pPr>
            <a:endParaRPr sz="3200" b="1" kern="0">
              <a:solidFill>
                <a:srgbClr val="191916"/>
              </a:solidFill>
              <a:latin typeface="Zilla Slab"/>
              <a:ea typeface="Zilla Slab"/>
              <a:cs typeface="Zilla Slab"/>
              <a:sym typeface="Zilla Slab"/>
            </a:endParaRPr>
          </a:p>
        </p:txBody>
      </p:sp>
      <p:pic>
        <p:nvPicPr>
          <p:cNvPr id="303" name="Google Shape;303;p5" descr="A person standing in a room&#10;&#10;Description automatically generated"/>
          <p:cNvPicPr preferRelativeResize="0"/>
          <p:nvPr/>
        </p:nvPicPr>
        <p:blipFill rotWithShape="1">
          <a:blip r:embed="rId3">
            <a:alphaModFix/>
          </a:blip>
          <a:srcRect l="20439"/>
          <a:stretch/>
        </p:blipFill>
        <p:spPr>
          <a:xfrm flipH="1">
            <a:off x="4004333" y="0"/>
            <a:ext cx="8187667" cy="6858000"/>
          </a:xfrm>
          <a:prstGeom prst="rect">
            <a:avLst/>
          </a:prstGeom>
          <a:noFill/>
          <a:ln>
            <a:noFill/>
          </a:ln>
        </p:spPr>
      </p:pic>
      <p:sp>
        <p:nvSpPr>
          <p:cNvPr id="304" name="Google Shape;304;p5"/>
          <p:cNvSpPr/>
          <p:nvPr/>
        </p:nvSpPr>
        <p:spPr>
          <a:xfrm>
            <a:off x="4004334" y="-65"/>
            <a:ext cx="2429093" cy="6858000"/>
          </a:xfrm>
          <a:prstGeom prst="rect">
            <a:avLst/>
          </a:prstGeom>
          <a:gradFill>
            <a:gsLst>
              <a:gs pos="0">
                <a:srgbClr val="FFFFFF">
                  <a:alpha val="0"/>
                </a:srgbClr>
              </a:gs>
              <a:gs pos="100000">
                <a:srgbClr val="D8D8D8"/>
              </a:gs>
            </a:gsLst>
            <a:lin ang="10800000" scaled="0"/>
          </a:gradFill>
          <a:ln>
            <a:noFill/>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0">
  <p:cSld>
    <p:bg>
      <p:bgPr>
        <a:solidFill>
          <a:schemeClr val="accent5"/>
        </a:solidFill>
        <a:effectLst/>
      </p:bgPr>
    </p:bg>
    <p:spTree>
      <p:nvGrpSpPr>
        <p:cNvPr id="1" name="Shape 308"/>
        <p:cNvGrpSpPr/>
        <p:nvPr/>
      </p:nvGrpSpPr>
      <p:grpSpPr>
        <a:xfrm>
          <a:off x="0" y="0"/>
          <a:ext cx="0" cy="0"/>
          <a:chOff x="0" y="0"/>
          <a:chExt cx="0" cy="0"/>
        </a:xfrm>
      </p:grpSpPr>
      <p:sp>
        <p:nvSpPr>
          <p:cNvPr id="309" name="Google Shape;309;p6"/>
          <p:cNvSpPr txBox="1">
            <a:spLocks noGrp="1"/>
          </p:cNvSpPr>
          <p:nvPr>
            <p:ph type="ctrTitle" idx="4294967295"/>
          </p:nvPr>
        </p:nvSpPr>
        <p:spPr>
          <a:xfrm>
            <a:off x="914400" y="4091459"/>
            <a:ext cx="10363200" cy="1546400"/>
          </a:xfrm>
          <a:prstGeom prst="rect">
            <a:avLst/>
          </a:prstGeom>
          <a:noFill/>
          <a:ln>
            <a:noFill/>
          </a:ln>
        </p:spPr>
        <p:txBody>
          <a:bodyPr spcFirstLastPara="1" wrap="square" lIns="0" tIns="0" rIns="0" bIns="0" anchor="b" anchorCtr="0">
            <a:noAutofit/>
          </a:bodyPr>
          <a:lstStyle/>
          <a:p>
            <a:pPr algn="ctr"/>
            <a:r>
              <a:rPr lang="en" sz="10666">
                <a:solidFill>
                  <a:schemeClr val="accent2"/>
                </a:solidFill>
              </a:rPr>
              <a:t>Doslej smo se pogovarjali o </a:t>
            </a:r>
            <a:r>
              <a:rPr lang="en" sz="10666">
                <a:solidFill>
                  <a:schemeClr val="dk1"/>
                </a:solidFill>
              </a:rPr>
              <a:t>taktiki</a:t>
            </a:r>
            <a:r>
              <a:rPr lang="en" sz="10666">
                <a:solidFill>
                  <a:schemeClr val="accent2"/>
                </a:solidFill>
              </a:rPr>
              <a:t>…</a:t>
            </a:r>
            <a:endParaRPr sz="15333">
              <a:solidFill>
                <a:schemeClr val="accent2"/>
              </a:solidFill>
            </a:endParaRP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0">
  <p:cSld>
    <p:spTree>
      <p:nvGrpSpPr>
        <p:cNvPr id="1" name="Shape 314"/>
        <p:cNvGrpSpPr/>
        <p:nvPr/>
      </p:nvGrpSpPr>
      <p:grpSpPr>
        <a:xfrm>
          <a:off x="0" y="0"/>
          <a:ext cx="0" cy="0"/>
          <a:chOff x="0" y="0"/>
          <a:chExt cx="0" cy="0"/>
        </a:xfrm>
      </p:grpSpPr>
      <p:sp>
        <p:nvSpPr>
          <p:cNvPr id="315" name="Google Shape;315;p7"/>
          <p:cNvSpPr txBox="1">
            <a:spLocks noGrp="1"/>
          </p:cNvSpPr>
          <p:nvPr>
            <p:ph type="title"/>
          </p:nvPr>
        </p:nvSpPr>
        <p:spPr>
          <a:xfrm>
            <a:off x="815200" y="832911"/>
            <a:ext cx="7853200" cy="854800"/>
          </a:xfrm>
          <a:prstGeom prst="rect">
            <a:avLst/>
          </a:prstGeom>
          <a:noFill/>
          <a:ln>
            <a:noFill/>
          </a:ln>
        </p:spPr>
        <p:txBody>
          <a:bodyPr spcFirstLastPara="1" wrap="square" lIns="0" tIns="0" rIns="0" bIns="0" anchor="b" anchorCtr="0">
            <a:noAutofit/>
          </a:bodyPr>
          <a:lstStyle/>
          <a:p>
            <a:r>
              <a:rPr lang="en"/>
              <a:t>Iz posameznih delov se nam izrisuje sestavljanka…</a:t>
            </a:r>
            <a:endParaRPr/>
          </a:p>
        </p:txBody>
      </p:sp>
      <p:sp>
        <p:nvSpPr>
          <p:cNvPr id="316" name="Google Shape;316;p7"/>
          <p:cNvSpPr txBox="1">
            <a:spLocks noGrp="1"/>
          </p:cNvSpPr>
          <p:nvPr>
            <p:ph type="body" idx="1"/>
          </p:nvPr>
        </p:nvSpPr>
        <p:spPr>
          <a:xfrm>
            <a:off x="135059" y="2315345"/>
            <a:ext cx="2401685" cy="1422027"/>
          </a:xfrm>
          <a:prstGeom prst="rect">
            <a:avLst/>
          </a:prstGeom>
          <a:noFill/>
          <a:ln>
            <a:noFill/>
          </a:ln>
        </p:spPr>
        <p:txBody>
          <a:bodyPr spcFirstLastPara="1" wrap="square" lIns="0" tIns="0" rIns="0" bIns="0" anchor="t" anchorCtr="0">
            <a:noAutofit/>
          </a:bodyPr>
          <a:lstStyle/>
          <a:p>
            <a:pPr marL="135463" indent="0" algn="ctr">
              <a:buNone/>
            </a:pPr>
            <a:r>
              <a:rPr lang="en" sz="2133" b="1"/>
              <a:t>BROŠURA</a:t>
            </a:r>
            <a:br>
              <a:rPr lang="en" sz="2133" b="1"/>
            </a:br>
            <a:r>
              <a:rPr lang="en" sz="1600"/>
              <a:t>Predstavitev oz. ubeseditev našega produkta za prodajo</a:t>
            </a:r>
            <a:endParaRPr sz="1867"/>
          </a:p>
        </p:txBody>
      </p:sp>
      <p:grpSp>
        <p:nvGrpSpPr>
          <p:cNvPr id="318" name="Google Shape;318;p7"/>
          <p:cNvGrpSpPr/>
          <p:nvPr/>
        </p:nvGrpSpPr>
        <p:grpSpPr>
          <a:xfrm>
            <a:off x="2718178" y="2986149"/>
            <a:ext cx="3899012" cy="1932916"/>
            <a:chOff x="1551612" y="1317261"/>
            <a:chExt cx="6564036" cy="3575914"/>
          </a:xfrm>
        </p:grpSpPr>
        <p:grpSp>
          <p:nvGrpSpPr>
            <p:cNvPr id="319" name="Google Shape;319;p7"/>
            <p:cNvGrpSpPr/>
            <p:nvPr/>
          </p:nvGrpSpPr>
          <p:grpSpPr>
            <a:xfrm>
              <a:off x="1551612" y="1792429"/>
              <a:ext cx="3237448" cy="1837018"/>
              <a:chOff x="2804095" y="4023068"/>
              <a:chExt cx="3237448" cy="1837018"/>
            </a:xfrm>
          </p:grpSpPr>
          <p:sp>
            <p:nvSpPr>
              <p:cNvPr id="320" name="Google Shape;320;p7"/>
              <p:cNvSpPr/>
              <p:nvPr/>
            </p:nvSpPr>
            <p:spPr>
              <a:xfrm>
                <a:off x="4523243" y="4208929"/>
                <a:ext cx="164946" cy="302527"/>
              </a:xfrm>
              <a:custGeom>
                <a:avLst/>
                <a:gdLst/>
                <a:ahLst/>
                <a:cxnLst/>
                <a:rect l="l" t="t" r="r" b="b"/>
                <a:pathLst>
                  <a:path w="15099" h="21600" extrusionOk="0">
                    <a:moveTo>
                      <a:pt x="0" y="21600"/>
                    </a:moveTo>
                    <a:cubicBezTo>
                      <a:pt x="21600" y="16939"/>
                      <a:pt x="18555" y="2510"/>
                      <a:pt x="172" y="0"/>
                    </a:cubicBezTo>
                    <a:cubicBezTo>
                      <a:pt x="172" y="0"/>
                      <a:pt x="0" y="21600"/>
                      <a:pt x="0" y="21600"/>
                    </a:cubicBezTo>
                    <a:close/>
                  </a:path>
                </a:pathLst>
              </a:custGeom>
              <a:solidFill>
                <a:srgbClr val="720F1C"/>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21" name="Google Shape;321;p7"/>
              <p:cNvSpPr/>
              <p:nvPr/>
            </p:nvSpPr>
            <p:spPr>
              <a:xfrm>
                <a:off x="3170336" y="4405841"/>
                <a:ext cx="256232" cy="406717"/>
              </a:xfrm>
              <a:custGeom>
                <a:avLst/>
                <a:gdLst/>
                <a:ahLst/>
                <a:cxnLst/>
                <a:rect l="l" t="t" r="r" b="b"/>
                <a:pathLst>
                  <a:path w="17496" h="18813" extrusionOk="0">
                    <a:moveTo>
                      <a:pt x="16800" y="14168"/>
                    </a:moveTo>
                    <a:lnTo>
                      <a:pt x="2400" y="0"/>
                    </a:lnTo>
                    <a:lnTo>
                      <a:pt x="0" y="17884"/>
                    </a:lnTo>
                    <a:cubicBezTo>
                      <a:pt x="0" y="17884"/>
                      <a:pt x="21600" y="21600"/>
                      <a:pt x="16800" y="14168"/>
                    </a:cubicBezTo>
                    <a:close/>
                  </a:path>
                </a:pathLst>
              </a:custGeom>
              <a:solidFill>
                <a:srgbClr val="720F1C"/>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22" name="Google Shape;322;p7"/>
              <p:cNvSpPr/>
              <p:nvPr/>
            </p:nvSpPr>
            <p:spPr>
              <a:xfrm>
                <a:off x="2804095" y="4841411"/>
                <a:ext cx="1109185" cy="1018675"/>
              </a:xfrm>
              <a:custGeom>
                <a:avLst/>
                <a:gdLst/>
                <a:ahLst/>
                <a:cxnLst/>
                <a:rect l="l" t="t" r="r" b="b"/>
                <a:pathLst>
                  <a:path w="21493" h="21600" extrusionOk="0">
                    <a:moveTo>
                      <a:pt x="21493" y="11060"/>
                    </a:moveTo>
                    <a:lnTo>
                      <a:pt x="17115" y="3713"/>
                    </a:lnTo>
                    <a:cubicBezTo>
                      <a:pt x="16336" y="2329"/>
                      <a:pt x="15169" y="3074"/>
                      <a:pt x="13320" y="4565"/>
                    </a:cubicBezTo>
                    <a:cubicBezTo>
                      <a:pt x="11471" y="6055"/>
                      <a:pt x="7190" y="8504"/>
                      <a:pt x="3493" y="4991"/>
                    </a:cubicBezTo>
                    <a:cubicBezTo>
                      <a:pt x="1644" y="3234"/>
                      <a:pt x="671" y="1424"/>
                      <a:pt x="708" y="0"/>
                    </a:cubicBezTo>
                    <a:cubicBezTo>
                      <a:pt x="-10" y="838"/>
                      <a:pt x="-107" y="6162"/>
                      <a:pt x="88" y="8824"/>
                    </a:cubicBezTo>
                    <a:cubicBezTo>
                      <a:pt x="282" y="11485"/>
                      <a:pt x="3201" y="17128"/>
                      <a:pt x="8942" y="15425"/>
                    </a:cubicBezTo>
                    <a:cubicBezTo>
                      <a:pt x="11569" y="14679"/>
                      <a:pt x="14488" y="12444"/>
                      <a:pt x="14779" y="12124"/>
                    </a:cubicBezTo>
                    <a:cubicBezTo>
                      <a:pt x="15071" y="11805"/>
                      <a:pt x="16142" y="13402"/>
                      <a:pt x="17309" y="15318"/>
                    </a:cubicBezTo>
                    <a:lnTo>
                      <a:pt x="21396" y="21600"/>
                    </a:lnTo>
                    <a:cubicBezTo>
                      <a:pt x="21396" y="21600"/>
                      <a:pt x="21493" y="11060"/>
                      <a:pt x="21493" y="11060"/>
                    </a:cubicBezTo>
                    <a:close/>
                  </a:path>
                </a:pathLst>
              </a:custGeom>
              <a:solidFill>
                <a:srgbClr val="720F1C"/>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23" name="Google Shape;323;p7"/>
              <p:cNvSpPr/>
              <p:nvPr/>
            </p:nvSpPr>
            <p:spPr>
              <a:xfrm>
                <a:off x="2834834" y="4023068"/>
                <a:ext cx="3206709" cy="1432986"/>
              </a:xfrm>
              <a:custGeom>
                <a:avLst/>
                <a:gdLst/>
                <a:ahLst/>
                <a:cxnLst/>
                <a:rect l="l" t="t" r="r" b="b"/>
                <a:pathLst>
                  <a:path w="21222" h="21111" extrusionOk="0">
                    <a:moveTo>
                      <a:pt x="2447" y="5622"/>
                    </a:moveTo>
                    <a:lnTo>
                      <a:pt x="7132" y="3699"/>
                    </a:lnTo>
                    <a:lnTo>
                      <a:pt x="7431" y="4956"/>
                    </a:lnTo>
                    <a:cubicBezTo>
                      <a:pt x="6866" y="5844"/>
                      <a:pt x="7132" y="8507"/>
                      <a:pt x="11186" y="6879"/>
                    </a:cubicBezTo>
                    <a:cubicBezTo>
                      <a:pt x="12748" y="5918"/>
                      <a:pt x="12516" y="3329"/>
                      <a:pt x="11186" y="2811"/>
                    </a:cubicBezTo>
                    <a:lnTo>
                      <a:pt x="15240" y="0"/>
                    </a:lnTo>
                    <a:lnTo>
                      <a:pt x="17500" y="5030"/>
                    </a:lnTo>
                    <a:cubicBezTo>
                      <a:pt x="16935" y="5770"/>
                      <a:pt x="16603" y="5696"/>
                      <a:pt x="15540" y="5400"/>
                    </a:cubicBezTo>
                    <a:cubicBezTo>
                      <a:pt x="14476" y="5104"/>
                      <a:pt x="13944" y="7693"/>
                      <a:pt x="14642" y="9173"/>
                    </a:cubicBezTo>
                    <a:cubicBezTo>
                      <a:pt x="15340" y="10652"/>
                      <a:pt x="17234" y="10800"/>
                      <a:pt x="18264" y="9321"/>
                    </a:cubicBezTo>
                    <a:cubicBezTo>
                      <a:pt x="18730" y="8581"/>
                      <a:pt x="18730" y="8581"/>
                      <a:pt x="18730" y="8581"/>
                    </a:cubicBezTo>
                    <a:lnTo>
                      <a:pt x="21222" y="12945"/>
                    </a:lnTo>
                    <a:lnTo>
                      <a:pt x="17965" y="14795"/>
                    </a:lnTo>
                    <a:cubicBezTo>
                      <a:pt x="17367" y="14795"/>
                      <a:pt x="17234" y="16200"/>
                      <a:pt x="17965" y="16348"/>
                    </a:cubicBezTo>
                    <a:cubicBezTo>
                      <a:pt x="18696" y="16496"/>
                      <a:pt x="19328" y="17458"/>
                      <a:pt x="19162" y="18863"/>
                    </a:cubicBezTo>
                    <a:cubicBezTo>
                      <a:pt x="18996" y="20268"/>
                      <a:pt x="16902" y="21600"/>
                      <a:pt x="15041" y="20934"/>
                    </a:cubicBezTo>
                    <a:cubicBezTo>
                      <a:pt x="13180" y="20268"/>
                      <a:pt x="13911" y="18567"/>
                      <a:pt x="13812" y="17827"/>
                    </a:cubicBezTo>
                    <a:cubicBezTo>
                      <a:pt x="13712" y="17088"/>
                      <a:pt x="13479" y="16792"/>
                      <a:pt x="13280" y="16644"/>
                    </a:cubicBezTo>
                    <a:lnTo>
                      <a:pt x="7099" y="19751"/>
                    </a:lnTo>
                    <a:lnTo>
                      <a:pt x="5604" y="14647"/>
                    </a:lnTo>
                    <a:cubicBezTo>
                      <a:pt x="5338" y="13685"/>
                      <a:pt x="4939" y="14203"/>
                      <a:pt x="4308" y="15238"/>
                    </a:cubicBezTo>
                    <a:cubicBezTo>
                      <a:pt x="3676" y="16274"/>
                      <a:pt x="2214" y="17975"/>
                      <a:pt x="951" y="15534"/>
                    </a:cubicBezTo>
                    <a:cubicBezTo>
                      <a:pt x="-312" y="13093"/>
                      <a:pt x="-378" y="10504"/>
                      <a:pt x="1117" y="10208"/>
                    </a:cubicBezTo>
                    <a:cubicBezTo>
                      <a:pt x="2613" y="9912"/>
                      <a:pt x="3842" y="10134"/>
                      <a:pt x="3842" y="10134"/>
                    </a:cubicBezTo>
                    <a:cubicBezTo>
                      <a:pt x="3842" y="10134"/>
                      <a:pt x="2447" y="5622"/>
                      <a:pt x="2447" y="5622"/>
                    </a:cubicBezTo>
                    <a:close/>
                  </a:path>
                </a:pathLst>
              </a:custGeom>
              <a:solidFill>
                <a:schemeClr val="accent1"/>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nvGrpSpPr>
            <p:cNvPr id="324" name="Google Shape;324;p7"/>
            <p:cNvGrpSpPr/>
            <p:nvPr/>
          </p:nvGrpSpPr>
          <p:grpSpPr>
            <a:xfrm>
              <a:off x="3747001" y="1317261"/>
              <a:ext cx="3095507" cy="1356545"/>
              <a:chOff x="4999484" y="3547900"/>
              <a:chExt cx="3095507" cy="1356545"/>
            </a:xfrm>
          </p:grpSpPr>
          <p:sp>
            <p:nvSpPr>
              <p:cNvPr id="325" name="Google Shape;325;p7"/>
              <p:cNvSpPr/>
              <p:nvPr/>
            </p:nvSpPr>
            <p:spPr>
              <a:xfrm>
                <a:off x="6873755" y="3976871"/>
                <a:ext cx="490743" cy="353052"/>
              </a:xfrm>
              <a:custGeom>
                <a:avLst/>
                <a:gdLst/>
                <a:ahLst/>
                <a:cxnLst/>
                <a:rect l="l" t="t" r="r" b="b"/>
                <a:pathLst>
                  <a:path w="20347" h="18411" extrusionOk="0">
                    <a:moveTo>
                      <a:pt x="20347" y="17936"/>
                    </a:moveTo>
                    <a:cubicBezTo>
                      <a:pt x="10012" y="20814"/>
                      <a:pt x="-1253" y="9869"/>
                      <a:pt x="114" y="4713"/>
                    </a:cubicBezTo>
                    <a:cubicBezTo>
                      <a:pt x="1571" y="-786"/>
                      <a:pt x="9065" y="1309"/>
                      <a:pt x="13021" y="1832"/>
                    </a:cubicBezTo>
                    <a:cubicBezTo>
                      <a:pt x="16976" y="2356"/>
                      <a:pt x="20307" y="0"/>
                      <a:pt x="20307" y="0"/>
                    </a:cubicBezTo>
                    <a:cubicBezTo>
                      <a:pt x="20307" y="0"/>
                      <a:pt x="20347" y="17936"/>
                      <a:pt x="20347" y="17936"/>
                    </a:cubicBezTo>
                    <a:close/>
                  </a:path>
                </a:pathLst>
              </a:custGeom>
              <a:solidFill>
                <a:srgbClr val="DEA204"/>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26" name="Google Shape;326;p7"/>
              <p:cNvSpPr/>
              <p:nvPr/>
            </p:nvSpPr>
            <p:spPr>
              <a:xfrm>
                <a:off x="5803555" y="3759086"/>
                <a:ext cx="241258" cy="177992"/>
              </a:xfrm>
              <a:custGeom>
                <a:avLst/>
                <a:gdLst/>
                <a:ahLst/>
                <a:cxnLst/>
                <a:rect l="l" t="t" r="r" b="b"/>
                <a:pathLst>
                  <a:path w="19010" h="20933" extrusionOk="0">
                    <a:moveTo>
                      <a:pt x="864" y="16"/>
                    </a:moveTo>
                    <a:cubicBezTo>
                      <a:pt x="1652" y="9523"/>
                      <a:pt x="12019" y="9040"/>
                      <a:pt x="15596" y="9040"/>
                    </a:cubicBezTo>
                    <a:cubicBezTo>
                      <a:pt x="19553" y="9040"/>
                      <a:pt x="21531" y="13174"/>
                      <a:pt x="13222" y="17307"/>
                    </a:cubicBezTo>
                    <a:cubicBezTo>
                      <a:pt x="13222" y="17307"/>
                      <a:pt x="7648" y="18833"/>
                      <a:pt x="1" y="20933"/>
                    </a:cubicBezTo>
                    <a:cubicBezTo>
                      <a:pt x="1" y="20933"/>
                      <a:pt x="-69" y="-667"/>
                      <a:pt x="864" y="16"/>
                    </a:cubicBezTo>
                    <a:close/>
                  </a:path>
                </a:pathLst>
              </a:custGeom>
              <a:solidFill>
                <a:srgbClr val="DEA204"/>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27" name="Google Shape;327;p7"/>
              <p:cNvSpPr/>
              <p:nvPr/>
            </p:nvSpPr>
            <p:spPr>
              <a:xfrm>
                <a:off x="4999484" y="3547900"/>
                <a:ext cx="3095507" cy="1356545"/>
              </a:xfrm>
              <a:custGeom>
                <a:avLst/>
                <a:gdLst/>
                <a:ahLst/>
                <a:cxnLst/>
                <a:rect l="l" t="t" r="r" b="b"/>
                <a:pathLst>
                  <a:path w="21204" h="20841" extrusionOk="0">
                    <a:moveTo>
                      <a:pt x="7136" y="20841"/>
                    </a:moveTo>
                    <a:lnTo>
                      <a:pt x="4557" y="16290"/>
                    </a:lnTo>
                    <a:cubicBezTo>
                      <a:pt x="4557" y="16290"/>
                      <a:pt x="4557" y="16290"/>
                      <a:pt x="4075" y="17061"/>
                    </a:cubicBezTo>
                    <a:cubicBezTo>
                      <a:pt x="3009" y="18604"/>
                      <a:pt x="1049" y="18450"/>
                      <a:pt x="326" y="16907"/>
                    </a:cubicBezTo>
                    <a:cubicBezTo>
                      <a:pt x="-396" y="15364"/>
                      <a:pt x="154" y="12664"/>
                      <a:pt x="1255" y="12972"/>
                    </a:cubicBezTo>
                    <a:cubicBezTo>
                      <a:pt x="2356" y="13281"/>
                      <a:pt x="2700" y="13358"/>
                      <a:pt x="3284" y="12587"/>
                    </a:cubicBezTo>
                    <a:lnTo>
                      <a:pt x="1306" y="8149"/>
                    </a:lnTo>
                    <a:cubicBezTo>
                      <a:pt x="1306" y="8149"/>
                      <a:pt x="1152" y="7804"/>
                      <a:pt x="1840" y="7495"/>
                    </a:cubicBezTo>
                    <a:cubicBezTo>
                      <a:pt x="2528" y="7187"/>
                      <a:pt x="6655" y="5490"/>
                      <a:pt x="6655" y="5490"/>
                    </a:cubicBezTo>
                    <a:cubicBezTo>
                      <a:pt x="7377" y="4950"/>
                      <a:pt x="7205" y="4410"/>
                      <a:pt x="6861" y="4410"/>
                    </a:cubicBezTo>
                    <a:cubicBezTo>
                      <a:pt x="6517" y="4410"/>
                      <a:pt x="5451" y="4487"/>
                      <a:pt x="5589" y="2790"/>
                    </a:cubicBezTo>
                    <a:cubicBezTo>
                      <a:pt x="5726" y="1092"/>
                      <a:pt x="8409" y="-759"/>
                      <a:pt x="9750" y="321"/>
                    </a:cubicBezTo>
                    <a:cubicBezTo>
                      <a:pt x="11092" y="1401"/>
                      <a:pt x="10026" y="3252"/>
                      <a:pt x="10232" y="3561"/>
                    </a:cubicBezTo>
                    <a:cubicBezTo>
                      <a:pt x="10438" y="3870"/>
                      <a:pt x="14497" y="2558"/>
                      <a:pt x="14497" y="2558"/>
                    </a:cubicBezTo>
                    <a:lnTo>
                      <a:pt x="16217" y="6570"/>
                    </a:lnTo>
                    <a:cubicBezTo>
                      <a:pt x="16217" y="6570"/>
                      <a:pt x="15666" y="7264"/>
                      <a:pt x="15013" y="7110"/>
                    </a:cubicBezTo>
                    <a:cubicBezTo>
                      <a:pt x="14359" y="6955"/>
                      <a:pt x="13121" y="6338"/>
                      <a:pt x="12880" y="7958"/>
                    </a:cubicBezTo>
                    <a:cubicBezTo>
                      <a:pt x="12640" y="9578"/>
                      <a:pt x="14772" y="12818"/>
                      <a:pt x="16561" y="11352"/>
                    </a:cubicBezTo>
                    <a:cubicBezTo>
                      <a:pt x="17455" y="10581"/>
                      <a:pt x="18040" y="9655"/>
                      <a:pt x="18040" y="9655"/>
                    </a:cubicBezTo>
                    <a:lnTo>
                      <a:pt x="21204" y="15055"/>
                    </a:lnTo>
                    <a:lnTo>
                      <a:pt x="15288" y="17292"/>
                    </a:lnTo>
                    <a:cubicBezTo>
                      <a:pt x="14635" y="17524"/>
                      <a:pt x="14635" y="15981"/>
                      <a:pt x="14807" y="15132"/>
                    </a:cubicBezTo>
                    <a:cubicBezTo>
                      <a:pt x="14979" y="14284"/>
                      <a:pt x="13843" y="12895"/>
                      <a:pt x="12193" y="13204"/>
                    </a:cubicBezTo>
                    <a:cubicBezTo>
                      <a:pt x="10542" y="13512"/>
                      <a:pt x="9269" y="15750"/>
                      <a:pt x="9750" y="16598"/>
                    </a:cubicBezTo>
                    <a:cubicBezTo>
                      <a:pt x="10232" y="17447"/>
                      <a:pt x="11642" y="17678"/>
                      <a:pt x="11642" y="18681"/>
                    </a:cubicBezTo>
                    <a:cubicBezTo>
                      <a:pt x="11608" y="19375"/>
                      <a:pt x="9854" y="19838"/>
                      <a:pt x="9854" y="19838"/>
                    </a:cubicBezTo>
                    <a:cubicBezTo>
                      <a:pt x="9854" y="19838"/>
                      <a:pt x="7136" y="20841"/>
                      <a:pt x="7136" y="20841"/>
                    </a:cubicBezTo>
                    <a:close/>
                  </a:path>
                </a:pathLst>
              </a:custGeom>
              <a:solidFill>
                <a:schemeClr val="accent4"/>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nvGrpSpPr>
            <p:cNvPr id="328" name="Google Shape;328;p7"/>
            <p:cNvGrpSpPr/>
            <p:nvPr/>
          </p:nvGrpSpPr>
          <p:grpSpPr>
            <a:xfrm>
              <a:off x="4783130" y="2169676"/>
              <a:ext cx="3332518" cy="2106285"/>
              <a:chOff x="6035613" y="4400315"/>
              <a:chExt cx="3332518" cy="2106285"/>
            </a:xfrm>
          </p:grpSpPr>
          <p:sp>
            <p:nvSpPr>
              <p:cNvPr id="329" name="Google Shape;329;p7"/>
              <p:cNvSpPr/>
              <p:nvPr/>
            </p:nvSpPr>
            <p:spPr>
              <a:xfrm>
                <a:off x="8775498" y="4900807"/>
                <a:ext cx="592633" cy="618723"/>
              </a:xfrm>
              <a:custGeom>
                <a:avLst/>
                <a:gdLst/>
                <a:ahLst/>
                <a:cxnLst/>
                <a:rect l="l" t="t" r="r" b="b"/>
                <a:pathLst>
                  <a:path w="21468" h="21600" extrusionOk="0">
                    <a:moveTo>
                      <a:pt x="15511" y="21600"/>
                    </a:moveTo>
                    <a:lnTo>
                      <a:pt x="0" y="5678"/>
                    </a:lnTo>
                    <a:cubicBezTo>
                      <a:pt x="0" y="5678"/>
                      <a:pt x="909" y="4275"/>
                      <a:pt x="3456" y="4626"/>
                    </a:cubicBezTo>
                    <a:cubicBezTo>
                      <a:pt x="6003" y="4976"/>
                      <a:pt x="4729" y="7430"/>
                      <a:pt x="13824" y="6554"/>
                    </a:cubicBezTo>
                    <a:cubicBezTo>
                      <a:pt x="18940" y="6061"/>
                      <a:pt x="21063" y="3128"/>
                      <a:pt x="20355" y="0"/>
                    </a:cubicBezTo>
                    <a:cubicBezTo>
                      <a:pt x="21600" y="1339"/>
                      <a:pt x="21395" y="4231"/>
                      <a:pt x="21464" y="8175"/>
                    </a:cubicBezTo>
                    <a:cubicBezTo>
                      <a:pt x="21532" y="12120"/>
                      <a:pt x="20850" y="17576"/>
                      <a:pt x="20850" y="17576"/>
                    </a:cubicBezTo>
                    <a:cubicBezTo>
                      <a:pt x="20577" y="19679"/>
                      <a:pt x="19175" y="21154"/>
                      <a:pt x="15511" y="21600"/>
                    </a:cubicBezTo>
                    <a:close/>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0" name="Google Shape;330;p7"/>
              <p:cNvSpPr/>
              <p:nvPr/>
            </p:nvSpPr>
            <p:spPr>
              <a:xfrm>
                <a:off x="8553296" y="5548637"/>
                <a:ext cx="689158" cy="561193"/>
              </a:xfrm>
              <a:custGeom>
                <a:avLst/>
                <a:gdLst/>
                <a:ahLst/>
                <a:cxnLst/>
                <a:rect l="l" t="t" r="r" b="b"/>
                <a:pathLst>
                  <a:path w="21600" h="21459" extrusionOk="0">
                    <a:moveTo>
                      <a:pt x="0" y="20088"/>
                    </a:moveTo>
                    <a:lnTo>
                      <a:pt x="354" y="3480"/>
                    </a:lnTo>
                    <a:lnTo>
                      <a:pt x="21285" y="24"/>
                    </a:lnTo>
                    <a:cubicBezTo>
                      <a:pt x="21541" y="-72"/>
                      <a:pt x="21600" y="72"/>
                      <a:pt x="21600" y="1296"/>
                    </a:cubicBezTo>
                    <a:cubicBezTo>
                      <a:pt x="21600" y="2520"/>
                      <a:pt x="20892" y="16920"/>
                      <a:pt x="20892" y="16920"/>
                    </a:cubicBezTo>
                    <a:cubicBezTo>
                      <a:pt x="20892" y="16920"/>
                      <a:pt x="5548" y="21456"/>
                      <a:pt x="5252" y="21456"/>
                    </a:cubicBezTo>
                    <a:cubicBezTo>
                      <a:pt x="2066" y="21528"/>
                      <a:pt x="0" y="20088"/>
                      <a:pt x="0" y="20088"/>
                    </a:cubicBezTo>
                    <a:close/>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1" name="Google Shape;331;p7"/>
              <p:cNvSpPr/>
              <p:nvPr/>
            </p:nvSpPr>
            <p:spPr>
              <a:xfrm>
                <a:off x="6985948" y="5765347"/>
                <a:ext cx="1088343" cy="741253"/>
              </a:xfrm>
              <a:custGeom>
                <a:avLst/>
                <a:gdLst/>
                <a:ahLst/>
                <a:cxnLst/>
                <a:rect l="l" t="t" r="r" b="b"/>
                <a:pathLst>
                  <a:path w="21600" h="21600" extrusionOk="0">
                    <a:moveTo>
                      <a:pt x="710" y="7755"/>
                    </a:moveTo>
                    <a:lnTo>
                      <a:pt x="21538" y="0"/>
                    </a:lnTo>
                    <a:lnTo>
                      <a:pt x="21600" y="14741"/>
                    </a:lnTo>
                    <a:lnTo>
                      <a:pt x="0" y="21600"/>
                    </a:lnTo>
                    <a:lnTo>
                      <a:pt x="710" y="7755"/>
                    </a:lnTo>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2" name="Google Shape;332;p7"/>
              <p:cNvSpPr/>
              <p:nvPr/>
            </p:nvSpPr>
            <p:spPr>
              <a:xfrm>
                <a:off x="7744895" y="5317653"/>
                <a:ext cx="832143" cy="757835"/>
              </a:xfrm>
              <a:custGeom>
                <a:avLst/>
                <a:gdLst/>
                <a:ahLst/>
                <a:cxnLst/>
                <a:rect l="l" t="t" r="r" b="b"/>
                <a:pathLst>
                  <a:path w="19455" h="21100" extrusionOk="0">
                    <a:moveTo>
                      <a:pt x="7691" y="13498"/>
                    </a:moveTo>
                    <a:lnTo>
                      <a:pt x="7685" y="12362"/>
                    </a:lnTo>
                    <a:cubicBezTo>
                      <a:pt x="7685" y="12362"/>
                      <a:pt x="7685" y="12362"/>
                      <a:pt x="6159" y="9985"/>
                    </a:cubicBezTo>
                    <a:cubicBezTo>
                      <a:pt x="4633" y="7609"/>
                      <a:pt x="993" y="9007"/>
                      <a:pt x="172" y="6630"/>
                    </a:cubicBezTo>
                    <a:cubicBezTo>
                      <a:pt x="-650" y="4253"/>
                      <a:pt x="1346" y="618"/>
                      <a:pt x="9093" y="59"/>
                    </a:cubicBezTo>
                    <a:cubicBezTo>
                      <a:pt x="16841" y="-500"/>
                      <a:pt x="20950" y="2995"/>
                      <a:pt x="18954" y="5232"/>
                    </a:cubicBezTo>
                    <a:cubicBezTo>
                      <a:pt x="16959" y="7469"/>
                      <a:pt x="18133" y="9426"/>
                      <a:pt x="19424" y="9007"/>
                    </a:cubicBezTo>
                    <a:lnTo>
                      <a:pt x="19160" y="21100"/>
                    </a:lnTo>
                    <a:cubicBezTo>
                      <a:pt x="18015" y="20785"/>
                      <a:pt x="18077" y="17825"/>
                      <a:pt x="17311" y="15438"/>
                    </a:cubicBezTo>
                    <a:cubicBezTo>
                      <a:pt x="16739" y="13655"/>
                      <a:pt x="13874" y="11610"/>
                      <a:pt x="7691" y="13498"/>
                    </a:cubicBezTo>
                    <a:close/>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3" name="Google Shape;333;p7"/>
              <p:cNvSpPr/>
              <p:nvPr/>
            </p:nvSpPr>
            <p:spPr>
              <a:xfrm>
                <a:off x="6035613" y="4400315"/>
                <a:ext cx="3307125" cy="1629726"/>
              </a:xfrm>
              <a:custGeom>
                <a:avLst/>
                <a:gdLst/>
                <a:ahLst/>
                <a:cxnLst/>
                <a:rect l="l" t="t" r="r" b="b"/>
                <a:pathLst>
                  <a:path w="21170" h="21374" extrusionOk="0">
                    <a:moveTo>
                      <a:pt x="0" y="6557"/>
                    </a:moveTo>
                    <a:lnTo>
                      <a:pt x="2539" y="5701"/>
                    </a:lnTo>
                    <a:cubicBezTo>
                      <a:pt x="2539" y="5701"/>
                      <a:pt x="4179" y="5306"/>
                      <a:pt x="4211" y="4713"/>
                    </a:cubicBezTo>
                    <a:cubicBezTo>
                      <a:pt x="4211" y="3857"/>
                      <a:pt x="2893" y="3659"/>
                      <a:pt x="2443" y="2935"/>
                    </a:cubicBezTo>
                    <a:cubicBezTo>
                      <a:pt x="1993" y="2211"/>
                      <a:pt x="3182" y="301"/>
                      <a:pt x="4725" y="37"/>
                    </a:cubicBezTo>
                    <a:cubicBezTo>
                      <a:pt x="6268" y="-226"/>
                      <a:pt x="7329" y="959"/>
                      <a:pt x="7168" y="1684"/>
                    </a:cubicBezTo>
                    <a:cubicBezTo>
                      <a:pt x="7007" y="2408"/>
                      <a:pt x="7007" y="3725"/>
                      <a:pt x="7618" y="3528"/>
                    </a:cubicBezTo>
                    <a:lnTo>
                      <a:pt x="13146" y="1618"/>
                    </a:lnTo>
                    <a:cubicBezTo>
                      <a:pt x="13146" y="1618"/>
                      <a:pt x="13339" y="1420"/>
                      <a:pt x="13436" y="1486"/>
                    </a:cubicBezTo>
                    <a:cubicBezTo>
                      <a:pt x="13532" y="1552"/>
                      <a:pt x="15139" y="4581"/>
                      <a:pt x="15621" y="5108"/>
                    </a:cubicBezTo>
                    <a:cubicBezTo>
                      <a:pt x="16104" y="5635"/>
                      <a:pt x="16650" y="5964"/>
                      <a:pt x="16843" y="4647"/>
                    </a:cubicBezTo>
                    <a:cubicBezTo>
                      <a:pt x="17036" y="3330"/>
                      <a:pt x="18386" y="2672"/>
                      <a:pt x="19961" y="4054"/>
                    </a:cubicBezTo>
                    <a:cubicBezTo>
                      <a:pt x="21536" y="5437"/>
                      <a:pt x="21600" y="8664"/>
                      <a:pt x="19993" y="8994"/>
                    </a:cubicBezTo>
                    <a:cubicBezTo>
                      <a:pt x="18386" y="9323"/>
                      <a:pt x="18611" y="8401"/>
                      <a:pt x="18161" y="8269"/>
                    </a:cubicBezTo>
                    <a:cubicBezTo>
                      <a:pt x="17711" y="8137"/>
                      <a:pt x="17550" y="8664"/>
                      <a:pt x="17550" y="8664"/>
                    </a:cubicBezTo>
                    <a:lnTo>
                      <a:pt x="20507" y="15118"/>
                    </a:lnTo>
                    <a:lnTo>
                      <a:pt x="16232" y="16303"/>
                    </a:lnTo>
                    <a:cubicBezTo>
                      <a:pt x="15879" y="16501"/>
                      <a:pt x="15557" y="15579"/>
                      <a:pt x="16104" y="14525"/>
                    </a:cubicBezTo>
                    <a:cubicBezTo>
                      <a:pt x="16650" y="13472"/>
                      <a:pt x="15525" y="11825"/>
                      <a:pt x="13404" y="12089"/>
                    </a:cubicBezTo>
                    <a:cubicBezTo>
                      <a:pt x="11282" y="12352"/>
                      <a:pt x="10736" y="14064"/>
                      <a:pt x="10961" y="15184"/>
                    </a:cubicBezTo>
                    <a:cubicBezTo>
                      <a:pt x="11186" y="16303"/>
                      <a:pt x="12182" y="15645"/>
                      <a:pt x="12600" y="16764"/>
                    </a:cubicBezTo>
                    <a:cubicBezTo>
                      <a:pt x="13018" y="17884"/>
                      <a:pt x="13018" y="17884"/>
                      <a:pt x="13018" y="17884"/>
                    </a:cubicBezTo>
                    <a:lnTo>
                      <a:pt x="6300" y="21374"/>
                    </a:lnTo>
                    <a:lnTo>
                      <a:pt x="4211" y="15184"/>
                    </a:lnTo>
                    <a:cubicBezTo>
                      <a:pt x="3857" y="14196"/>
                      <a:pt x="4275" y="13472"/>
                      <a:pt x="5432" y="13933"/>
                    </a:cubicBezTo>
                    <a:cubicBezTo>
                      <a:pt x="6589" y="14394"/>
                      <a:pt x="8036" y="14394"/>
                      <a:pt x="8229" y="12813"/>
                    </a:cubicBezTo>
                    <a:cubicBezTo>
                      <a:pt x="8421" y="11233"/>
                      <a:pt x="6943" y="8730"/>
                      <a:pt x="5207" y="8862"/>
                    </a:cubicBezTo>
                    <a:cubicBezTo>
                      <a:pt x="3471" y="8994"/>
                      <a:pt x="3761" y="10837"/>
                      <a:pt x="2539" y="10837"/>
                    </a:cubicBezTo>
                    <a:cubicBezTo>
                      <a:pt x="1993" y="10772"/>
                      <a:pt x="1543" y="10245"/>
                      <a:pt x="1543" y="10245"/>
                    </a:cubicBezTo>
                    <a:cubicBezTo>
                      <a:pt x="1543" y="10245"/>
                      <a:pt x="0" y="6557"/>
                      <a:pt x="0" y="6557"/>
                    </a:cubicBezTo>
                    <a:close/>
                  </a:path>
                </a:pathLst>
              </a:custGeom>
              <a:solidFill>
                <a:schemeClr val="accent3"/>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nvGrpSpPr>
            <p:cNvPr id="334" name="Google Shape;334;p7"/>
            <p:cNvGrpSpPr/>
            <p:nvPr/>
          </p:nvGrpSpPr>
          <p:grpSpPr>
            <a:xfrm>
              <a:off x="2644877" y="2670168"/>
              <a:ext cx="3428682" cy="2223007"/>
              <a:chOff x="3897360" y="4900807"/>
              <a:chExt cx="3428682" cy="2223007"/>
            </a:xfrm>
          </p:grpSpPr>
          <p:sp>
            <p:nvSpPr>
              <p:cNvPr id="335" name="Google Shape;335;p7"/>
              <p:cNvSpPr/>
              <p:nvPr/>
            </p:nvSpPr>
            <p:spPr>
              <a:xfrm>
                <a:off x="4547373" y="5576108"/>
                <a:ext cx="640283" cy="513832"/>
              </a:xfrm>
              <a:custGeom>
                <a:avLst/>
                <a:gdLst/>
                <a:ahLst/>
                <a:cxnLst/>
                <a:rect l="l" t="t" r="r" b="b"/>
                <a:pathLst>
                  <a:path w="21435" h="18420" extrusionOk="0">
                    <a:moveTo>
                      <a:pt x="1723" y="1951"/>
                    </a:moveTo>
                    <a:cubicBezTo>
                      <a:pt x="7774" y="-2549"/>
                      <a:pt x="21264" y="1096"/>
                      <a:pt x="21432" y="9196"/>
                    </a:cubicBezTo>
                    <a:cubicBezTo>
                      <a:pt x="21600" y="17296"/>
                      <a:pt x="13868" y="19051"/>
                      <a:pt x="0" y="18241"/>
                    </a:cubicBezTo>
                    <a:cubicBezTo>
                      <a:pt x="0" y="18241"/>
                      <a:pt x="1723" y="1951"/>
                      <a:pt x="1723" y="1951"/>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6" name="Google Shape;336;p7"/>
              <p:cNvSpPr/>
              <p:nvPr/>
            </p:nvSpPr>
            <p:spPr>
              <a:xfrm>
                <a:off x="6378789" y="6030403"/>
                <a:ext cx="642712" cy="549820"/>
              </a:xfrm>
              <a:custGeom>
                <a:avLst/>
                <a:gdLst/>
                <a:ahLst/>
                <a:cxnLst/>
                <a:rect l="l" t="t" r="r" b="b"/>
                <a:pathLst>
                  <a:path w="21600" h="21600" extrusionOk="0">
                    <a:moveTo>
                      <a:pt x="21600" y="0"/>
                    </a:moveTo>
                    <a:lnTo>
                      <a:pt x="0" y="3945"/>
                    </a:lnTo>
                    <a:cubicBezTo>
                      <a:pt x="506" y="6115"/>
                      <a:pt x="1350" y="6115"/>
                      <a:pt x="6075" y="7299"/>
                    </a:cubicBezTo>
                    <a:cubicBezTo>
                      <a:pt x="9269" y="8099"/>
                      <a:pt x="14313" y="12233"/>
                      <a:pt x="11984" y="16473"/>
                    </a:cubicBezTo>
                    <a:lnTo>
                      <a:pt x="12066" y="21600"/>
                    </a:lnTo>
                    <a:lnTo>
                      <a:pt x="19237" y="19430"/>
                    </a:lnTo>
                    <a:cubicBezTo>
                      <a:pt x="20166" y="19134"/>
                      <a:pt x="20588" y="19036"/>
                      <a:pt x="20588" y="18148"/>
                    </a:cubicBezTo>
                    <a:cubicBezTo>
                      <a:pt x="20588" y="18148"/>
                      <a:pt x="21600" y="0"/>
                      <a:pt x="21600" y="0"/>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7" name="Google Shape;337;p7"/>
              <p:cNvSpPr/>
              <p:nvPr/>
            </p:nvSpPr>
            <p:spPr>
              <a:xfrm>
                <a:off x="3897360" y="5362776"/>
                <a:ext cx="707988" cy="969089"/>
              </a:xfrm>
              <a:custGeom>
                <a:avLst/>
                <a:gdLst/>
                <a:ahLst/>
                <a:cxnLst/>
                <a:rect l="l" t="t" r="r" b="b"/>
                <a:pathLst>
                  <a:path w="21600" h="21600" extrusionOk="0">
                    <a:moveTo>
                      <a:pt x="0" y="11080"/>
                    </a:moveTo>
                    <a:lnTo>
                      <a:pt x="153" y="0"/>
                    </a:lnTo>
                    <a:lnTo>
                      <a:pt x="10723" y="10968"/>
                    </a:lnTo>
                    <a:cubicBezTo>
                      <a:pt x="12255" y="11416"/>
                      <a:pt x="16085" y="8953"/>
                      <a:pt x="21600" y="6155"/>
                    </a:cubicBezTo>
                    <a:lnTo>
                      <a:pt x="20374" y="16676"/>
                    </a:lnTo>
                    <a:cubicBezTo>
                      <a:pt x="17464" y="18019"/>
                      <a:pt x="13021" y="21376"/>
                      <a:pt x="9957" y="21600"/>
                    </a:cubicBezTo>
                    <a:cubicBezTo>
                      <a:pt x="9957" y="21600"/>
                      <a:pt x="0" y="11080"/>
                      <a:pt x="0" y="11080"/>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8" name="Google Shape;338;p7"/>
              <p:cNvSpPr/>
              <p:nvPr/>
            </p:nvSpPr>
            <p:spPr>
              <a:xfrm>
                <a:off x="4369271" y="6085469"/>
                <a:ext cx="273734" cy="985409"/>
              </a:xfrm>
              <a:custGeom>
                <a:avLst/>
                <a:gdLst/>
                <a:ahLst/>
                <a:cxnLst/>
                <a:rect l="l" t="t" r="r" b="b"/>
                <a:pathLst>
                  <a:path w="21508" h="21600" extrusionOk="0">
                    <a:moveTo>
                      <a:pt x="20916" y="11557"/>
                    </a:moveTo>
                    <a:lnTo>
                      <a:pt x="7" y="0"/>
                    </a:lnTo>
                    <a:cubicBezTo>
                      <a:pt x="7" y="0"/>
                      <a:pt x="-92" y="8062"/>
                      <a:pt x="500" y="9961"/>
                    </a:cubicBezTo>
                    <a:cubicBezTo>
                      <a:pt x="1092" y="11859"/>
                      <a:pt x="7305" y="15161"/>
                      <a:pt x="10560" y="17390"/>
                    </a:cubicBezTo>
                    <a:cubicBezTo>
                      <a:pt x="12927" y="18546"/>
                      <a:pt x="21508" y="21600"/>
                      <a:pt x="21508" y="21600"/>
                    </a:cubicBezTo>
                    <a:cubicBezTo>
                      <a:pt x="21508" y="21600"/>
                      <a:pt x="20916" y="11557"/>
                      <a:pt x="20916" y="11557"/>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39" name="Google Shape;339;p7"/>
              <p:cNvSpPr/>
              <p:nvPr/>
            </p:nvSpPr>
            <p:spPr>
              <a:xfrm>
                <a:off x="4629910" y="6230486"/>
                <a:ext cx="1167427" cy="846639"/>
              </a:xfrm>
              <a:custGeom>
                <a:avLst/>
                <a:gdLst/>
                <a:ahLst/>
                <a:cxnLst/>
                <a:rect l="l" t="t" r="r" b="b"/>
                <a:pathLst>
                  <a:path w="21600" h="21519" extrusionOk="0">
                    <a:moveTo>
                      <a:pt x="21554" y="0"/>
                    </a:moveTo>
                    <a:lnTo>
                      <a:pt x="0" y="8806"/>
                    </a:lnTo>
                    <a:lnTo>
                      <a:pt x="139" y="20451"/>
                    </a:lnTo>
                    <a:cubicBezTo>
                      <a:pt x="139" y="21217"/>
                      <a:pt x="279" y="21600"/>
                      <a:pt x="1463" y="21504"/>
                    </a:cubicBezTo>
                    <a:cubicBezTo>
                      <a:pt x="2439" y="21217"/>
                      <a:pt x="21600" y="14038"/>
                      <a:pt x="21600" y="14038"/>
                    </a:cubicBezTo>
                    <a:cubicBezTo>
                      <a:pt x="21600" y="14038"/>
                      <a:pt x="21554" y="0"/>
                      <a:pt x="21554" y="0"/>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40" name="Google Shape;340;p7"/>
              <p:cNvSpPr/>
              <p:nvPr/>
            </p:nvSpPr>
            <p:spPr>
              <a:xfrm>
                <a:off x="5791430" y="6240429"/>
                <a:ext cx="986821" cy="883385"/>
              </a:xfrm>
              <a:custGeom>
                <a:avLst/>
                <a:gdLst/>
                <a:ahLst/>
                <a:cxnLst/>
                <a:rect l="l" t="t" r="r" b="b"/>
                <a:pathLst>
                  <a:path w="20963" h="20541" extrusionOk="0">
                    <a:moveTo>
                      <a:pt x="20360" y="2583"/>
                    </a:moveTo>
                    <a:cubicBezTo>
                      <a:pt x="20462" y="3014"/>
                      <a:pt x="20459" y="3463"/>
                      <a:pt x="20314" y="3919"/>
                    </a:cubicBezTo>
                    <a:cubicBezTo>
                      <a:pt x="19875" y="5304"/>
                      <a:pt x="18132" y="6754"/>
                      <a:pt x="14080" y="7939"/>
                    </a:cubicBezTo>
                    <a:cubicBezTo>
                      <a:pt x="3306" y="11092"/>
                      <a:pt x="106" y="7122"/>
                      <a:pt x="1173" y="3036"/>
                    </a:cubicBezTo>
                    <a:cubicBezTo>
                      <a:pt x="1386" y="467"/>
                      <a:pt x="0" y="0"/>
                      <a:pt x="0" y="0"/>
                    </a:cubicBezTo>
                    <a:lnTo>
                      <a:pt x="53" y="12843"/>
                    </a:lnTo>
                    <a:cubicBezTo>
                      <a:pt x="1493" y="13894"/>
                      <a:pt x="-427" y="18010"/>
                      <a:pt x="3173" y="19586"/>
                    </a:cubicBezTo>
                    <a:cubicBezTo>
                      <a:pt x="6773" y="21162"/>
                      <a:pt x="19573" y="21600"/>
                      <a:pt x="20853" y="14332"/>
                    </a:cubicBezTo>
                    <a:cubicBezTo>
                      <a:pt x="21173" y="11355"/>
                      <a:pt x="20693" y="6597"/>
                      <a:pt x="20693" y="6597"/>
                    </a:cubicBezTo>
                    <a:cubicBezTo>
                      <a:pt x="20693" y="6597"/>
                      <a:pt x="20360" y="2583"/>
                      <a:pt x="20360" y="2583"/>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341" name="Google Shape;341;p7"/>
              <p:cNvSpPr/>
              <p:nvPr/>
            </p:nvSpPr>
            <p:spPr>
              <a:xfrm>
                <a:off x="3903960" y="4900807"/>
                <a:ext cx="3422082" cy="1746124"/>
              </a:xfrm>
              <a:custGeom>
                <a:avLst/>
                <a:gdLst/>
                <a:ahLst/>
                <a:cxnLst/>
                <a:rect l="l" t="t" r="r" b="b"/>
                <a:pathLst>
                  <a:path w="21428" h="20579" extrusionOk="0">
                    <a:moveTo>
                      <a:pt x="0" y="5444"/>
                    </a:moveTo>
                    <a:lnTo>
                      <a:pt x="5848" y="2959"/>
                    </a:lnTo>
                    <a:cubicBezTo>
                      <a:pt x="6037" y="3077"/>
                      <a:pt x="6257" y="3314"/>
                      <a:pt x="6351" y="3906"/>
                    </a:cubicBezTo>
                    <a:cubicBezTo>
                      <a:pt x="6445" y="4498"/>
                      <a:pt x="5754" y="5859"/>
                      <a:pt x="7514" y="6391"/>
                    </a:cubicBezTo>
                    <a:cubicBezTo>
                      <a:pt x="9275" y="6924"/>
                      <a:pt x="11256" y="5859"/>
                      <a:pt x="11413" y="4734"/>
                    </a:cubicBezTo>
                    <a:cubicBezTo>
                      <a:pt x="11570" y="3610"/>
                      <a:pt x="10973" y="2841"/>
                      <a:pt x="10281" y="2722"/>
                    </a:cubicBezTo>
                    <a:cubicBezTo>
                      <a:pt x="9590" y="2604"/>
                      <a:pt x="9715" y="1479"/>
                      <a:pt x="10281" y="1479"/>
                    </a:cubicBezTo>
                    <a:lnTo>
                      <a:pt x="13362" y="0"/>
                    </a:lnTo>
                    <a:lnTo>
                      <a:pt x="14872" y="3314"/>
                    </a:lnTo>
                    <a:cubicBezTo>
                      <a:pt x="14872" y="3314"/>
                      <a:pt x="15312" y="3787"/>
                      <a:pt x="15846" y="3847"/>
                    </a:cubicBezTo>
                    <a:cubicBezTo>
                      <a:pt x="17041" y="3847"/>
                      <a:pt x="16758" y="2190"/>
                      <a:pt x="18456" y="2071"/>
                    </a:cubicBezTo>
                    <a:cubicBezTo>
                      <a:pt x="20154" y="1953"/>
                      <a:pt x="21600" y="4202"/>
                      <a:pt x="21411" y="5622"/>
                    </a:cubicBezTo>
                    <a:cubicBezTo>
                      <a:pt x="21223" y="7042"/>
                      <a:pt x="19808" y="7042"/>
                      <a:pt x="18676" y="6628"/>
                    </a:cubicBezTo>
                    <a:cubicBezTo>
                      <a:pt x="17544" y="6214"/>
                      <a:pt x="17135" y="6865"/>
                      <a:pt x="17481" y="7752"/>
                    </a:cubicBezTo>
                    <a:lnTo>
                      <a:pt x="19525" y="13315"/>
                    </a:lnTo>
                    <a:lnTo>
                      <a:pt x="15500" y="14499"/>
                    </a:lnTo>
                    <a:cubicBezTo>
                      <a:pt x="15595" y="15150"/>
                      <a:pt x="15752" y="15150"/>
                      <a:pt x="16632" y="15505"/>
                    </a:cubicBezTo>
                    <a:cubicBezTo>
                      <a:pt x="17513" y="15860"/>
                      <a:pt x="19148" y="18404"/>
                      <a:pt x="15972" y="20002"/>
                    </a:cubicBezTo>
                    <a:cubicBezTo>
                      <a:pt x="12797" y="21600"/>
                      <a:pt x="11853" y="19588"/>
                      <a:pt x="12168" y="17517"/>
                    </a:cubicBezTo>
                    <a:cubicBezTo>
                      <a:pt x="12231" y="16215"/>
                      <a:pt x="11822" y="15978"/>
                      <a:pt x="11822" y="15978"/>
                    </a:cubicBezTo>
                    <a:lnTo>
                      <a:pt x="4528" y="20061"/>
                    </a:lnTo>
                    <a:lnTo>
                      <a:pt x="2861" y="13848"/>
                    </a:lnTo>
                    <a:cubicBezTo>
                      <a:pt x="2861" y="13848"/>
                      <a:pt x="3113" y="12842"/>
                      <a:pt x="4307" y="13315"/>
                    </a:cubicBezTo>
                    <a:cubicBezTo>
                      <a:pt x="5502" y="13788"/>
                      <a:pt x="7892" y="13552"/>
                      <a:pt x="7860" y="10889"/>
                    </a:cubicBezTo>
                    <a:cubicBezTo>
                      <a:pt x="7829" y="8226"/>
                      <a:pt x="5534" y="7220"/>
                      <a:pt x="4402" y="8699"/>
                    </a:cubicBezTo>
                    <a:cubicBezTo>
                      <a:pt x="3270" y="10179"/>
                      <a:pt x="2484" y="11481"/>
                      <a:pt x="2169" y="11244"/>
                    </a:cubicBezTo>
                    <a:cubicBezTo>
                      <a:pt x="2169" y="11244"/>
                      <a:pt x="0" y="5444"/>
                      <a:pt x="0" y="5444"/>
                    </a:cubicBezTo>
                    <a:close/>
                  </a:path>
                </a:pathLst>
              </a:custGeom>
              <a:solidFill>
                <a:schemeClr val="accent2"/>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grpSp>
        <p:nvGrpSpPr>
          <p:cNvPr id="342" name="Google Shape;342;p7"/>
          <p:cNvGrpSpPr/>
          <p:nvPr/>
        </p:nvGrpSpPr>
        <p:grpSpPr>
          <a:xfrm>
            <a:off x="2846013" y="3026359"/>
            <a:ext cx="1083020" cy="418240"/>
            <a:chOff x="1582038" y="2697524"/>
            <a:chExt cx="2577213" cy="316190"/>
          </a:xfrm>
        </p:grpSpPr>
        <p:cxnSp>
          <p:nvCxnSpPr>
            <p:cNvPr id="343" name="Google Shape;343;p7"/>
            <p:cNvCxnSpPr/>
            <p:nvPr/>
          </p:nvCxnSpPr>
          <p:spPr>
            <a:xfrm rot="10800000">
              <a:off x="3661285" y="2697524"/>
              <a:ext cx="497966" cy="316190"/>
            </a:xfrm>
            <a:prstGeom prst="straightConnector1">
              <a:avLst/>
            </a:prstGeom>
            <a:noFill/>
            <a:ln w="9525" cap="flat" cmpd="sng">
              <a:solidFill>
                <a:srgbClr val="91072B"/>
              </a:solidFill>
              <a:prstDash val="solid"/>
              <a:round/>
              <a:headEnd type="none" w="sm" len="sm"/>
              <a:tailEnd type="none" w="sm" len="sm"/>
            </a:ln>
          </p:spPr>
        </p:cxnSp>
        <p:cxnSp>
          <p:nvCxnSpPr>
            <p:cNvPr id="344" name="Google Shape;344;p7"/>
            <p:cNvCxnSpPr/>
            <p:nvPr/>
          </p:nvCxnSpPr>
          <p:spPr>
            <a:xfrm rot="10800000">
              <a:off x="1582038" y="2697524"/>
              <a:ext cx="2079249" cy="0"/>
            </a:xfrm>
            <a:prstGeom prst="straightConnector1">
              <a:avLst/>
            </a:prstGeom>
            <a:noFill/>
            <a:ln w="9525" cap="flat" cmpd="sng">
              <a:solidFill>
                <a:srgbClr val="91072B"/>
              </a:solidFill>
              <a:prstDash val="solid"/>
              <a:round/>
              <a:headEnd type="none" w="sm" len="sm"/>
              <a:tailEnd type="oval" w="med" len="med"/>
            </a:ln>
          </p:spPr>
        </p:cxnSp>
      </p:grpSp>
      <p:grpSp>
        <p:nvGrpSpPr>
          <p:cNvPr id="345" name="Google Shape;345;p7"/>
          <p:cNvGrpSpPr/>
          <p:nvPr/>
        </p:nvGrpSpPr>
        <p:grpSpPr>
          <a:xfrm>
            <a:off x="2846641" y="4263792"/>
            <a:ext cx="1490372" cy="516715"/>
            <a:chOff x="1804697" y="4994858"/>
            <a:chExt cx="2493744" cy="316190"/>
          </a:xfrm>
        </p:grpSpPr>
        <p:cxnSp>
          <p:nvCxnSpPr>
            <p:cNvPr id="346" name="Google Shape;346;p7"/>
            <p:cNvCxnSpPr/>
            <p:nvPr/>
          </p:nvCxnSpPr>
          <p:spPr>
            <a:xfrm flipH="1">
              <a:off x="3800475" y="4994858"/>
              <a:ext cx="497966" cy="316190"/>
            </a:xfrm>
            <a:prstGeom prst="straightConnector1">
              <a:avLst/>
            </a:prstGeom>
            <a:noFill/>
            <a:ln w="9525" cap="flat" cmpd="sng">
              <a:solidFill>
                <a:srgbClr val="91072B"/>
              </a:solidFill>
              <a:prstDash val="solid"/>
              <a:round/>
              <a:headEnd type="none" w="sm" len="sm"/>
              <a:tailEnd type="none" w="sm" len="sm"/>
            </a:ln>
          </p:spPr>
        </p:cxnSp>
        <p:cxnSp>
          <p:nvCxnSpPr>
            <p:cNvPr id="347" name="Google Shape;347;p7"/>
            <p:cNvCxnSpPr/>
            <p:nvPr/>
          </p:nvCxnSpPr>
          <p:spPr>
            <a:xfrm rot="10800000">
              <a:off x="1804697" y="5311048"/>
              <a:ext cx="1995779" cy="0"/>
            </a:xfrm>
            <a:prstGeom prst="straightConnector1">
              <a:avLst/>
            </a:prstGeom>
            <a:noFill/>
            <a:ln w="9525" cap="flat" cmpd="sng">
              <a:solidFill>
                <a:srgbClr val="91072B"/>
              </a:solidFill>
              <a:prstDash val="solid"/>
              <a:round/>
              <a:headEnd type="none" w="sm" len="sm"/>
              <a:tailEnd type="oval" w="med" len="med"/>
            </a:ln>
          </p:spPr>
        </p:cxnSp>
      </p:grpSp>
      <p:grpSp>
        <p:nvGrpSpPr>
          <p:cNvPr id="348" name="Google Shape;348;p7"/>
          <p:cNvGrpSpPr/>
          <p:nvPr/>
        </p:nvGrpSpPr>
        <p:grpSpPr>
          <a:xfrm>
            <a:off x="5262530" y="2945767"/>
            <a:ext cx="1031021" cy="281067"/>
            <a:chOff x="7528087" y="2680840"/>
            <a:chExt cx="2803259" cy="316190"/>
          </a:xfrm>
        </p:grpSpPr>
        <p:cxnSp>
          <p:nvCxnSpPr>
            <p:cNvPr id="349" name="Google Shape;349;p7"/>
            <p:cNvCxnSpPr/>
            <p:nvPr/>
          </p:nvCxnSpPr>
          <p:spPr>
            <a:xfrm rot="10800000" flipH="1">
              <a:off x="7528087" y="2680840"/>
              <a:ext cx="497966" cy="316190"/>
            </a:xfrm>
            <a:prstGeom prst="straightConnector1">
              <a:avLst/>
            </a:prstGeom>
            <a:noFill/>
            <a:ln w="9525" cap="flat" cmpd="sng">
              <a:solidFill>
                <a:srgbClr val="91072B"/>
              </a:solidFill>
              <a:prstDash val="solid"/>
              <a:round/>
              <a:headEnd type="none" w="sm" len="sm"/>
              <a:tailEnd type="none" w="sm" len="sm"/>
            </a:ln>
          </p:spPr>
        </p:cxnSp>
        <p:cxnSp>
          <p:nvCxnSpPr>
            <p:cNvPr id="350" name="Google Shape;350;p7"/>
            <p:cNvCxnSpPr/>
            <p:nvPr/>
          </p:nvCxnSpPr>
          <p:spPr>
            <a:xfrm>
              <a:off x="8026053" y="2680840"/>
              <a:ext cx="2305293" cy="0"/>
            </a:xfrm>
            <a:prstGeom prst="straightConnector1">
              <a:avLst/>
            </a:prstGeom>
            <a:noFill/>
            <a:ln w="9525" cap="flat" cmpd="sng">
              <a:solidFill>
                <a:srgbClr val="91072B"/>
              </a:solidFill>
              <a:prstDash val="solid"/>
              <a:round/>
              <a:headEnd type="none" w="sm" len="sm"/>
              <a:tailEnd type="oval" w="med" len="med"/>
            </a:ln>
          </p:spPr>
        </p:cxnSp>
      </p:grpSp>
      <p:grpSp>
        <p:nvGrpSpPr>
          <p:cNvPr id="351" name="Google Shape;351;p7"/>
          <p:cNvGrpSpPr/>
          <p:nvPr/>
        </p:nvGrpSpPr>
        <p:grpSpPr>
          <a:xfrm>
            <a:off x="5380297" y="4340125"/>
            <a:ext cx="1229324" cy="435241"/>
            <a:chOff x="8125333" y="4745260"/>
            <a:chExt cx="2389596" cy="203034"/>
          </a:xfrm>
        </p:grpSpPr>
        <p:cxnSp>
          <p:nvCxnSpPr>
            <p:cNvPr id="352" name="Google Shape;352;p7"/>
            <p:cNvCxnSpPr/>
            <p:nvPr/>
          </p:nvCxnSpPr>
          <p:spPr>
            <a:xfrm>
              <a:off x="8125333" y="4745260"/>
              <a:ext cx="522140" cy="203034"/>
            </a:xfrm>
            <a:prstGeom prst="straightConnector1">
              <a:avLst/>
            </a:prstGeom>
            <a:noFill/>
            <a:ln w="9525" cap="flat" cmpd="sng">
              <a:solidFill>
                <a:srgbClr val="91072B"/>
              </a:solidFill>
              <a:prstDash val="solid"/>
              <a:round/>
              <a:headEnd type="none" w="sm" len="sm"/>
              <a:tailEnd type="none" w="sm" len="sm"/>
            </a:ln>
          </p:spPr>
        </p:cxnSp>
        <p:cxnSp>
          <p:nvCxnSpPr>
            <p:cNvPr id="353" name="Google Shape;353;p7"/>
            <p:cNvCxnSpPr/>
            <p:nvPr/>
          </p:nvCxnSpPr>
          <p:spPr>
            <a:xfrm>
              <a:off x="8647472" y="4948294"/>
              <a:ext cx="1867457" cy="0"/>
            </a:xfrm>
            <a:prstGeom prst="straightConnector1">
              <a:avLst/>
            </a:prstGeom>
            <a:noFill/>
            <a:ln w="9525" cap="flat" cmpd="sng">
              <a:solidFill>
                <a:srgbClr val="91072B"/>
              </a:solidFill>
              <a:prstDash val="solid"/>
              <a:round/>
              <a:headEnd type="none" w="sm" len="sm"/>
              <a:tailEnd type="oval" w="med" len="med"/>
            </a:ln>
          </p:spPr>
        </p:cxnSp>
      </p:grpSp>
      <p:sp>
        <p:nvSpPr>
          <p:cNvPr id="354" name="Google Shape;354;p7"/>
          <p:cNvSpPr/>
          <p:nvPr/>
        </p:nvSpPr>
        <p:spPr>
          <a:xfrm>
            <a:off x="6035942" y="2698193"/>
            <a:ext cx="567335" cy="567483"/>
          </a:xfrm>
          <a:prstGeom prst="ellipse">
            <a:avLst/>
          </a:prstGeom>
          <a:solidFill>
            <a:schemeClr val="accent4"/>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355" name="Google Shape;355;p7"/>
          <p:cNvSpPr/>
          <p:nvPr/>
        </p:nvSpPr>
        <p:spPr>
          <a:xfrm>
            <a:off x="2606493" y="2754699"/>
            <a:ext cx="567335" cy="567483"/>
          </a:xfrm>
          <a:prstGeom prst="ellipse">
            <a:avLst/>
          </a:prstGeom>
          <a:solidFill>
            <a:schemeClr val="accent1"/>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356" name="Google Shape;356;p7"/>
          <p:cNvSpPr/>
          <p:nvPr/>
        </p:nvSpPr>
        <p:spPr>
          <a:xfrm>
            <a:off x="2620498" y="4477617"/>
            <a:ext cx="567335" cy="567483"/>
          </a:xfrm>
          <a:prstGeom prst="ellipse">
            <a:avLst/>
          </a:prstGeom>
          <a:solidFill>
            <a:schemeClr val="accent2"/>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357" name="Google Shape;357;p7"/>
          <p:cNvSpPr/>
          <p:nvPr/>
        </p:nvSpPr>
        <p:spPr>
          <a:xfrm>
            <a:off x="6309773" y="4497564"/>
            <a:ext cx="567335" cy="567483"/>
          </a:xfrm>
          <a:prstGeom prst="ellipse">
            <a:avLst/>
          </a:prstGeom>
          <a:solidFill>
            <a:schemeClr val="accent3"/>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358" name="Google Shape;358;p7"/>
          <p:cNvSpPr txBox="1"/>
          <p:nvPr/>
        </p:nvSpPr>
        <p:spPr>
          <a:xfrm>
            <a:off x="134508" y="4097739"/>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PISMO</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Prodajni pristop, s katerim bomo pritegnili pozornost kupca</a:t>
            </a:r>
            <a:endParaRPr sz="1867" kern="0">
              <a:solidFill>
                <a:srgbClr val="56051A"/>
              </a:solidFill>
              <a:latin typeface="Red Hat Text"/>
              <a:ea typeface="Red Hat Text"/>
              <a:cs typeface="Red Hat Text"/>
              <a:sym typeface="Red Hat Text"/>
            </a:endParaRPr>
          </a:p>
        </p:txBody>
      </p:sp>
      <p:sp>
        <p:nvSpPr>
          <p:cNvPr id="359" name="Google Shape;359;p7"/>
          <p:cNvSpPr txBox="1"/>
          <p:nvPr/>
        </p:nvSpPr>
        <p:spPr>
          <a:xfrm>
            <a:off x="6791147" y="2304535"/>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SEGMENT</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Izbira skupine ljudi, ki jih bomo nagovorili za prodajo našega produkta</a:t>
            </a:r>
            <a:endParaRPr sz="1867" kern="0">
              <a:solidFill>
                <a:srgbClr val="56051A"/>
              </a:solidFill>
              <a:latin typeface="Red Hat Text"/>
              <a:ea typeface="Red Hat Text"/>
              <a:cs typeface="Red Hat Text"/>
              <a:sym typeface="Red Hat Text"/>
            </a:endParaRPr>
          </a:p>
        </p:txBody>
      </p:sp>
      <p:sp>
        <p:nvSpPr>
          <p:cNvPr id="360" name="Google Shape;360;p7"/>
          <p:cNvSpPr txBox="1"/>
          <p:nvPr/>
        </p:nvSpPr>
        <p:spPr>
          <a:xfrm>
            <a:off x="6791147" y="4099760"/>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VREDNOST</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Opredelitev, kaj je </a:t>
            </a:r>
            <a:br>
              <a:rPr lang="en" sz="1600"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razlog, da ljudje posežejo po našemu produktu</a:t>
            </a:r>
            <a:endParaRPr sz="1867" kern="0">
              <a:solidFill>
                <a:srgbClr val="56051A"/>
              </a:solidFill>
              <a:latin typeface="Red Hat Text"/>
              <a:ea typeface="Red Hat Text"/>
              <a:cs typeface="Red Hat Text"/>
              <a:sym typeface="Red Hat Text"/>
            </a:endParaRPr>
          </a:p>
        </p:txBody>
      </p:sp>
      <p:sp>
        <p:nvSpPr>
          <p:cNvPr id="361" name="Google Shape;361;p7"/>
          <p:cNvSpPr/>
          <p:nvPr/>
        </p:nvSpPr>
        <p:spPr>
          <a:xfrm>
            <a:off x="2744196" y="2857723"/>
            <a:ext cx="291929" cy="361436"/>
          </a:xfrm>
          <a:custGeom>
            <a:avLst/>
            <a:gdLst/>
            <a:ahLst/>
            <a:cxnLst/>
            <a:rect l="l" t="t" r="r" b="b"/>
            <a:pathLst>
              <a:path w="16863" h="20878" extrusionOk="0">
                <a:moveTo>
                  <a:pt x="974" y="1801"/>
                </a:moveTo>
                <a:lnTo>
                  <a:pt x="1144" y="1825"/>
                </a:lnTo>
                <a:lnTo>
                  <a:pt x="1314" y="1874"/>
                </a:lnTo>
                <a:lnTo>
                  <a:pt x="1436" y="1874"/>
                </a:lnTo>
                <a:lnTo>
                  <a:pt x="1455" y="2041"/>
                </a:lnTo>
                <a:lnTo>
                  <a:pt x="1455" y="2041"/>
                </a:lnTo>
                <a:lnTo>
                  <a:pt x="1412" y="2020"/>
                </a:lnTo>
                <a:lnTo>
                  <a:pt x="1290" y="1995"/>
                </a:lnTo>
                <a:lnTo>
                  <a:pt x="1168" y="1995"/>
                </a:lnTo>
                <a:lnTo>
                  <a:pt x="998" y="2068"/>
                </a:lnTo>
                <a:lnTo>
                  <a:pt x="828" y="2166"/>
                </a:lnTo>
                <a:lnTo>
                  <a:pt x="657" y="2287"/>
                </a:lnTo>
                <a:lnTo>
                  <a:pt x="511" y="2409"/>
                </a:lnTo>
                <a:lnTo>
                  <a:pt x="487" y="2093"/>
                </a:lnTo>
                <a:lnTo>
                  <a:pt x="438" y="1801"/>
                </a:lnTo>
                <a:lnTo>
                  <a:pt x="609" y="1825"/>
                </a:lnTo>
                <a:lnTo>
                  <a:pt x="974" y="1801"/>
                </a:lnTo>
                <a:close/>
                <a:moveTo>
                  <a:pt x="1460" y="2093"/>
                </a:moveTo>
                <a:lnTo>
                  <a:pt x="1509" y="2774"/>
                </a:lnTo>
                <a:lnTo>
                  <a:pt x="1509" y="2774"/>
                </a:lnTo>
                <a:lnTo>
                  <a:pt x="1387" y="2750"/>
                </a:lnTo>
                <a:lnTo>
                  <a:pt x="1314" y="2774"/>
                </a:lnTo>
                <a:lnTo>
                  <a:pt x="1266" y="2798"/>
                </a:lnTo>
                <a:lnTo>
                  <a:pt x="925" y="3042"/>
                </a:lnTo>
                <a:lnTo>
                  <a:pt x="560" y="3309"/>
                </a:lnTo>
                <a:lnTo>
                  <a:pt x="511" y="3358"/>
                </a:lnTo>
                <a:lnTo>
                  <a:pt x="511" y="2847"/>
                </a:lnTo>
                <a:lnTo>
                  <a:pt x="536" y="2823"/>
                </a:lnTo>
                <a:lnTo>
                  <a:pt x="706" y="2725"/>
                </a:lnTo>
                <a:lnTo>
                  <a:pt x="852" y="2604"/>
                </a:lnTo>
                <a:lnTo>
                  <a:pt x="1193" y="2409"/>
                </a:lnTo>
                <a:lnTo>
                  <a:pt x="1290" y="2360"/>
                </a:lnTo>
                <a:lnTo>
                  <a:pt x="1363" y="2287"/>
                </a:lnTo>
                <a:lnTo>
                  <a:pt x="1460" y="2117"/>
                </a:lnTo>
                <a:lnTo>
                  <a:pt x="1460" y="2093"/>
                </a:lnTo>
                <a:close/>
                <a:moveTo>
                  <a:pt x="13237" y="803"/>
                </a:moveTo>
                <a:lnTo>
                  <a:pt x="13408" y="949"/>
                </a:lnTo>
                <a:lnTo>
                  <a:pt x="13675" y="1192"/>
                </a:lnTo>
                <a:lnTo>
                  <a:pt x="13943" y="1436"/>
                </a:lnTo>
                <a:lnTo>
                  <a:pt x="14211" y="1655"/>
                </a:lnTo>
                <a:lnTo>
                  <a:pt x="14454" y="1922"/>
                </a:lnTo>
                <a:lnTo>
                  <a:pt x="14721" y="2214"/>
                </a:lnTo>
                <a:lnTo>
                  <a:pt x="14989" y="2482"/>
                </a:lnTo>
                <a:lnTo>
                  <a:pt x="15500" y="3017"/>
                </a:lnTo>
                <a:lnTo>
                  <a:pt x="15670" y="3188"/>
                </a:lnTo>
                <a:lnTo>
                  <a:pt x="15816" y="3382"/>
                </a:lnTo>
                <a:lnTo>
                  <a:pt x="15938" y="3577"/>
                </a:lnTo>
                <a:lnTo>
                  <a:pt x="16108" y="3772"/>
                </a:lnTo>
                <a:lnTo>
                  <a:pt x="15743" y="3796"/>
                </a:lnTo>
                <a:lnTo>
                  <a:pt x="15403" y="3820"/>
                </a:lnTo>
                <a:lnTo>
                  <a:pt x="14697" y="3820"/>
                </a:lnTo>
                <a:lnTo>
                  <a:pt x="14016" y="3796"/>
                </a:lnTo>
                <a:lnTo>
                  <a:pt x="13651" y="3772"/>
                </a:lnTo>
                <a:lnTo>
                  <a:pt x="13310" y="3820"/>
                </a:lnTo>
                <a:lnTo>
                  <a:pt x="13262" y="3042"/>
                </a:lnTo>
                <a:lnTo>
                  <a:pt x="13213" y="2239"/>
                </a:lnTo>
                <a:lnTo>
                  <a:pt x="13189" y="1874"/>
                </a:lnTo>
                <a:lnTo>
                  <a:pt x="13189" y="1533"/>
                </a:lnTo>
                <a:lnTo>
                  <a:pt x="13237" y="803"/>
                </a:lnTo>
                <a:close/>
                <a:moveTo>
                  <a:pt x="1533" y="3163"/>
                </a:moveTo>
                <a:lnTo>
                  <a:pt x="1533" y="3455"/>
                </a:lnTo>
                <a:lnTo>
                  <a:pt x="1363" y="3553"/>
                </a:lnTo>
                <a:lnTo>
                  <a:pt x="1217" y="3650"/>
                </a:lnTo>
                <a:lnTo>
                  <a:pt x="901" y="3918"/>
                </a:lnTo>
                <a:lnTo>
                  <a:pt x="706" y="4064"/>
                </a:lnTo>
                <a:lnTo>
                  <a:pt x="511" y="4210"/>
                </a:lnTo>
                <a:lnTo>
                  <a:pt x="511" y="3845"/>
                </a:lnTo>
                <a:lnTo>
                  <a:pt x="511" y="3747"/>
                </a:lnTo>
                <a:lnTo>
                  <a:pt x="657" y="3699"/>
                </a:lnTo>
                <a:lnTo>
                  <a:pt x="803" y="3626"/>
                </a:lnTo>
                <a:lnTo>
                  <a:pt x="1047" y="3455"/>
                </a:lnTo>
                <a:lnTo>
                  <a:pt x="1387" y="3236"/>
                </a:lnTo>
                <a:lnTo>
                  <a:pt x="1533" y="3163"/>
                </a:lnTo>
                <a:close/>
                <a:moveTo>
                  <a:pt x="1558" y="3942"/>
                </a:moveTo>
                <a:lnTo>
                  <a:pt x="1533" y="4404"/>
                </a:lnTo>
                <a:lnTo>
                  <a:pt x="1533" y="4526"/>
                </a:lnTo>
                <a:lnTo>
                  <a:pt x="1193" y="4745"/>
                </a:lnTo>
                <a:lnTo>
                  <a:pt x="852" y="4988"/>
                </a:lnTo>
                <a:lnTo>
                  <a:pt x="657" y="5086"/>
                </a:lnTo>
                <a:lnTo>
                  <a:pt x="511" y="5232"/>
                </a:lnTo>
                <a:lnTo>
                  <a:pt x="511" y="4648"/>
                </a:lnTo>
                <a:lnTo>
                  <a:pt x="657" y="4575"/>
                </a:lnTo>
                <a:lnTo>
                  <a:pt x="828" y="4477"/>
                </a:lnTo>
                <a:lnTo>
                  <a:pt x="1095" y="4258"/>
                </a:lnTo>
                <a:lnTo>
                  <a:pt x="1558" y="3942"/>
                </a:lnTo>
                <a:close/>
                <a:moveTo>
                  <a:pt x="1509" y="4964"/>
                </a:moveTo>
                <a:lnTo>
                  <a:pt x="1485" y="5378"/>
                </a:lnTo>
                <a:lnTo>
                  <a:pt x="1363" y="5451"/>
                </a:lnTo>
                <a:lnTo>
                  <a:pt x="1241" y="5548"/>
                </a:lnTo>
                <a:lnTo>
                  <a:pt x="998" y="5767"/>
                </a:lnTo>
                <a:lnTo>
                  <a:pt x="730" y="5986"/>
                </a:lnTo>
                <a:lnTo>
                  <a:pt x="609" y="6108"/>
                </a:lnTo>
                <a:lnTo>
                  <a:pt x="511" y="6254"/>
                </a:lnTo>
                <a:lnTo>
                  <a:pt x="511" y="5499"/>
                </a:lnTo>
                <a:lnTo>
                  <a:pt x="633" y="5475"/>
                </a:lnTo>
                <a:lnTo>
                  <a:pt x="755" y="5426"/>
                </a:lnTo>
                <a:lnTo>
                  <a:pt x="1022" y="5256"/>
                </a:lnTo>
                <a:lnTo>
                  <a:pt x="1509" y="4964"/>
                </a:lnTo>
                <a:close/>
                <a:moveTo>
                  <a:pt x="1460" y="5889"/>
                </a:moveTo>
                <a:lnTo>
                  <a:pt x="1436" y="6473"/>
                </a:lnTo>
                <a:lnTo>
                  <a:pt x="1363" y="6448"/>
                </a:lnTo>
                <a:lnTo>
                  <a:pt x="1266" y="6448"/>
                </a:lnTo>
                <a:lnTo>
                  <a:pt x="1193" y="6473"/>
                </a:lnTo>
                <a:lnTo>
                  <a:pt x="1022" y="6594"/>
                </a:lnTo>
                <a:lnTo>
                  <a:pt x="852" y="6716"/>
                </a:lnTo>
                <a:lnTo>
                  <a:pt x="730" y="6862"/>
                </a:lnTo>
                <a:lnTo>
                  <a:pt x="511" y="7105"/>
                </a:lnTo>
                <a:lnTo>
                  <a:pt x="511" y="6448"/>
                </a:lnTo>
                <a:lnTo>
                  <a:pt x="682" y="6424"/>
                </a:lnTo>
                <a:lnTo>
                  <a:pt x="828" y="6351"/>
                </a:lnTo>
                <a:lnTo>
                  <a:pt x="974" y="6254"/>
                </a:lnTo>
                <a:lnTo>
                  <a:pt x="1095" y="6156"/>
                </a:lnTo>
                <a:lnTo>
                  <a:pt x="1460" y="5889"/>
                </a:lnTo>
                <a:close/>
                <a:moveTo>
                  <a:pt x="1412" y="6813"/>
                </a:moveTo>
                <a:lnTo>
                  <a:pt x="1387" y="7397"/>
                </a:lnTo>
                <a:lnTo>
                  <a:pt x="1168" y="7616"/>
                </a:lnTo>
                <a:lnTo>
                  <a:pt x="925" y="7835"/>
                </a:lnTo>
                <a:lnTo>
                  <a:pt x="755" y="8006"/>
                </a:lnTo>
                <a:lnTo>
                  <a:pt x="584" y="8176"/>
                </a:lnTo>
                <a:lnTo>
                  <a:pt x="536" y="7543"/>
                </a:lnTo>
                <a:lnTo>
                  <a:pt x="657" y="7446"/>
                </a:lnTo>
                <a:lnTo>
                  <a:pt x="779" y="7349"/>
                </a:lnTo>
                <a:lnTo>
                  <a:pt x="974"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57" y="9222"/>
                </a:lnTo>
                <a:lnTo>
                  <a:pt x="609" y="8492"/>
                </a:lnTo>
                <a:lnTo>
                  <a:pt x="730" y="8444"/>
                </a:lnTo>
                <a:lnTo>
                  <a:pt x="876" y="8395"/>
                </a:lnTo>
                <a:lnTo>
                  <a:pt x="1095" y="8200"/>
                </a:lnTo>
                <a:lnTo>
                  <a:pt x="1363" y="7981"/>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803" y="11242"/>
                </a:lnTo>
                <a:lnTo>
                  <a:pt x="730" y="10439"/>
                </a:lnTo>
                <a:lnTo>
                  <a:pt x="876" y="10366"/>
                </a:lnTo>
                <a:lnTo>
                  <a:pt x="1022" y="10293"/>
                </a:lnTo>
                <a:lnTo>
                  <a:pt x="1266" y="10122"/>
                </a:lnTo>
                <a:close/>
                <a:moveTo>
                  <a:pt x="1266" y="11363"/>
                </a:moveTo>
                <a:lnTo>
                  <a:pt x="1266" y="11826"/>
                </a:lnTo>
                <a:lnTo>
                  <a:pt x="1120" y="11972"/>
                </a:lnTo>
                <a:lnTo>
                  <a:pt x="974" y="12118"/>
                </a:lnTo>
                <a:lnTo>
                  <a:pt x="901"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1266" y="13407"/>
                </a:moveTo>
                <a:lnTo>
                  <a:pt x="1266" y="14113"/>
                </a:lnTo>
                <a:lnTo>
                  <a:pt x="1168" y="14186"/>
                </a:lnTo>
                <a:lnTo>
                  <a:pt x="1095" y="14235"/>
                </a:lnTo>
                <a:lnTo>
                  <a:pt x="925" y="14381"/>
                </a:lnTo>
                <a:lnTo>
                  <a:pt x="779" y="14527"/>
                </a:lnTo>
                <a:lnTo>
                  <a:pt x="803" y="13748"/>
                </a:lnTo>
                <a:lnTo>
                  <a:pt x="925" y="13675"/>
                </a:lnTo>
                <a:lnTo>
                  <a:pt x="1047" y="13578"/>
                </a:lnTo>
                <a:lnTo>
                  <a:pt x="1266" y="13407"/>
                </a:lnTo>
                <a:close/>
                <a:moveTo>
                  <a:pt x="1266" y="14624"/>
                </a:moveTo>
                <a:lnTo>
                  <a:pt x="1266" y="14940"/>
                </a:lnTo>
                <a:lnTo>
                  <a:pt x="1193" y="14989"/>
                </a:lnTo>
                <a:lnTo>
                  <a:pt x="949" y="15208"/>
                </a:lnTo>
                <a:lnTo>
                  <a:pt x="730" y="15451"/>
                </a:lnTo>
                <a:lnTo>
                  <a:pt x="755" y="15062"/>
                </a:lnTo>
                <a:lnTo>
                  <a:pt x="876" y="14989"/>
                </a:lnTo>
                <a:lnTo>
                  <a:pt x="974" y="14892"/>
                </a:lnTo>
                <a:lnTo>
                  <a:pt x="1193" y="14697"/>
                </a:lnTo>
                <a:lnTo>
                  <a:pt x="1266" y="14624"/>
                </a:lnTo>
                <a:close/>
                <a:moveTo>
                  <a:pt x="1241" y="15451"/>
                </a:moveTo>
                <a:lnTo>
                  <a:pt x="1241" y="15500"/>
                </a:lnTo>
                <a:lnTo>
                  <a:pt x="1217" y="15841"/>
                </a:lnTo>
                <a:lnTo>
                  <a:pt x="1071" y="15962"/>
                </a:lnTo>
                <a:lnTo>
                  <a:pt x="925" y="16108"/>
                </a:lnTo>
                <a:lnTo>
                  <a:pt x="682" y="16400"/>
                </a:lnTo>
                <a:lnTo>
                  <a:pt x="682" y="16400"/>
                </a:lnTo>
                <a:lnTo>
                  <a:pt x="730" y="15695"/>
                </a:lnTo>
                <a:lnTo>
                  <a:pt x="779" y="15719"/>
                </a:lnTo>
                <a:lnTo>
                  <a:pt x="828" y="15743"/>
                </a:lnTo>
                <a:lnTo>
                  <a:pt x="901" y="15743"/>
                </a:lnTo>
                <a:lnTo>
                  <a:pt x="949" y="15695"/>
                </a:lnTo>
                <a:lnTo>
                  <a:pt x="1241" y="15451"/>
                </a:lnTo>
                <a:close/>
                <a:moveTo>
                  <a:pt x="1193" y="16327"/>
                </a:moveTo>
                <a:lnTo>
                  <a:pt x="1120" y="17009"/>
                </a:lnTo>
                <a:lnTo>
                  <a:pt x="998" y="17082"/>
                </a:lnTo>
                <a:lnTo>
                  <a:pt x="876" y="17179"/>
                </a:lnTo>
                <a:lnTo>
                  <a:pt x="682" y="17373"/>
                </a:lnTo>
                <a:lnTo>
                  <a:pt x="584" y="17495"/>
                </a:lnTo>
                <a:lnTo>
                  <a:pt x="584" y="17495"/>
                </a:lnTo>
                <a:lnTo>
                  <a:pt x="657" y="16668"/>
                </a:lnTo>
                <a:lnTo>
                  <a:pt x="803" y="16619"/>
                </a:lnTo>
                <a:lnTo>
                  <a:pt x="949" y="16522"/>
                </a:lnTo>
                <a:lnTo>
                  <a:pt x="1193" y="16327"/>
                </a:lnTo>
                <a:close/>
                <a:moveTo>
                  <a:pt x="6813" y="463"/>
                </a:moveTo>
                <a:lnTo>
                  <a:pt x="8322" y="487"/>
                </a:lnTo>
                <a:lnTo>
                  <a:pt x="9831" y="560"/>
                </a:lnTo>
                <a:lnTo>
                  <a:pt x="12848" y="706"/>
                </a:lnTo>
                <a:lnTo>
                  <a:pt x="12799" y="901"/>
                </a:lnTo>
                <a:lnTo>
                  <a:pt x="12751" y="1071"/>
                </a:lnTo>
                <a:lnTo>
                  <a:pt x="12702" y="1484"/>
                </a:lnTo>
                <a:lnTo>
                  <a:pt x="12678" y="1874"/>
                </a:lnTo>
                <a:lnTo>
                  <a:pt x="12702" y="2312"/>
                </a:lnTo>
                <a:lnTo>
                  <a:pt x="12775" y="3115"/>
                </a:lnTo>
                <a:lnTo>
                  <a:pt x="12824" y="3528"/>
                </a:lnTo>
                <a:lnTo>
                  <a:pt x="12824" y="3893"/>
                </a:lnTo>
                <a:lnTo>
                  <a:pt x="12848" y="3966"/>
                </a:lnTo>
                <a:lnTo>
                  <a:pt x="12872" y="4039"/>
                </a:lnTo>
                <a:lnTo>
                  <a:pt x="12921" y="4064"/>
                </a:lnTo>
                <a:lnTo>
                  <a:pt x="12970" y="4112"/>
                </a:lnTo>
                <a:lnTo>
                  <a:pt x="12994" y="4161"/>
                </a:lnTo>
                <a:lnTo>
                  <a:pt x="13067" y="4210"/>
                </a:lnTo>
                <a:lnTo>
                  <a:pt x="13262" y="4258"/>
                </a:lnTo>
                <a:lnTo>
                  <a:pt x="13456" y="4307"/>
                </a:lnTo>
                <a:lnTo>
                  <a:pt x="13894" y="4331"/>
                </a:lnTo>
                <a:lnTo>
                  <a:pt x="14697" y="4356"/>
                </a:lnTo>
                <a:lnTo>
                  <a:pt x="15500" y="4356"/>
                </a:lnTo>
                <a:lnTo>
                  <a:pt x="15889" y="4331"/>
                </a:lnTo>
                <a:lnTo>
                  <a:pt x="16279" y="4283"/>
                </a:lnTo>
                <a:lnTo>
                  <a:pt x="16254" y="5061"/>
                </a:lnTo>
                <a:lnTo>
                  <a:pt x="16279" y="5864"/>
                </a:lnTo>
                <a:lnTo>
                  <a:pt x="16303" y="6643"/>
                </a:lnTo>
                <a:lnTo>
                  <a:pt x="16303" y="7422"/>
                </a:lnTo>
                <a:lnTo>
                  <a:pt x="16279"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49" y="18639"/>
                </a:lnTo>
                <a:lnTo>
                  <a:pt x="11923" y="18639"/>
                </a:lnTo>
                <a:lnTo>
                  <a:pt x="9733" y="18614"/>
                </a:lnTo>
                <a:lnTo>
                  <a:pt x="7641" y="18566"/>
                </a:lnTo>
                <a:lnTo>
                  <a:pt x="5524" y="18517"/>
                </a:lnTo>
                <a:lnTo>
                  <a:pt x="4453" y="18517"/>
                </a:lnTo>
                <a:lnTo>
                  <a:pt x="3383" y="18566"/>
                </a:lnTo>
                <a:lnTo>
                  <a:pt x="2701" y="18566"/>
                </a:lnTo>
                <a:lnTo>
                  <a:pt x="2361" y="18590"/>
                </a:lnTo>
                <a:lnTo>
                  <a:pt x="2020" y="18639"/>
                </a:lnTo>
                <a:lnTo>
                  <a:pt x="1971" y="18590"/>
                </a:lnTo>
                <a:lnTo>
                  <a:pt x="1923" y="18517"/>
                </a:lnTo>
                <a:lnTo>
                  <a:pt x="1850" y="18493"/>
                </a:lnTo>
                <a:lnTo>
                  <a:pt x="1777" y="18493"/>
                </a:lnTo>
                <a:lnTo>
                  <a:pt x="1704" y="18298"/>
                </a:lnTo>
                <a:lnTo>
                  <a:pt x="1679" y="18103"/>
                </a:lnTo>
                <a:lnTo>
                  <a:pt x="1704" y="18030"/>
                </a:lnTo>
                <a:lnTo>
                  <a:pt x="1704" y="17957"/>
                </a:lnTo>
                <a:lnTo>
                  <a:pt x="1679" y="17884"/>
                </a:lnTo>
                <a:lnTo>
                  <a:pt x="1631" y="17811"/>
                </a:lnTo>
                <a:lnTo>
                  <a:pt x="1631" y="17398"/>
                </a:lnTo>
                <a:lnTo>
                  <a:pt x="1631" y="17009"/>
                </a:lnTo>
                <a:lnTo>
                  <a:pt x="1679" y="16133"/>
                </a:lnTo>
                <a:lnTo>
                  <a:pt x="1728" y="15281"/>
                </a:lnTo>
                <a:lnTo>
                  <a:pt x="1728" y="15086"/>
                </a:lnTo>
                <a:lnTo>
                  <a:pt x="1777" y="15038"/>
                </a:lnTo>
                <a:lnTo>
                  <a:pt x="1801" y="14965"/>
                </a:lnTo>
                <a:lnTo>
                  <a:pt x="1777" y="14916"/>
                </a:lnTo>
                <a:lnTo>
                  <a:pt x="1728" y="14843"/>
                </a:lnTo>
                <a:lnTo>
                  <a:pt x="1728" y="13018"/>
                </a:lnTo>
                <a:lnTo>
                  <a:pt x="1801" y="12945"/>
                </a:lnTo>
                <a:lnTo>
                  <a:pt x="1825" y="12848"/>
                </a:lnTo>
                <a:lnTo>
                  <a:pt x="1825" y="12775"/>
                </a:lnTo>
                <a:lnTo>
                  <a:pt x="1801" y="12726"/>
                </a:lnTo>
                <a:lnTo>
                  <a:pt x="1728" y="12677"/>
                </a:lnTo>
                <a:lnTo>
                  <a:pt x="1728" y="11071"/>
                </a:lnTo>
                <a:lnTo>
                  <a:pt x="1752" y="11023"/>
                </a:lnTo>
                <a:lnTo>
                  <a:pt x="1777" y="10974"/>
                </a:lnTo>
                <a:lnTo>
                  <a:pt x="1752" y="10925"/>
                </a:lnTo>
                <a:lnTo>
                  <a:pt x="1728" y="10852"/>
                </a:lnTo>
                <a:lnTo>
                  <a:pt x="1752" y="10049"/>
                </a:lnTo>
                <a:lnTo>
                  <a:pt x="1825" y="7373"/>
                </a:lnTo>
                <a:lnTo>
                  <a:pt x="1874" y="6059"/>
                </a:lnTo>
                <a:lnTo>
                  <a:pt x="1947" y="4721"/>
                </a:lnTo>
                <a:lnTo>
                  <a:pt x="1971" y="4137"/>
                </a:lnTo>
                <a:lnTo>
                  <a:pt x="1971" y="3553"/>
                </a:lnTo>
                <a:lnTo>
                  <a:pt x="1947" y="2969"/>
                </a:lnTo>
                <a:lnTo>
                  <a:pt x="1898" y="2360"/>
                </a:lnTo>
                <a:lnTo>
                  <a:pt x="1874" y="1825"/>
                </a:lnTo>
                <a:lnTo>
                  <a:pt x="1825" y="1290"/>
                </a:lnTo>
                <a:lnTo>
                  <a:pt x="1752" y="925"/>
                </a:lnTo>
                <a:lnTo>
                  <a:pt x="1728" y="755"/>
                </a:lnTo>
                <a:lnTo>
                  <a:pt x="1704" y="560"/>
                </a:lnTo>
                <a:lnTo>
                  <a:pt x="2142" y="609"/>
                </a:lnTo>
                <a:lnTo>
                  <a:pt x="2580" y="609"/>
                </a:lnTo>
                <a:lnTo>
                  <a:pt x="3456" y="584"/>
                </a:lnTo>
                <a:lnTo>
                  <a:pt x="5135" y="511"/>
                </a:lnTo>
                <a:lnTo>
                  <a:pt x="5986" y="487"/>
                </a:lnTo>
                <a:lnTo>
                  <a:pt x="6813" y="463"/>
                </a:lnTo>
                <a:close/>
                <a:moveTo>
                  <a:pt x="1120" y="17544"/>
                </a:moveTo>
                <a:lnTo>
                  <a:pt x="1144" y="17982"/>
                </a:lnTo>
                <a:lnTo>
                  <a:pt x="974" y="18176"/>
                </a:lnTo>
                <a:lnTo>
                  <a:pt x="803" y="18371"/>
                </a:lnTo>
                <a:lnTo>
                  <a:pt x="682" y="18517"/>
                </a:lnTo>
                <a:lnTo>
                  <a:pt x="584" y="18663"/>
                </a:lnTo>
                <a:lnTo>
                  <a:pt x="536" y="18858"/>
                </a:lnTo>
                <a:lnTo>
                  <a:pt x="536" y="19028"/>
                </a:lnTo>
                <a:lnTo>
                  <a:pt x="536" y="19052"/>
                </a:lnTo>
                <a:lnTo>
                  <a:pt x="584" y="19052"/>
                </a:lnTo>
                <a:lnTo>
                  <a:pt x="779" y="18955"/>
                </a:lnTo>
                <a:lnTo>
                  <a:pt x="949" y="18809"/>
                </a:lnTo>
                <a:lnTo>
                  <a:pt x="1266" y="18468"/>
                </a:lnTo>
                <a:lnTo>
                  <a:pt x="1339" y="18663"/>
                </a:lnTo>
                <a:lnTo>
                  <a:pt x="1412" y="18833"/>
                </a:lnTo>
                <a:lnTo>
                  <a:pt x="1168" y="19150"/>
                </a:lnTo>
                <a:lnTo>
                  <a:pt x="901" y="19539"/>
                </a:lnTo>
                <a:lnTo>
                  <a:pt x="657" y="19928"/>
                </a:lnTo>
                <a:lnTo>
                  <a:pt x="584" y="19685"/>
                </a:lnTo>
                <a:lnTo>
                  <a:pt x="560" y="19466"/>
                </a:lnTo>
                <a:lnTo>
                  <a:pt x="511" y="18979"/>
                </a:lnTo>
                <a:lnTo>
                  <a:pt x="511" y="18468"/>
                </a:lnTo>
                <a:lnTo>
                  <a:pt x="536" y="17982"/>
                </a:lnTo>
                <a:lnTo>
                  <a:pt x="657" y="17909"/>
                </a:lnTo>
                <a:lnTo>
                  <a:pt x="779" y="17836"/>
                </a:lnTo>
                <a:lnTo>
                  <a:pt x="974" y="17665"/>
                </a:lnTo>
                <a:lnTo>
                  <a:pt x="1120" y="17544"/>
                </a:lnTo>
                <a:close/>
                <a:moveTo>
                  <a:pt x="15451"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62" y="19101"/>
                </a:moveTo>
                <a:lnTo>
                  <a:pt x="14989" y="19174"/>
                </a:lnTo>
                <a:lnTo>
                  <a:pt x="14940" y="19271"/>
                </a:lnTo>
                <a:lnTo>
                  <a:pt x="14867" y="19442"/>
                </a:lnTo>
                <a:lnTo>
                  <a:pt x="14721" y="19782"/>
                </a:lnTo>
                <a:lnTo>
                  <a:pt x="14600" y="20026"/>
                </a:lnTo>
                <a:lnTo>
                  <a:pt x="14357" y="20050"/>
                </a:lnTo>
                <a:lnTo>
                  <a:pt x="14357" y="20050"/>
                </a:lnTo>
                <a:lnTo>
                  <a:pt x="14454" y="19758"/>
                </a:lnTo>
                <a:lnTo>
                  <a:pt x="14503" y="19563"/>
                </a:lnTo>
                <a:lnTo>
                  <a:pt x="14551" y="19344"/>
                </a:lnTo>
                <a:lnTo>
                  <a:pt x="14575" y="19198"/>
                </a:lnTo>
                <a:lnTo>
                  <a:pt x="14551" y="19125"/>
                </a:lnTo>
                <a:lnTo>
                  <a:pt x="15062" y="19101"/>
                </a:lnTo>
                <a:close/>
                <a:moveTo>
                  <a:pt x="9782" y="19052"/>
                </a:moveTo>
                <a:lnTo>
                  <a:pt x="9660" y="19296"/>
                </a:lnTo>
                <a:lnTo>
                  <a:pt x="9563" y="19563"/>
                </a:lnTo>
                <a:lnTo>
                  <a:pt x="9490" y="19831"/>
                </a:lnTo>
                <a:lnTo>
                  <a:pt x="9441" y="20074"/>
                </a:lnTo>
                <a:lnTo>
                  <a:pt x="9028" y="20074"/>
                </a:lnTo>
                <a:lnTo>
                  <a:pt x="9125" y="19831"/>
                </a:lnTo>
                <a:lnTo>
                  <a:pt x="9174" y="19636"/>
                </a:lnTo>
                <a:lnTo>
                  <a:pt x="9320" y="19344"/>
                </a:lnTo>
                <a:lnTo>
                  <a:pt x="9368" y="19174"/>
                </a:lnTo>
                <a:lnTo>
                  <a:pt x="9393" y="19101"/>
                </a:lnTo>
                <a:lnTo>
                  <a:pt x="9368" y="19052"/>
                </a:lnTo>
                <a:close/>
                <a:moveTo>
                  <a:pt x="10780" y="19077"/>
                </a:moveTo>
                <a:lnTo>
                  <a:pt x="10609" y="19296"/>
                </a:lnTo>
                <a:lnTo>
                  <a:pt x="10439" y="19539"/>
                </a:lnTo>
                <a:lnTo>
                  <a:pt x="10366" y="19685"/>
                </a:lnTo>
                <a:lnTo>
                  <a:pt x="10317" y="19807"/>
                </a:lnTo>
                <a:lnTo>
                  <a:pt x="10269" y="19953"/>
                </a:lnTo>
                <a:lnTo>
                  <a:pt x="10269" y="20074"/>
                </a:lnTo>
                <a:lnTo>
                  <a:pt x="9904" y="20074"/>
                </a:lnTo>
                <a:lnTo>
                  <a:pt x="9904" y="19977"/>
                </a:lnTo>
                <a:lnTo>
                  <a:pt x="9977" y="19734"/>
                </a:lnTo>
                <a:lnTo>
                  <a:pt x="10050" y="19515"/>
                </a:lnTo>
                <a:lnTo>
                  <a:pt x="10147" y="19320"/>
                </a:lnTo>
                <a:lnTo>
                  <a:pt x="10196" y="19198"/>
                </a:lnTo>
                <a:lnTo>
                  <a:pt x="10220" y="19077"/>
                </a:lnTo>
                <a:close/>
                <a:moveTo>
                  <a:pt x="9101" y="19028"/>
                </a:moveTo>
                <a:lnTo>
                  <a:pt x="9003" y="19150"/>
                </a:lnTo>
                <a:lnTo>
                  <a:pt x="8930" y="19271"/>
                </a:lnTo>
                <a:lnTo>
                  <a:pt x="8809" y="19466"/>
                </a:lnTo>
                <a:lnTo>
                  <a:pt x="8736" y="19685"/>
                </a:lnTo>
                <a:lnTo>
                  <a:pt x="8638" y="19880"/>
                </a:lnTo>
                <a:lnTo>
                  <a:pt x="8614" y="19977"/>
                </a:lnTo>
                <a:lnTo>
                  <a:pt x="8565" y="20074"/>
                </a:lnTo>
                <a:lnTo>
                  <a:pt x="8079" y="20099"/>
                </a:lnTo>
                <a:lnTo>
                  <a:pt x="8103" y="19953"/>
                </a:lnTo>
                <a:lnTo>
                  <a:pt x="8176" y="19734"/>
                </a:lnTo>
                <a:lnTo>
                  <a:pt x="8273" y="19490"/>
                </a:lnTo>
                <a:lnTo>
                  <a:pt x="8395" y="19296"/>
                </a:lnTo>
                <a:lnTo>
                  <a:pt x="8468" y="19150"/>
                </a:lnTo>
                <a:lnTo>
                  <a:pt x="8517" y="19028"/>
                </a:lnTo>
                <a:close/>
                <a:moveTo>
                  <a:pt x="10926" y="19077"/>
                </a:moveTo>
                <a:lnTo>
                  <a:pt x="10999" y="19101"/>
                </a:lnTo>
                <a:lnTo>
                  <a:pt x="11631" y="19101"/>
                </a:lnTo>
                <a:lnTo>
                  <a:pt x="11510" y="19247"/>
                </a:lnTo>
                <a:lnTo>
                  <a:pt x="11412" y="19393"/>
                </a:lnTo>
                <a:lnTo>
                  <a:pt x="11266" y="19685"/>
                </a:lnTo>
                <a:lnTo>
                  <a:pt x="11193" y="19880"/>
                </a:lnTo>
                <a:lnTo>
                  <a:pt x="11169" y="20001"/>
                </a:lnTo>
                <a:lnTo>
                  <a:pt x="11145" y="20099"/>
                </a:lnTo>
                <a:lnTo>
                  <a:pt x="11047" y="20099"/>
                </a:lnTo>
                <a:lnTo>
                  <a:pt x="10609" y="20074"/>
                </a:lnTo>
                <a:lnTo>
                  <a:pt x="10658" y="19831"/>
                </a:lnTo>
                <a:lnTo>
                  <a:pt x="10731" y="19588"/>
                </a:lnTo>
                <a:lnTo>
                  <a:pt x="10926" y="19077"/>
                </a:lnTo>
                <a:close/>
                <a:moveTo>
                  <a:pt x="14357" y="19125"/>
                </a:moveTo>
                <a:lnTo>
                  <a:pt x="14308" y="19198"/>
                </a:lnTo>
                <a:lnTo>
                  <a:pt x="14186" y="19393"/>
                </a:lnTo>
                <a:lnTo>
                  <a:pt x="14113" y="19563"/>
                </a:lnTo>
                <a:lnTo>
                  <a:pt x="14016" y="19782"/>
                </a:lnTo>
                <a:lnTo>
                  <a:pt x="13919" y="20001"/>
                </a:lnTo>
                <a:lnTo>
                  <a:pt x="13870" y="20074"/>
                </a:lnTo>
                <a:lnTo>
                  <a:pt x="13335" y="20099"/>
                </a:lnTo>
                <a:lnTo>
                  <a:pt x="13432" y="19880"/>
                </a:lnTo>
                <a:lnTo>
                  <a:pt x="13529" y="19685"/>
                </a:lnTo>
                <a:lnTo>
                  <a:pt x="13651" y="19393"/>
                </a:lnTo>
                <a:lnTo>
                  <a:pt x="13675" y="19344"/>
                </a:lnTo>
                <a:lnTo>
                  <a:pt x="13675" y="19271"/>
                </a:lnTo>
                <a:lnTo>
                  <a:pt x="13675" y="19198"/>
                </a:lnTo>
                <a:lnTo>
                  <a:pt x="13675" y="19150"/>
                </a:lnTo>
                <a:lnTo>
                  <a:pt x="13700" y="19125"/>
                </a:lnTo>
                <a:close/>
                <a:moveTo>
                  <a:pt x="7665" y="18979"/>
                </a:moveTo>
                <a:lnTo>
                  <a:pt x="8200" y="19004"/>
                </a:lnTo>
                <a:lnTo>
                  <a:pt x="8079" y="19125"/>
                </a:lnTo>
                <a:lnTo>
                  <a:pt x="8006" y="19271"/>
                </a:lnTo>
                <a:lnTo>
                  <a:pt x="7884"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96" y="19101"/>
                </a:moveTo>
                <a:lnTo>
                  <a:pt x="12556" y="19125"/>
                </a:lnTo>
                <a:lnTo>
                  <a:pt x="12483" y="19223"/>
                </a:lnTo>
                <a:lnTo>
                  <a:pt x="12410" y="19320"/>
                </a:lnTo>
                <a:lnTo>
                  <a:pt x="12313" y="19563"/>
                </a:lnTo>
                <a:lnTo>
                  <a:pt x="12240" y="19855"/>
                </a:lnTo>
                <a:lnTo>
                  <a:pt x="12167" y="20123"/>
                </a:lnTo>
                <a:lnTo>
                  <a:pt x="11558" y="20099"/>
                </a:lnTo>
                <a:lnTo>
                  <a:pt x="11583" y="19953"/>
                </a:lnTo>
                <a:lnTo>
                  <a:pt x="11656" y="19807"/>
                </a:lnTo>
                <a:lnTo>
                  <a:pt x="11802" y="19563"/>
                </a:lnTo>
                <a:lnTo>
                  <a:pt x="11899" y="19369"/>
                </a:lnTo>
                <a:lnTo>
                  <a:pt x="11948" y="19247"/>
                </a:lnTo>
                <a:lnTo>
                  <a:pt x="11996" y="19101"/>
                </a:lnTo>
                <a:close/>
                <a:moveTo>
                  <a:pt x="13602" y="19125"/>
                </a:moveTo>
                <a:lnTo>
                  <a:pt x="13505" y="19174"/>
                </a:lnTo>
                <a:lnTo>
                  <a:pt x="13408" y="19247"/>
                </a:lnTo>
                <a:lnTo>
                  <a:pt x="13286" y="19393"/>
                </a:lnTo>
                <a:lnTo>
                  <a:pt x="13164" y="19539"/>
                </a:lnTo>
                <a:lnTo>
                  <a:pt x="13018" y="19831"/>
                </a:lnTo>
                <a:lnTo>
                  <a:pt x="12921" y="20123"/>
                </a:lnTo>
                <a:lnTo>
                  <a:pt x="12580" y="20123"/>
                </a:lnTo>
                <a:lnTo>
                  <a:pt x="12653" y="19807"/>
                </a:lnTo>
                <a:lnTo>
                  <a:pt x="12751" y="19490"/>
                </a:lnTo>
                <a:lnTo>
                  <a:pt x="12848" y="19150"/>
                </a:lnTo>
                <a:lnTo>
                  <a:pt x="12848" y="19125"/>
                </a:lnTo>
                <a:close/>
                <a:moveTo>
                  <a:pt x="6813" y="18955"/>
                </a:moveTo>
                <a:lnTo>
                  <a:pt x="7324" y="18979"/>
                </a:lnTo>
                <a:lnTo>
                  <a:pt x="7203" y="19101"/>
                </a:lnTo>
                <a:lnTo>
                  <a:pt x="7081" y="19223"/>
                </a:lnTo>
                <a:lnTo>
                  <a:pt x="6886" y="19515"/>
                </a:lnTo>
                <a:lnTo>
                  <a:pt x="6716" y="19831"/>
                </a:lnTo>
                <a:lnTo>
                  <a:pt x="6619" y="20147"/>
                </a:lnTo>
                <a:lnTo>
                  <a:pt x="6303" y="20147"/>
                </a:lnTo>
                <a:lnTo>
                  <a:pt x="6351" y="20001"/>
                </a:lnTo>
                <a:lnTo>
                  <a:pt x="6400" y="19855"/>
                </a:lnTo>
                <a:lnTo>
                  <a:pt x="6424" y="19685"/>
                </a:lnTo>
                <a:lnTo>
                  <a:pt x="6497" y="19539"/>
                </a:lnTo>
                <a:lnTo>
                  <a:pt x="6643" y="19247"/>
                </a:lnTo>
                <a:lnTo>
                  <a:pt x="6813" y="18955"/>
                </a:lnTo>
                <a:close/>
                <a:moveTo>
                  <a:pt x="6376" y="18955"/>
                </a:moveTo>
                <a:lnTo>
                  <a:pt x="6230" y="19198"/>
                </a:lnTo>
                <a:lnTo>
                  <a:pt x="6132" y="19417"/>
                </a:lnTo>
                <a:lnTo>
                  <a:pt x="6059" y="19588"/>
                </a:lnTo>
                <a:lnTo>
                  <a:pt x="5962" y="19782"/>
                </a:lnTo>
                <a:lnTo>
                  <a:pt x="5913" y="19977"/>
                </a:lnTo>
                <a:lnTo>
                  <a:pt x="5913" y="20074"/>
                </a:lnTo>
                <a:lnTo>
                  <a:pt x="5938" y="20172"/>
                </a:lnTo>
                <a:lnTo>
                  <a:pt x="5086" y="20220"/>
                </a:lnTo>
                <a:lnTo>
                  <a:pt x="5208" y="19977"/>
                </a:lnTo>
                <a:lnTo>
                  <a:pt x="5329" y="19734"/>
                </a:lnTo>
                <a:lnTo>
                  <a:pt x="5573" y="19320"/>
                </a:lnTo>
                <a:lnTo>
                  <a:pt x="5670" y="19150"/>
                </a:lnTo>
                <a:lnTo>
                  <a:pt x="5743" y="19052"/>
                </a:lnTo>
                <a:lnTo>
                  <a:pt x="5743" y="19004"/>
                </a:lnTo>
                <a:lnTo>
                  <a:pt x="5719" y="18955"/>
                </a:lnTo>
                <a:close/>
                <a:moveTo>
                  <a:pt x="5475" y="18955"/>
                </a:moveTo>
                <a:lnTo>
                  <a:pt x="5305" y="19125"/>
                </a:lnTo>
                <a:lnTo>
                  <a:pt x="5183" y="19296"/>
                </a:lnTo>
                <a:lnTo>
                  <a:pt x="4964" y="19685"/>
                </a:lnTo>
                <a:lnTo>
                  <a:pt x="4818" y="19953"/>
                </a:lnTo>
                <a:lnTo>
                  <a:pt x="4745" y="20099"/>
                </a:lnTo>
                <a:lnTo>
                  <a:pt x="4745" y="20220"/>
                </a:lnTo>
                <a:lnTo>
                  <a:pt x="4210" y="20269"/>
                </a:lnTo>
                <a:lnTo>
                  <a:pt x="4234" y="20196"/>
                </a:lnTo>
                <a:lnTo>
                  <a:pt x="4332" y="19953"/>
                </a:lnTo>
                <a:lnTo>
                  <a:pt x="4429" y="19709"/>
                </a:lnTo>
                <a:lnTo>
                  <a:pt x="4624" y="19369"/>
                </a:lnTo>
                <a:lnTo>
                  <a:pt x="4672" y="19271"/>
                </a:lnTo>
                <a:lnTo>
                  <a:pt x="4697" y="19198"/>
                </a:lnTo>
                <a:lnTo>
                  <a:pt x="4697" y="19101"/>
                </a:lnTo>
                <a:lnTo>
                  <a:pt x="4672" y="19004"/>
                </a:lnTo>
                <a:lnTo>
                  <a:pt x="4551" y="19004"/>
                </a:lnTo>
                <a:lnTo>
                  <a:pt x="4453" y="19077"/>
                </a:lnTo>
                <a:lnTo>
                  <a:pt x="4356" y="19150"/>
                </a:lnTo>
                <a:lnTo>
                  <a:pt x="4259" y="19271"/>
                </a:lnTo>
                <a:lnTo>
                  <a:pt x="4113" y="19490"/>
                </a:lnTo>
                <a:lnTo>
                  <a:pt x="4015" y="19709"/>
                </a:lnTo>
                <a:lnTo>
                  <a:pt x="3869" y="19977"/>
                </a:lnTo>
                <a:lnTo>
                  <a:pt x="3821" y="20123"/>
                </a:lnTo>
                <a:lnTo>
                  <a:pt x="3796" y="20293"/>
                </a:lnTo>
                <a:lnTo>
                  <a:pt x="3358" y="20318"/>
                </a:lnTo>
                <a:lnTo>
                  <a:pt x="3383" y="20172"/>
                </a:lnTo>
                <a:lnTo>
                  <a:pt x="3456" y="19928"/>
                </a:lnTo>
                <a:lnTo>
                  <a:pt x="3553" y="19709"/>
                </a:lnTo>
                <a:lnTo>
                  <a:pt x="3748" y="19320"/>
                </a:lnTo>
                <a:lnTo>
                  <a:pt x="3967" y="18955"/>
                </a:lnTo>
                <a:close/>
                <a:moveTo>
                  <a:pt x="1850" y="19028"/>
                </a:moveTo>
                <a:lnTo>
                  <a:pt x="2166" y="19052"/>
                </a:lnTo>
                <a:lnTo>
                  <a:pt x="2507" y="19052"/>
                </a:lnTo>
                <a:lnTo>
                  <a:pt x="2239" y="19393"/>
                </a:lnTo>
                <a:lnTo>
                  <a:pt x="1971" y="19758"/>
                </a:lnTo>
                <a:lnTo>
                  <a:pt x="1777" y="20099"/>
                </a:lnTo>
                <a:lnTo>
                  <a:pt x="1704" y="20245"/>
                </a:lnTo>
                <a:lnTo>
                  <a:pt x="1655" y="20366"/>
                </a:lnTo>
                <a:lnTo>
                  <a:pt x="1558" y="20366"/>
                </a:lnTo>
                <a:lnTo>
                  <a:pt x="1217" y="20342"/>
                </a:lnTo>
                <a:lnTo>
                  <a:pt x="876" y="20318"/>
                </a:lnTo>
                <a:lnTo>
                  <a:pt x="1144" y="20001"/>
                </a:lnTo>
                <a:lnTo>
                  <a:pt x="1363" y="19685"/>
                </a:lnTo>
                <a:lnTo>
                  <a:pt x="1606" y="19344"/>
                </a:lnTo>
                <a:lnTo>
                  <a:pt x="1850" y="19028"/>
                </a:lnTo>
                <a:close/>
                <a:moveTo>
                  <a:pt x="3675" y="18955"/>
                </a:moveTo>
                <a:lnTo>
                  <a:pt x="3553" y="19077"/>
                </a:lnTo>
                <a:lnTo>
                  <a:pt x="3431" y="19223"/>
                </a:lnTo>
                <a:lnTo>
                  <a:pt x="3261" y="19539"/>
                </a:lnTo>
                <a:lnTo>
                  <a:pt x="3164" y="19709"/>
                </a:lnTo>
                <a:lnTo>
                  <a:pt x="3066" y="19904"/>
                </a:lnTo>
                <a:lnTo>
                  <a:pt x="3018" y="20123"/>
                </a:lnTo>
                <a:lnTo>
                  <a:pt x="2993" y="20220"/>
                </a:lnTo>
                <a:lnTo>
                  <a:pt x="2993" y="20342"/>
                </a:lnTo>
                <a:lnTo>
                  <a:pt x="2044" y="20391"/>
                </a:lnTo>
                <a:lnTo>
                  <a:pt x="2239" y="20123"/>
                </a:lnTo>
                <a:lnTo>
                  <a:pt x="2361" y="19928"/>
                </a:lnTo>
                <a:lnTo>
                  <a:pt x="2677" y="19442"/>
                </a:lnTo>
                <a:lnTo>
                  <a:pt x="2872" y="19198"/>
                </a:lnTo>
                <a:lnTo>
                  <a:pt x="2969" y="19101"/>
                </a:lnTo>
                <a:lnTo>
                  <a:pt x="3066" y="19004"/>
                </a:lnTo>
                <a:lnTo>
                  <a:pt x="3675" y="18955"/>
                </a:lnTo>
                <a:close/>
                <a:moveTo>
                  <a:pt x="6643" y="0"/>
                </a:moveTo>
                <a:lnTo>
                  <a:pt x="5792" y="25"/>
                </a:lnTo>
                <a:lnTo>
                  <a:pt x="4940" y="49"/>
                </a:lnTo>
                <a:lnTo>
                  <a:pt x="3261" y="146"/>
                </a:lnTo>
                <a:lnTo>
                  <a:pt x="2093" y="195"/>
                </a:lnTo>
                <a:lnTo>
                  <a:pt x="1898" y="195"/>
                </a:lnTo>
                <a:lnTo>
                  <a:pt x="1704" y="244"/>
                </a:lnTo>
                <a:lnTo>
                  <a:pt x="1655" y="219"/>
                </a:lnTo>
                <a:lnTo>
                  <a:pt x="1582" y="195"/>
                </a:lnTo>
                <a:lnTo>
                  <a:pt x="1509" y="219"/>
                </a:lnTo>
                <a:lnTo>
                  <a:pt x="1460" y="268"/>
                </a:lnTo>
                <a:lnTo>
                  <a:pt x="1412" y="390"/>
                </a:lnTo>
                <a:lnTo>
                  <a:pt x="1363" y="511"/>
                </a:lnTo>
                <a:lnTo>
                  <a:pt x="1339" y="755"/>
                </a:lnTo>
                <a:lnTo>
                  <a:pt x="1339" y="1047"/>
                </a:lnTo>
                <a:lnTo>
                  <a:pt x="1387" y="1314"/>
                </a:lnTo>
                <a:lnTo>
                  <a:pt x="1217" y="1290"/>
                </a:lnTo>
                <a:lnTo>
                  <a:pt x="1047" y="1290"/>
                </a:lnTo>
                <a:lnTo>
                  <a:pt x="730" y="1314"/>
                </a:lnTo>
                <a:lnTo>
                  <a:pt x="560" y="1314"/>
                </a:lnTo>
                <a:lnTo>
                  <a:pt x="365" y="1338"/>
                </a:lnTo>
                <a:lnTo>
                  <a:pt x="268" y="1363"/>
                </a:lnTo>
                <a:lnTo>
                  <a:pt x="195" y="1411"/>
                </a:lnTo>
                <a:lnTo>
                  <a:pt x="146" y="1460"/>
                </a:lnTo>
                <a:lnTo>
                  <a:pt x="122" y="1557"/>
                </a:lnTo>
                <a:lnTo>
                  <a:pt x="122" y="1630"/>
                </a:lnTo>
                <a:lnTo>
                  <a:pt x="98" y="1874"/>
                </a:lnTo>
                <a:lnTo>
                  <a:pt x="73" y="2117"/>
                </a:lnTo>
                <a:lnTo>
                  <a:pt x="49" y="2652"/>
                </a:lnTo>
                <a:lnTo>
                  <a:pt x="73" y="3674"/>
                </a:lnTo>
                <a:lnTo>
                  <a:pt x="49" y="4891"/>
                </a:lnTo>
                <a:lnTo>
                  <a:pt x="25" y="6083"/>
                </a:lnTo>
                <a:lnTo>
                  <a:pt x="49" y="6765"/>
                </a:lnTo>
                <a:lnTo>
                  <a:pt x="49" y="7446"/>
                </a:lnTo>
                <a:lnTo>
                  <a:pt x="122" y="8809"/>
                </a:lnTo>
                <a:lnTo>
                  <a:pt x="219" y="10171"/>
                </a:lnTo>
                <a:lnTo>
                  <a:pt x="317" y="11534"/>
                </a:lnTo>
                <a:lnTo>
                  <a:pt x="341" y="12166"/>
                </a:lnTo>
                <a:lnTo>
                  <a:pt x="341" y="12799"/>
                </a:lnTo>
                <a:lnTo>
                  <a:pt x="292" y="14064"/>
                </a:lnTo>
                <a:lnTo>
                  <a:pt x="244" y="15330"/>
                </a:lnTo>
                <a:lnTo>
                  <a:pt x="171" y="16595"/>
                </a:lnTo>
                <a:lnTo>
                  <a:pt x="73" y="17519"/>
                </a:lnTo>
                <a:lnTo>
                  <a:pt x="49" y="17982"/>
                </a:lnTo>
                <a:lnTo>
                  <a:pt x="0" y="18444"/>
                </a:lnTo>
                <a:lnTo>
                  <a:pt x="0" y="18931"/>
                </a:lnTo>
                <a:lnTo>
                  <a:pt x="25" y="19393"/>
                </a:lnTo>
                <a:lnTo>
                  <a:pt x="98" y="19831"/>
                </a:lnTo>
                <a:lnTo>
                  <a:pt x="146" y="20050"/>
                </a:lnTo>
                <a:lnTo>
                  <a:pt x="219" y="20269"/>
                </a:lnTo>
                <a:lnTo>
                  <a:pt x="292" y="20366"/>
                </a:lnTo>
                <a:lnTo>
                  <a:pt x="365" y="20415"/>
                </a:lnTo>
                <a:lnTo>
                  <a:pt x="463" y="20439"/>
                </a:lnTo>
                <a:lnTo>
                  <a:pt x="560" y="20415"/>
                </a:lnTo>
                <a:lnTo>
                  <a:pt x="584" y="20512"/>
                </a:lnTo>
                <a:lnTo>
                  <a:pt x="633" y="20610"/>
                </a:lnTo>
                <a:lnTo>
                  <a:pt x="706" y="20658"/>
                </a:lnTo>
                <a:lnTo>
                  <a:pt x="803" y="20731"/>
                </a:lnTo>
                <a:lnTo>
                  <a:pt x="1047" y="20804"/>
                </a:lnTo>
                <a:lnTo>
                  <a:pt x="1339" y="20853"/>
                </a:lnTo>
                <a:lnTo>
                  <a:pt x="1631" y="20877"/>
                </a:lnTo>
                <a:lnTo>
                  <a:pt x="1923" y="20877"/>
                </a:lnTo>
                <a:lnTo>
                  <a:pt x="2312" y="20853"/>
                </a:lnTo>
                <a:lnTo>
                  <a:pt x="3188" y="20829"/>
                </a:lnTo>
                <a:lnTo>
                  <a:pt x="4064" y="20780"/>
                </a:lnTo>
                <a:lnTo>
                  <a:pt x="5792" y="20683"/>
                </a:lnTo>
                <a:lnTo>
                  <a:pt x="7057" y="20634"/>
                </a:lnTo>
                <a:lnTo>
                  <a:pt x="8346" y="20585"/>
                </a:lnTo>
                <a:lnTo>
                  <a:pt x="9612" y="20585"/>
                </a:lnTo>
                <a:lnTo>
                  <a:pt x="10901" y="20610"/>
                </a:lnTo>
                <a:lnTo>
                  <a:pt x="12240" y="20634"/>
                </a:lnTo>
                <a:lnTo>
                  <a:pt x="12337" y="20658"/>
                </a:lnTo>
                <a:lnTo>
                  <a:pt x="12434" y="20658"/>
                </a:lnTo>
                <a:lnTo>
                  <a:pt x="12483" y="20634"/>
                </a:lnTo>
                <a:lnTo>
                  <a:pt x="13262" y="20634"/>
                </a:lnTo>
                <a:lnTo>
                  <a:pt x="14065" y="20585"/>
                </a:lnTo>
                <a:lnTo>
                  <a:pt x="14843" y="20512"/>
                </a:lnTo>
                <a:lnTo>
                  <a:pt x="15622" y="20391"/>
                </a:lnTo>
                <a:lnTo>
                  <a:pt x="15695" y="20366"/>
                </a:lnTo>
                <a:lnTo>
                  <a:pt x="15743" y="20342"/>
                </a:lnTo>
                <a:lnTo>
                  <a:pt x="15865" y="20318"/>
                </a:lnTo>
                <a:lnTo>
                  <a:pt x="15962" y="20269"/>
                </a:lnTo>
                <a:lnTo>
                  <a:pt x="16035" y="20172"/>
                </a:lnTo>
                <a:lnTo>
                  <a:pt x="16035" y="20123"/>
                </a:lnTo>
                <a:lnTo>
                  <a:pt x="16035" y="20050"/>
                </a:lnTo>
                <a:lnTo>
                  <a:pt x="16011" y="19807"/>
                </a:lnTo>
                <a:lnTo>
                  <a:pt x="15987" y="19563"/>
                </a:lnTo>
                <a:lnTo>
                  <a:pt x="15938" y="19320"/>
                </a:lnTo>
                <a:lnTo>
                  <a:pt x="15938" y="19077"/>
                </a:lnTo>
                <a:lnTo>
                  <a:pt x="16425" y="19028"/>
                </a:lnTo>
                <a:lnTo>
                  <a:pt x="16522" y="18979"/>
                </a:lnTo>
                <a:lnTo>
                  <a:pt x="16619" y="18906"/>
                </a:lnTo>
                <a:lnTo>
                  <a:pt x="16668" y="18833"/>
                </a:lnTo>
                <a:lnTo>
                  <a:pt x="16717" y="18760"/>
                </a:lnTo>
                <a:lnTo>
                  <a:pt x="16790" y="18347"/>
                </a:lnTo>
                <a:lnTo>
                  <a:pt x="16838" y="17933"/>
                </a:lnTo>
                <a:lnTo>
                  <a:pt x="16863" y="17519"/>
                </a:lnTo>
                <a:lnTo>
                  <a:pt x="16863" y="17106"/>
                </a:lnTo>
                <a:lnTo>
                  <a:pt x="16863" y="16254"/>
                </a:lnTo>
                <a:lnTo>
                  <a:pt x="16863" y="15427"/>
                </a:lnTo>
                <a:lnTo>
                  <a:pt x="16838" y="14429"/>
                </a:lnTo>
                <a:lnTo>
                  <a:pt x="16838" y="13432"/>
                </a:lnTo>
                <a:lnTo>
                  <a:pt x="16765" y="11412"/>
                </a:lnTo>
                <a:lnTo>
                  <a:pt x="16765" y="10414"/>
                </a:lnTo>
                <a:lnTo>
                  <a:pt x="16765" y="9417"/>
                </a:lnTo>
                <a:lnTo>
                  <a:pt x="16814" y="7422"/>
                </a:lnTo>
                <a:lnTo>
                  <a:pt x="16814" y="6473"/>
                </a:lnTo>
                <a:lnTo>
                  <a:pt x="16838" y="5499"/>
                </a:lnTo>
                <a:lnTo>
                  <a:pt x="16814" y="5013"/>
                </a:lnTo>
                <a:lnTo>
                  <a:pt x="16765" y="4550"/>
                </a:lnTo>
                <a:lnTo>
                  <a:pt x="16717" y="4064"/>
                </a:lnTo>
                <a:lnTo>
                  <a:pt x="16619" y="3601"/>
                </a:lnTo>
                <a:lnTo>
                  <a:pt x="16595" y="3553"/>
                </a:lnTo>
                <a:lnTo>
                  <a:pt x="16522" y="3504"/>
                </a:lnTo>
                <a:lnTo>
                  <a:pt x="16425" y="3334"/>
                </a:lnTo>
                <a:lnTo>
                  <a:pt x="16303" y="3188"/>
                </a:lnTo>
                <a:lnTo>
                  <a:pt x="16060" y="2896"/>
                </a:lnTo>
                <a:lnTo>
                  <a:pt x="15792" y="2604"/>
                </a:lnTo>
                <a:lnTo>
                  <a:pt x="15524" y="2336"/>
                </a:lnTo>
                <a:lnTo>
                  <a:pt x="14989" y="1801"/>
                </a:lnTo>
                <a:lnTo>
                  <a:pt x="14503" y="1338"/>
                </a:lnTo>
                <a:lnTo>
                  <a:pt x="14259" y="1119"/>
                </a:lnTo>
                <a:lnTo>
                  <a:pt x="14016" y="901"/>
                </a:lnTo>
                <a:lnTo>
                  <a:pt x="13700" y="633"/>
                </a:lnTo>
                <a:lnTo>
                  <a:pt x="13554" y="487"/>
                </a:lnTo>
                <a:lnTo>
                  <a:pt x="13383" y="390"/>
                </a:lnTo>
                <a:lnTo>
                  <a:pt x="13335" y="317"/>
                </a:lnTo>
                <a:lnTo>
                  <a:pt x="13310" y="292"/>
                </a:lnTo>
                <a:lnTo>
                  <a:pt x="13237" y="268"/>
                </a:lnTo>
                <a:lnTo>
                  <a:pt x="13164" y="244"/>
                </a:lnTo>
                <a:lnTo>
                  <a:pt x="9904" y="73"/>
                </a:lnTo>
                <a:lnTo>
                  <a:pt x="8273" y="25"/>
                </a:lnTo>
                <a:lnTo>
                  <a:pt x="6643"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62" name="Google Shape;362;p7"/>
          <p:cNvSpPr/>
          <p:nvPr/>
        </p:nvSpPr>
        <p:spPr>
          <a:xfrm>
            <a:off x="2709010" y="4622880"/>
            <a:ext cx="390309" cy="276961"/>
          </a:xfrm>
          <a:custGeom>
            <a:avLst/>
            <a:gdLst/>
            <a:ahLst/>
            <a:cxnLst/>
            <a:rect l="l" t="t" r="r" b="b"/>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63" name="Google Shape;363;p7"/>
          <p:cNvSpPr/>
          <p:nvPr/>
        </p:nvSpPr>
        <p:spPr>
          <a:xfrm>
            <a:off x="6163207" y="2801218"/>
            <a:ext cx="312803" cy="361436"/>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64" name="Google Shape;364;p7"/>
          <p:cNvSpPr/>
          <p:nvPr/>
        </p:nvSpPr>
        <p:spPr>
          <a:xfrm>
            <a:off x="6394284" y="4600589"/>
            <a:ext cx="398313" cy="361436"/>
          </a:xfrm>
          <a:custGeom>
            <a:avLst/>
            <a:gdLst/>
            <a:ahLst/>
            <a:cxnLst/>
            <a:rect l="l" t="t" r="r" b="b"/>
            <a:pathLst>
              <a:path w="22606" h="20513" extrusionOk="0">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68"/>
        <p:cNvGrpSpPr/>
        <p:nvPr/>
      </p:nvGrpSpPr>
      <p:grpSpPr>
        <a:xfrm>
          <a:off x="0" y="0"/>
          <a:ext cx="0" cy="0"/>
          <a:chOff x="0" y="0"/>
          <a:chExt cx="0" cy="0"/>
        </a:xfrm>
      </p:grpSpPr>
      <p:sp>
        <p:nvSpPr>
          <p:cNvPr id="370" name="Google Shape;370;p8"/>
          <p:cNvSpPr txBox="1"/>
          <p:nvPr/>
        </p:nvSpPr>
        <p:spPr>
          <a:xfrm>
            <a:off x="4690493" y="5319535"/>
            <a:ext cx="6616952" cy="1013600"/>
          </a:xfrm>
          <a:prstGeom prst="rect">
            <a:avLst/>
          </a:prstGeom>
          <a:noFill/>
          <a:ln>
            <a:noFill/>
          </a:ln>
        </p:spPr>
        <p:txBody>
          <a:bodyPr spcFirstLastPara="1" wrap="square" lIns="0" tIns="0" rIns="0" bIns="0" anchor="b" anchorCtr="0">
            <a:noAutofit/>
          </a:bodyPr>
          <a:lstStyle/>
          <a:p>
            <a:pPr algn="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To so osnovne kocke za</a:t>
            </a:r>
            <a:r>
              <a:rPr lang="en" sz="3200" b="1" kern="0">
                <a:solidFill>
                  <a:srgbClr val="FFFFFF"/>
                </a:solidFill>
                <a:highlight>
                  <a:srgbClr val="800000"/>
                </a:highlight>
                <a:latin typeface="Zilla Slab"/>
                <a:ea typeface="Zilla Slab"/>
                <a:cs typeface="Zilla Slab"/>
                <a:sym typeface="Zilla Slab"/>
              </a:rPr>
              <a:t> </a:t>
            </a:r>
            <a:br>
              <a:rPr lang="en" sz="3200" b="1" kern="0">
                <a:solidFill>
                  <a:srgbClr val="FFFFFF"/>
                </a:solidFill>
                <a:highlight>
                  <a:srgbClr val="800000"/>
                </a:highlight>
                <a:latin typeface="Zilla Slab"/>
                <a:ea typeface="Zilla Slab"/>
                <a:cs typeface="Zilla Slab"/>
                <a:sym typeface="Zilla Slab"/>
              </a:rPr>
            </a:br>
            <a:r>
              <a:rPr lang="en" sz="4800" b="1" kern="0">
                <a:solidFill>
                  <a:srgbClr val="FFFFFF"/>
                </a:solidFill>
                <a:highlight>
                  <a:srgbClr val="800000"/>
                </a:highlight>
                <a:latin typeface="Zilla Slab"/>
                <a:ea typeface="Zilla Slab"/>
                <a:cs typeface="Zilla Slab"/>
                <a:sym typeface="Zilla Slab"/>
              </a:rPr>
              <a:t>izgradnjo našega posla.</a:t>
            </a:r>
            <a:endParaRPr sz="3200" b="1" kern="0">
              <a:solidFill>
                <a:srgbClr val="FFFFFF"/>
              </a:solidFill>
              <a:highlight>
                <a:srgbClr val="800000"/>
              </a:highlight>
              <a:latin typeface="Zilla Slab"/>
              <a:ea typeface="Zilla Slab"/>
              <a:cs typeface="Zilla Slab"/>
              <a:sym typeface="Zilla Slab"/>
            </a:endParaRP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0">
  <p:cSld>
    <p:bg>
      <p:bgPr>
        <a:solidFill>
          <a:schemeClr val="dk1"/>
        </a:solidFill>
        <a:effectLst/>
      </p:bgPr>
    </p:bg>
    <p:spTree>
      <p:nvGrpSpPr>
        <p:cNvPr id="1" name="Shape 374"/>
        <p:cNvGrpSpPr/>
        <p:nvPr/>
      </p:nvGrpSpPr>
      <p:grpSpPr>
        <a:xfrm>
          <a:off x="0" y="0"/>
          <a:ext cx="0" cy="0"/>
          <a:chOff x="0" y="0"/>
          <a:chExt cx="0" cy="0"/>
        </a:xfrm>
      </p:grpSpPr>
      <p:sp>
        <p:nvSpPr>
          <p:cNvPr id="375" name="Google Shape;375;p9"/>
          <p:cNvSpPr txBox="1">
            <a:spLocks noGrp="1"/>
          </p:cNvSpPr>
          <p:nvPr>
            <p:ph type="ctrTitle" idx="4294967295"/>
          </p:nvPr>
        </p:nvSpPr>
        <p:spPr>
          <a:xfrm>
            <a:off x="914400" y="3251101"/>
            <a:ext cx="10363200" cy="1546400"/>
          </a:xfrm>
          <a:prstGeom prst="rect">
            <a:avLst/>
          </a:prstGeom>
          <a:noFill/>
          <a:ln>
            <a:noFill/>
          </a:ln>
        </p:spPr>
        <p:txBody>
          <a:bodyPr spcFirstLastPara="1" wrap="square" lIns="0" tIns="0" rIns="0" bIns="0" anchor="b" anchorCtr="0">
            <a:noAutofit/>
          </a:bodyPr>
          <a:lstStyle/>
          <a:p>
            <a:pPr algn="ctr"/>
            <a:r>
              <a:rPr lang="en" sz="9600">
                <a:solidFill>
                  <a:schemeClr val="lt1"/>
                </a:solidFill>
              </a:rPr>
              <a:t>…zdaj pa se bomo posvetili </a:t>
            </a:r>
            <a:r>
              <a:rPr lang="en" sz="9600"/>
              <a:t>strategiji</a:t>
            </a:r>
            <a:r>
              <a:rPr lang="en" sz="9600">
                <a:solidFill>
                  <a:schemeClr val="lt1"/>
                </a:solidFill>
              </a:rPr>
              <a:t>.</a:t>
            </a:r>
            <a:endParaRPr sz="9600">
              <a:solidFill>
                <a:schemeClr val="lt1"/>
              </a:solidFill>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90"/>
        <p:cNvGrpSpPr/>
        <p:nvPr/>
      </p:nvGrpSpPr>
      <p:grpSpPr>
        <a:xfrm>
          <a:off x="0" y="0"/>
          <a:ext cx="0" cy="0"/>
          <a:chOff x="0" y="0"/>
          <a:chExt cx="0" cy="0"/>
        </a:xfrm>
      </p:grpSpPr>
      <p:sp>
        <p:nvSpPr>
          <p:cNvPr id="391" name="Google Shape;391;p11"/>
          <p:cNvSpPr txBox="1">
            <a:spLocks noGrp="1"/>
          </p:cNvSpPr>
          <p:nvPr>
            <p:ph type="title" idx="4294967295"/>
          </p:nvPr>
        </p:nvSpPr>
        <p:spPr>
          <a:xfrm>
            <a:off x="5686498" y="2023017"/>
            <a:ext cx="6613140" cy="1013600"/>
          </a:xfrm>
          <a:prstGeom prst="rect">
            <a:avLst/>
          </a:prstGeom>
          <a:noFill/>
          <a:ln>
            <a:noFill/>
          </a:ln>
        </p:spPr>
        <p:txBody>
          <a:bodyPr spcFirstLastPara="1" wrap="square" lIns="0" tIns="0" rIns="0" bIns="0" anchor="b" anchorCtr="0">
            <a:noAutofit/>
          </a:bodyPr>
          <a:lstStyle/>
          <a:p>
            <a:r>
              <a:rPr lang="en" sz="4267" b="0">
                <a:solidFill>
                  <a:schemeClr val="dk1"/>
                </a:solidFill>
              </a:rPr>
              <a:t>Glede na doslej slišano</a:t>
            </a:r>
            <a:endParaRPr sz="4267" b="0">
              <a:solidFill>
                <a:schemeClr val="dk1"/>
              </a:solidFill>
            </a:endParaRPr>
          </a:p>
          <a:p>
            <a:r>
              <a:rPr lang="en" sz="4800">
                <a:solidFill>
                  <a:schemeClr val="dk1"/>
                </a:solidFill>
              </a:rPr>
              <a:t>izgleda, kot da je </a:t>
            </a:r>
            <a:br>
              <a:rPr lang="en" sz="4800">
                <a:solidFill>
                  <a:schemeClr val="dk1"/>
                </a:solidFill>
              </a:rPr>
            </a:br>
            <a:r>
              <a:rPr lang="en" sz="4800">
                <a:solidFill>
                  <a:schemeClr val="dk1"/>
                </a:solidFill>
              </a:rPr>
              <a:t>začetek posla </a:t>
            </a:r>
            <a:br>
              <a:rPr lang="en" sz="4800">
                <a:solidFill>
                  <a:schemeClr val="dk1"/>
                </a:solidFill>
              </a:rPr>
            </a:br>
            <a:r>
              <a:rPr lang="en" sz="4800">
                <a:solidFill>
                  <a:schemeClr val="dk1"/>
                </a:solidFill>
              </a:rPr>
              <a:t>predvsem skok v vodo.</a:t>
            </a:r>
            <a:endParaRPr sz="4800">
              <a:solidFill>
                <a:schemeClr val="dk1"/>
              </a:solidFill>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396"/>
        <p:cNvGrpSpPr/>
        <p:nvPr/>
      </p:nvGrpSpPr>
      <p:grpSpPr>
        <a:xfrm>
          <a:off x="0" y="0"/>
          <a:ext cx="0" cy="0"/>
          <a:chOff x="0" y="0"/>
          <a:chExt cx="0" cy="0"/>
        </a:xfrm>
      </p:grpSpPr>
      <p:sp>
        <p:nvSpPr>
          <p:cNvPr id="397" name="Google Shape;397;p12"/>
          <p:cNvSpPr txBox="1">
            <a:spLocks noGrp="1"/>
          </p:cNvSpPr>
          <p:nvPr>
            <p:ph type="title" idx="4294967295"/>
          </p:nvPr>
        </p:nvSpPr>
        <p:spPr>
          <a:xfrm>
            <a:off x="1733509" y="5224579"/>
            <a:ext cx="9939737" cy="1013600"/>
          </a:xfrm>
          <a:prstGeom prst="rect">
            <a:avLst/>
          </a:prstGeom>
          <a:noFill/>
          <a:ln>
            <a:noFill/>
          </a:ln>
        </p:spPr>
        <p:txBody>
          <a:bodyPr spcFirstLastPara="1" wrap="square" lIns="0" tIns="0" rIns="0" bIns="0" anchor="b" anchorCtr="0">
            <a:noAutofit/>
          </a:bodyPr>
          <a:lstStyle/>
          <a:p>
            <a:r>
              <a:rPr lang="en" sz="4267" b="0">
                <a:solidFill>
                  <a:schemeClr val="lt1"/>
                </a:solidFill>
              </a:rPr>
              <a:t>Ampak v resnici gre za </a:t>
            </a:r>
            <a:endParaRPr sz="4267" b="0">
              <a:solidFill>
                <a:schemeClr val="lt1"/>
              </a:solidFill>
            </a:endParaRPr>
          </a:p>
          <a:p>
            <a:r>
              <a:rPr lang="en" sz="4800">
                <a:solidFill>
                  <a:schemeClr val="lt1"/>
                </a:solidFill>
              </a:rPr>
              <a:t>plavanje in trud, da </a:t>
            </a:r>
            <a:br>
              <a:rPr lang="en" sz="4800">
                <a:solidFill>
                  <a:schemeClr val="lt1"/>
                </a:solidFill>
              </a:rPr>
            </a:br>
            <a:r>
              <a:rPr lang="en" sz="4800">
                <a:solidFill>
                  <a:schemeClr val="lt1"/>
                </a:solidFill>
              </a:rPr>
              <a:t>ostanemo nad gladino.</a:t>
            </a:r>
            <a:endParaRPr sz="4800">
              <a:solidFill>
                <a:schemeClr val="lt1"/>
              </a:solidFill>
            </a:endParaRP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402"/>
        <p:cNvGrpSpPr/>
        <p:nvPr/>
      </p:nvGrpSpPr>
      <p:grpSpPr>
        <a:xfrm>
          <a:off x="0" y="0"/>
          <a:ext cx="0" cy="0"/>
          <a:chOff x="0" y="0"/>
          <a:chExt cx="0" cy="0"/>
        </a:xfrm>
      </p:grpSpPr>
      <p:sp>
        <p:nvSpPr>
          <p:cNvPr id="403" name="Google Shape;403;p13"/>
          <p:cNvSpPr txBox="1">
            <a:spLocks noGrp="1"/>
          </p:cNvSpPr>
          <p:nvPr>
            <p:ph type="ctrTitle" idx="4294967295"/>
          </p:nvPr>
        </p:nvSpPr>
        <p:spPr>
          <a:xfrm>
            <a:off x="914400" y="3051117"/>
            <a:ext cx="10363200" cy="1546400"/>
          </a:xfrm>
          <a:prstGeom prst="rect">
            <a:avLst/>
          </a:prstGeom>
          <a:noFill/>
          <a:ln>
            <a:noFill/>
          </a:ln>
        </p:spPr>
        <p:txBody>
          <a:bodyPr spcFirstLastPara="1" wrap="square" lIns="0" tIns="0" rIns="0" bIns="0" anchor="b" anchorCtr="0">
            <a:noAutofit/>
          </a:bodyPr>
          <a:lstStyle/>
          <a:p>
            <a:pPr algn="ctr"/>
            <a:r>
              <a:rPr lang="en" sz="9600">
                <a:solidFill>
                  <a:schemeClr val="accent2"/>
                </a:solidFill>
              </a:rPr>
              <a:t>Ponazorimo to z zgodbo…</a:t>
            </a:r>
            <a:endParaRPr sz="9600">
              <a:solidFill>
                <a:schemeClr val="accent2"/>
              </a:solidFill>
            </a:endParaRPr>
          </a:p>
        </p:txBody>
      </p:sp>
      <p:sp>
        <p:nvSpPr>
          <p:cNvPr id="404" name="Google Shape;404;p13"/>
          <p:cNvSpPr txBox="1">
            <a:spLocks noGrp="1"/>
          </p:cNvSpPr>
          <p:nvPr>
            <p:ph type="subTitle" idx="4294967295"/>
          </p:nvPr>
        </p:nvSpPr>
        <p:spPr>
          <a:xfrm>
            <a:off x="914400" y="4726732"/>
            <a:ext cx="10363200" cy="1046400"/>
          </a:xfrm>
          <a:prstGeom prst="rect">
            <a:avLst/>
          </a:prstGeom>
          <a:noFill/>
          <a:ln>
            <a:noFill/>
          </a:ln>
        </p:spPr>
        <p:txBody>
          <a:bodyPr spcFirstLastPara="1" wrap="square" lIns="0" tIns="0" rIns="0" bIns="0" anchor="t" anchorCtr="0">
            <a:noAutofit/>
          </a:bodyPr>
          <a:lstStyle/>
          <a:p>
            <a:pPr marL="0" indent="0" algn="ctr">
              <a:spcBef>
                <a:spcPts val="800"/>
              </a:spcBef>
              <a:buNone/>
            </a:pPr>
            <a:r>
              <a:rPr lang="en" sz="2667"/>
              <a:t>O podjetju, ki je ob ustanovitvi postavilo rekord za </a:t>
            </a:r>
            <a:r>
              <a:rPr lang="en" sz="2667" b="1"/>
              <a:t>najkrajši čas od ustanovitve, do zaslužene prve milijarde </a:t>
            </a:r>
            <a:r>
              <a:rPr lang="en" sz="2667"/>
              <a:t>(dolarjev).</a:t>
            </a:r>
            <a:endParaRPr sz="2667"/>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0">
  <p:cSld>
    <p:spTree>
      <p:nvGrpSpPr>
        <p:cNvPr id="1" name="Shape 409"/>
        <p:cNvGrpSpPr/>
        <p:nvPr/>
      </p:nvGrpSpPr>
      <p:grpSpPr>
        <a:xfrm>
          <a:off x="0" y="0"/>
          <a:ext cx="0" cy="0"/>
          <a:chOff x="0" y="0"/>
          <a:chExt cx="0" cy="0"/>
        </a:xfrm>
      </p:grpSpPr>
      <p:sp>
        <p:nvSpPr>
          <p:cNvPr id="410" name="Google Shape;410;p14"/>
          <p:cNvSpPr txBox="1">
            <a:spLocks noGrp="1"/>
          </p:cNvSpPr>
          <p:nvPr>
            <p:ph type="title"/>
          </p:nvPr>
        </p:nvSpPr>
        <p:spPr>
          <a:xfrm>
            <a:off x="711200" y="2063027"/>
            <a:ext cx="4078400" cy="567200"/>
          </a:xfrm>
          <a:prstGeom prst="rect">
            <a:avLst/>
          </a:prstGeom>
          <a:noFill/>
          <a:ln>
            <a:noFill/>
          </a:ln>
        </p:spPr>
        <p:txBody>
          <a:bodyPr spcFirstLastPara="1" wrap="square" lIns="0" tIns="0" rIns="0" bIns="0" anchor="b" anchorCtr="0">
            <a:noAutofit/>
          </a:bodyPr>
          <a:lstStyle/>
          <a:p>
            <a:r>
              <a:rPr lang="en"/>
              <a:t>Zgodba o želji po popustu in poslu, ki je nepričakovano zrasel iz nje</a:t>
            </a:r>
            <a:endParaRPr/>
          </a:p>
        </p:txBody>
      </p:sp>
      <p:sp>
        <p:nvSpPr>
          <p:cNvPr id="411" name="Google Shape;411;p14"/>
          <p:cNvSpPr txBox="1">
            <a:spLocks noGrp="1"/>
          </p:cNvSpPr>
          <p:nvPr>
            <p:ph type="body" idx="1"/>
          </p:nvPr>
        </p:nvSpPr>
        <p:spPr>
          <a:xfrm>
            <a:off x="711199" y="2797593"/>
            <a:ext cx="4251327" cy="2009200"/>
          </a:xfrm>
          <a:prstGeom prst="rect">
            <a:avLst/>
          </a:prstGeom>
          <a:noFill/>
          <a:ln>
            <a:noFill/>
          </a:ln>
        </p:spPr>
        <p:txBody>
          <a:bodyPr spcFirstLastPara="1" wrap="square" lIns="0" tIns="0" rIns="0" bIns="0" anchor="t" anchorCtr="0">
            <a:noAutofit/>
          </a:bodyPr>
          <a:lstStyle/>
          <a:p>
            <a:pPr marL="0" indent="0">
              <a:buNone/>
            </a:pPr>
            <a:r>
              <a:rPr lang="en"/>
              <a:t>O priložnosti, ki je vodila v posel in o poslu, ki je postal globalno podjetje</a:t>
            </a:r>
            <a:endParaRPr/>
          </a:p>
          <a:p>
            <a:pPr marL="0" indent="0">
              <a:buNone/>
            </a:pPr>
            <a:endParaRPr sz="533"/>
          </a:p>
          <a:p>
            <a:pPr marL="0" indent="0">
              <a:buNone/>
            </a:pPr>
            <a:r>
              <a:rPr lang="en" b="1"/>
              <a:t>#korakpokoraku</a:t>
            </a:r>
            <a:endParaRPr b="1"/>
          </a:p>
        </p:txBody>
      </p:sp>
      <p:pic>
        <p:nvPicPr>
          <p:cNvPr id="412" name="Google Shape;412;p14"/>
          <p:cNvPicPr preferRelativeResize="0"/>
          <p:nvPr/>
        </p:nvPicPr>
        <p:blipFill rotWithShape="1">
          <a:blip r:embed="rId3">
            <a:alphaModFix/>
          </a:blip>
          <a:srcRect/>
          <a:stretch/>
        </p:blipFill>
        <p:spPr>
          <a:xfrm>
            <a:off x="5173533" y="515141"/>
            <a:ext cx="4967600" cy="4950291"/>
          </a:xfrm>
          <a:prstGeom prst="ellipse">
            <a:avLst/>
          </a:prstGeom>
          <a:noFill/>
          <a:ln>
            <a:noFill/>
          </a:ln>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417"/>
        <p:cNvGrpSpPr/>
        <p:nvPr/>
      </p:nvGrpSpPr>
      <p:grpSpPr>
        <a:xfrm>
          <a:off x="0" y="0"/>
          <a:ext cx="0" cy="0"/>
          <a:chOff x="0" y="0"/>
          <a:chExt cx="0" cy="0"/>
        </a:xfrm>
      </p:grpSpPr>
      <p:sp>
        <p:nvSpPr>
          <p:cNvPr id="418" name="Google Shape;418;p15"/>
          <p:cNvSpPr txBox="1">
            <a:spLocks noGrp="1"/>
          </p:cNvSpPr>
          <p:nvPr>
            <p:ph type="title" idx="4294967295"/>
          </p:nvPr>
        </p:nvSpPr>
        <p:spPr>
          <a:xfrm>
            <a:off x="1733509" y="1464603"/>
            <a:ext cx="9939737" cy="1013600"/>
          </a:xfrm>
          <a:prstGeom prst="rect">
            <a:avLst/>
          </a:prstGeom>
          <a:noFill/>
          <a:ln>
            <a:noFill/>
          </a:ln>
        </p:spPr>
        <p:txBody>
          <a:bodyPr spcFirstLastPara="1" wrap="square" lIns="0" tIns="0" rIns="0" bIns="0" anchor="b" anchorCtr="0">
            <a:noAutofit/>
          </a:bodyPr>
          <a:lstStyle/>
          <a:p>
            <a:pPr algn="r"/>
            <a:r>
              <a:rPr lang="en" sz="4267" b="0">
                <a:solidFill>
                  <a:schemeClr val="lt1"/>
                </a:solidFill>
                <a:highlight>
                  <a:srgbClr val="800000"/>
                </a:highlight>
              </a:rPr>
              <a:t>Ta zgodba se začne v Chicagu,</a:t>
            </a:r>
            <a:endParaRPr sz="4267" b="0">
              <a:solidFill>
                <a:schemeClr val="lt1"/>
              </a:solidFill>
              <a:highlight>
                <a:srgbClr val="800000"/>
              </a:highlight>
            </a:endParaRPr>
          </a:p>
          <a:p>
            <a:pPr algn="r"/>
            <a:r>
              <a:rPr lang="en" sz="4800">
                <a:solidFill>
                  <a:schemeClr val="lt1"/>
                </a:solidFill>
                <a:highlight>
                  <a:srgbClr val="800000"/>
                </a:highlight>
              </a:rPr>
              <a:t>kjer si je študent zaželel </a:t>
            </a:r>
            <a:br>
              <a:rPr lang="en" sz="4800">
                <a:solidFill>
                  <a:schemeClr val="lt1"/>
                </a:solidFill>
                <a:highlight>
                  <a:srgbClr val="800000"/>
                </a:highlight>
              </a:rPr>
            </a:br>
            <a:r>
              <a:rPr lang="en" sz="4800">
                <a:solidFill>
                  <a:schemeClr val="lt1"/>
                </a:solidFill>
                <a:highlight>
                  <a:srgbClr val="800000"/>
                </a:highlight>
              </a:rPr>
              <a:t>nov par športnih copat.</a:t>
            </a:r>
            <a:endParaRPr sz="4800">
              <a:solidFill>
                <a:schemeClr val="lt1"/>
              </a:solidFill>
              <a:highlight>
                <a:srgbClr val="800000"/>
              </a:highlight>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show="0">
  <p:cSld>
    <p:bg>
      <p:bgPr>
        <a:solidFill>
          <a:srgbClr val="BFBFBF"/>
        </a:solidFill>
        <a:effectLst/>
      </p:bgPr>
    </p:bg>
    <p:spTree>
      <p:nvGrpSpPr>
        <p:cNvPr id="1" name="Shape 423"/>
        <p:cNvGrpSpPr/>
        <p:nvPr/>
      </p:nvGrpSpPr>
      <p:grpSpPr>
        <a:xfrm>
          <a:off x="0" y="0"/>
          <a:ext cx="0" cy="0"/>
          <a:chOff x="0" y="0"/>
          <a:chExt cx="0" cy="0"/>
        </a:xfrm>
      </p:grpSpPr>
      <p:sp>
        <p:nvSpPr>
          <p:cNvPr id="424" name="Google Shape;424;p16"/>
          <p:cNvSpPr txBox="1">
            <a:spLocks noGrp="1"/>
          </p:cNvSpPr>
          <p:nvPr>
            <p:ph type="ctrTitle" idx="4294967295"/>
          </p:nvPr>
        </p:nvSpPr>
        <p:spPr>
          <a:xfrm>
            <a:off x="914400" y="3950185"/>
            <a:ext cx="10363200" cy="1546400"/>
          </a:xfrm>
          <a:prstGeom prst="rect">
            <a:avLst/>
          </a:prstGeom>
          <a:noFill/>
          <a:ln>
            <a:noFill/>
          </a:ln>
        </p:spPr>
        <p:txBody>
          <a:bodyPr spcFirstLastPara="1" wrap="square" lIns="0" tIns="0" rIns="0" bIns="0" anchor="b" anchorCtr="0">
            <a:noAutofit/>
          </a:bodyPr>
          <a:lstStyle/>
          <a:p>
            <a:pPr algn="ctr"/>
            <a:r>
              <a:rPr lang="en" sz="5333">
                <a:solidFill>
                  <a:srgbClr val="191916"/>
                </a:solidFill>
              </a:rPr>
              <a:t>Posebna ponudba, samo do jutri:</a:t>
            </a:r>
            <a:br>
              <a:rPr lang="en" sz="7200">
                <a:solidFill>
                  <a:schemeClr val="accent2"/>
                </a:solidFill>
              </a:rPr>
            </a:br>
            <a:r>
              <a:rPr lang="en" sz="7200">
                <a:solidFill>
                  <a:schemeClr val="accent2"/>
                </a:solidFill>
              </a:rPr>
              <a:t>NIKE športni copati, vredni 150$, po ceni 75$, </a:t>
            </a:r>
            <a:r>
              <a:rPr lang="en" sz="7200">
                <a:solidFill>
                  <a:schemeClr val="lt1"/>
                </a:solidFill>
              </a:rPr>
              <a:t>če se nas zbere vsaj 100</a:t>
            </a:r>
            <a:r>
              <a:rPr lang="en" sz="7200">
                <a:solidFill>
                  <a:schemeClr val="accent2"/>
                </a:solidFill>
              </a:rPr>
              <a:t>.</a:t>
            </a:r>
            <a:endParaRPr sz="9600">
              <a:solidFill>
                <a:schemeClr val="accent2"/>
              </a:solidFill>
            </a:endParaRP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429"/>
        <p:cNvGrpSpPr/>
        <p:nvPr/>
      </p:nvGrpSpPr>
      <p:grpSpPr>
        <a:xfrm>
          <a:off x="0" y="0"/>
          <a:ext cx="0" cy="0"/>
          <a:chOff x="0" y="0"/>
          <a:chExt cx="0" cy="0"/>
        </a:xfrm>
      </p:grpSpPr>
      <p:pic>
        <p:nvPicPr>
          <p:cNvPr id="431" name="Google Shape;431;p17" descr="A screenshot of a cell phone&#10;&#10;Description automatically generated"/>
          <p:cNvPicPr preferRelativeResize="0"/>
          <p:nvPr/>
        </p:nvPicPr>
        <p:blipFill rotWithShape="1">
          <a:blip r:embed="rId4">
            <a:alphaModFix/>
          </a:blip>
          <a:srcRect/>
          <a:stretch/>
        </p:blipFill>
        <p:spPr>
          <a:xfrm>
            <a:off x="2780869" y="1275042"/>
            <a:ext cx="6591151" cy="4085717"/>
          </a:xfrm>
          <a:prstGeom prst="rect">
            <a:avLst/>
          </a:prstGeom>
          <a:noFill/>
          <a:ln>
            <a:noFill/>
          </a:ln>
        </p:spPr>
      </p:pic>
      <p:sp>
        <p:nvSpPr>
          <p:cNvPr id="432" name="Google Shape;432;p17"/>
          <p:cNvSpPr txBox="1">
            <a:spLocks noGrp="1"/>
          </p:cNvSpPr>
          <p:nvPr>
            <p:ph type="title" idx="4294967295"/>
          </p:nvPr>
        </p:nvSpPr>
        <p:spPr>
          <a:xfrm>
            <a:off x="424072" y="571143"/>
            <a:ext cx="9939737" cy="1013600"/>
          </a:xfrm>
          <a:prstGeom prst="rect">
            <a:avLst/>
          </a:prstGeom>
          <a:noFill/>
          <a:ln>
            <a:noFill/>
          </a:ln>
        </p:spPr>
        <p:txBody>
          <a:bodyPr spcFirstLastPara="1" wrap="square" lIns="0" tIns="0" rIns="0" bIns="0" anchor="b" anchorCtr="0">
            <a:noAutofit/>
          </a:bodyPr>
          <a:lstStyle/>
          <a:p>
            <a:r>
              <a:rPr lang="en" sz="4267" b="0">
                <a:solidFill>
                  <a:schemeClr val="lt1"/>
                </a:solidFill>
                <a:highlight>
                  <a:srgbClr val="800000"/>
                </a:highlight>
              </a:rPr>
              <a:t>Groupon (2009): </a:t>
            </a:r>
            <a:br>
              <a:rPr lang="en" sz="4267" b="0">
                <a:solidFill>
                  <a:schemeClr val="lt1"/>
                </a:solidFill>
                <a:highlight>
                  <a:srgbClr val="800000"/>
                </a:highlight>
              </a:rPr>
            </a:br>
            <a:r>
              <a:rPr lang="en" sz="4267">
                <a:solidFill>
                  <a:schemeClr val="lt1"/>
                </a:solidFill>
                <a:highlight>
                  <a:srgbClr val="800000"/>
                </a:highlight>
              </a:rPr>
              <a:t>začetek skupinskih nakupov.</a:t>
            </a:r>
            <a:endParaRPr sz="4267">
              <a:solidFill>
                <a:schemeClr val="lt1"/>
              </a:solidFill>
              <a:highlight>
                <a:srgbClr val="800000"/>
              </a:highlight>
            </a:endParaRP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436"/>
        <p:cNvGrpSpPr/>
        <p:nvPr/>
      </p:nvGrpSpPr>
      <p:grpSpPr>
        <a:xfrm>
          <a:off x="0" y="0"/>
          <a:ext cx="0" cy="0"/>
          <a:chOff x="0" y="0"/>
          <a:chExt cx="0" cy="0"/>
        </a:xfrm>
      </p:grpSpPr>
      <p:sp>
        <p:nvSpPr>
          <p:cNvPr id="437" name="Google Shape;437;p18"/>
          <p:cNvSpPr txBox="1">
            <a:spLocks noGrp="1"/>
          </p:cNvSpPr>
          <p:nvPr>
            <p:ph type="title" idx="4294967295"/>
          </p:nvPr>
        </p:nvSpPr>
        <p:spPr>
          <a:xfrm>
            <a:off x="1733509" y="1967175"/>
            <a:ext cx="9939737" cy="1013600"/>
          </a:xfrm>
          <a:prstGeom prst="rect">
            <a:avLst/>
          </a:prstGeom>
          <a:noFill/>
          <a:ln>
            <a:noFill/>
          </a:ln>
        </p:spPr>
        <p:txBody>
          <a:bodyPr spcFirstLastPara="1" wrap="square" lIns="0" tIns="0" rIns="0" bIns="0" anchor="b" anchorCtr="0">
            <a:noAutofit/>
          </a:bodyPr>
          <a:lstStyle/>
          <a:p>
            <a:pPr algn="r"/>
            <a:r>
              <a:rPr lang="en" sz="4267" b="0">
                <a:solidFill>
                  <a:schemeClr val="lt1"/>
                </a:solidFill>
                <a:highlight>
                  <a:srgbClr val="008000"/>
                </a:highlight>
              </a:rPr>
              <a:t>Devet mesecev do prve milijarde prometa</a:t>
            </a:r>
            <a:endParaRPr sz="4267" b="0">
              <a:solidFill>
                <a:schemeClr val="lt1"/>
              </a:solidFill>
              <a:highlight>
                <a:srgbClr val="008000"/>
              </a:highlight>
            </a:endParaRPr>
          </a:p>
          <a:p>
            <a:pPr algn="r"/>
            <a:r>
              <a:rPr lang="en" sz="4800">
                <a:solidFill>
                  <a:schemeClr val="lt1"/>
                </a:solidFill>
                <a:highlight>
                  <a:srgbClr val="008000"/>
                </a:highlight>
              </a:rPr>
              <a:t>in ponudbe Googla za 6 milijard.</a:t>
            </a:r>
            <a:endParaRPr sz="4800">
              <a:solidFill>
                <a:schemeClr val="lt1"/>
              </a:solidFill>
              <a:highlight>
                <a:srgbClr val="008000"/>
              </a:highlight>
            </a:endParaRP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show="0">
  <p:cSld>
    <p:spTree>
      <p:nvGrpSpPr>
        <p:cNvPr id="1" name="Shape 442"/>
        <p:cNvGrpSpPr/>
        <p:nvPr/>
      </p:nvGrpSpPr>
      <p:grpSpPr>
        <a:xfrm>
          <a:off x="0" y="0"/>
          <a:ext cx="0" cy="0"/>
          <a:chOff x="0" y="0"/>
          <a:chExt cx="0" cy="0"/>
        </a:xfrm>
      </p:grpSpPr>
      <p:sp>
        <p:nvSpPr>
          <p:cNvPr id="443" name="Google Shape;443;p19"/>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p>
            <a:r>
              <a:rPr lang="en"/>
              <a:t>Ta zgodba ima tri korake…</a:t>
            </a:r>
            <a:endParaRPr/>
          </a:p>
        </p:txBody>
      </p:sp>
      <p:sp>
        <p:nvSpPr>
          <p:cNvPr id="444" name="Google Shape;444;p19"/>
          <p:cNvSpPr txBox="1">
            <a:spLocks noGrp="1"/>
          </p:cNvSpPr>
          <p:nvPr>
            <p:ph type="body" idx="1"/>
          </p:nvPr>
        </p:nvSpPr>
        <p:spPr>
          <a:xfrm>
            <a:off x="815267" y="1687700"/>
            <a:ext cx="2654800" cy="3817200"/>
          </a:xfrm>
          <a:prstGeom prst="rect">
            <a:avLst/>
          </a:prstGeom>
          <a:noFill/>
          <a:ln>
            <a:noFill/>
          </a:ln>
        </p:spPr>
        <p:txBody>
          <a:bodyPr spcFirstLastPara="1" wrap="square" lIns="0" tIns="0" rIns="0" bIns="0" anchor="t" anchorCtr="0">
            <a:noAutofit/>
          </a:bodyPr>
          <a:lstStyle/>
          <a:p>
            <a:pPr marL="0" indent="0">
              <a:buNone/>
            </a:pPr>
            <a:r>
              <a:rPr lang="en" b="1"/>
              <a:t>POTRDITEV, DA OBSTAJA POTREBA PO PRODUKTU</a:t>
            </a:r>
            <a:endParaRPr b="1"/>
          </a:p>
          <a:p>
            <a:pPr marL="0" indent="0">
              <a:buNone/>
            </a:pPr>
            <a:r>
              <a:rPr lang="en"/>
              <a:t>Pridobitev nespornega dokaza, da ljudje to želijo in so pripravljeni plačati.</a:t>
            </a:r>
            <a:endParaRPr/>
          </a:p>
        </p:txBody>
      </p:sp>
      <p:sp>
        <p:nvSpPr>
          <p:cNvPr id="445" name="Google Shape;445;p19"/>
          <p:cNvSpPr txBox="1">
            <a:spLocks noGrp="1"/>
          </p:cNvSpPr>
          <p:nvPr>
            <p:ph type="body" idx="2"/>
          </p:nvPr>
        </p:nvSpPr>
        <p:spPr>
          <a:xfrm>
            <a:off x="3961547" y="1687700"/>
            <a:ext cx="2654800" cy="3817200"/>
          </a:xfrm>
          <a:prstGeom prst="rect">
            <a:avLst/>
          </a:prstGeom>
          <a:noFill/>
          <a:ln>
            <a:noFill/>
          </a:ln>
        </p:spPr>
        <p:txBody>
          <a:bodyPr spcFirstLastPara="1" wrap="square" lIns="0" tIns="0" rIns="0" bIns="0" anchor="t" anchorCtr="0">
            <a:noAutofit/>
          </a:bodyPr>
          <a:lstStyle/>
          <a:p>
            <a:pPr marL="0" indent="0">
              <a:buNone/>
            </a:pPr>
            <a:r>
              <a:rPr lang="en" b="1"/>
              <a:t>POSTAVITEV VSEGA POTREBNEGA ZA PRODAJO</a:t>
            </a:r>
            <a:endParaRPr b="1"/>
          </a:p>
          <a:p>
            <a:pPr marL="0" indent="0">
              <a:buNone/>
            </a:pPr>
            <a:r>
              <a:rPr lang="en"/>
              <a:t>Priprava ponudbe za čisto prve stranke in začetek poslovanja.</a:t>
            </a:r>
            <a:endParaRPr/>
          </a:p>
        </p:txBody>
      </p:sp>
      <p:sp>
        <p:nvSpPr>
          <p:cNvPr id="446" name="Google Shape;446;p19"/>
          <p:cNvSpPr txBox="1">
            <a:spLocks noGrp="1"/>
          </p:cNvSpPr>
          <p:nvPr>
            <p:ph type="body" idx="3"/>
          </p:nvPr>
        </p:nvSpPr>
        <p:spPr>
          <a:xfrm>
            <a:off x="7107828" y="1687700"/>
            <a:ext cx="2654800" cy="3817200"/>
          </a:xfrm>
          <a:prstGeom prst="rect">
            <a:avLst/>
          </a:prstGeom>
          <a:noFill/>
          <a:ln>
            <a:noFill/>
          </a:ln>
        </p:spPr>
        <p:txBody>
          <a:bodyPr spcFirstLastPara="1" wrap="square" lIns="0" tIns="0" rIns="0" bIns="0" anchor="t" anchorCtr="0">
            <a:noAutofit/>
          </a:bodyPr>
          <a:lstStyle/>
          <a:p>
            <a:pPr marL="0" indent="0">
              <a:buNone/>
            </a:pPr>
            <a:r>
              <a:rPr lang="en" b="1"/>
              <a:t>POSTOPNA ŠIRITEV IN USTVARJANJE DOBIČKA</a:t>
            </a:r>
            <a:endParaRPr b="1"/>
          </a:p>
          <a:p>
            <a:pPr marL="0" indent="0">
              <a:buNone/>
            </a:pPr>
            <a:r>
              <a:rPr lang="en"/>
              <a:t>Širitev v nove segmente in ustrezna prilagoditev posla s ciljem zaslužka.</a:t>
            </a:r>
            <a:endParaRPr/>
          </a:p>
          <a:p>
            <a:pPr marL="0" indent="0">
              <a:buNone/>
            </a:pPr>
            <a:endParaRPr/>
          </a:p>
        </p:txBody>
      </p:sp>
      <p:sp>
        <p:nvSpPr>
          <p:cNvPr id="448" name="Google Shape;448;p19"/>
          <p:cNvSpPr txBox="1"/>
          <p:nvPr/>
        </p:nvSpPr>
        <p:spPr>
          <a:xfrm rot="-670660">
            <a:off x="288502" y="4502291"/>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733" b="1" kern="0">
                <a:solidFill>
                  <a:srgbClr val="FFFFFF"/>
                </a:solidFill>
                <a:highlight>
                  <a:srgbClr val="008000"/>
                </a:highlight>
                <a:latin typeface="Zilla Slab"/>
                <a:ea typeface="Zilla Slab"/>
                <a:cs typeface="Zilla Slab"/>
                <a:sym typeface="Zilla Slab"/>
              </a:rPr>
              <a:t>Poceni </a:t>
            </a:r>
            <a:br>
              <a:rPr lang="en" sz="3733" b="1" kern="0">
                <a:solidFill>
                  <a:srgbClr val="FFFFFF"/>
                </a:solidFill>
                <a:highlight>
                  <a:srgbClr val="008000"/>
                </a:highlight>
                <a:latin typeface="Zilla Slab"/>
                <a:ea typeface="Zilla Slab"/>
                <a:cs typeface="Zilla Slab"/>
                <a:sym typeface="Zilla Slab"/>
              </a:rPr>
            </a:br>
            <a:r>
              <a:rPr lang="en" sz="3733" b="1" kern="0">
                <a:solidFill>
                  <a:srgbClr val="FFFFFF"/>
                </a:solidFill>
                <a:highlight>
                  <a:srgbClr val="008000"/>
                </a:highlight>
                <a:latin typeface="Zilla Slab"/>
                <a:ea typeface="Zilla Slab"/>
                <a:cs typeface="Zilla Slab"/>
                <a:sym typeface="Zilla Slab"/>
              </a:rPr>
              <a:t>športni copati</a:t>
            </a:r>
            <a:endParaRPr sz="1867" kern="0">
              <a:solidFill>
                <a:srgbClr val="000000"/>
              </a:solidFill>
              <a:latin typeface="Arial"/>
              <a:cs typeface="Arial"/>
              <a:sym typeface="Arial"/>
            </a:endParaRPr>
          </a:p>
        </p:txBody>
      </p:sp>
      <p:sp>
        <p:nvSpPr>
          <p:cNvPr id="449" name="Google Shape;449;p19"/>
          <p:cNvSpPr txBox="1"/>
          <p:nvPr/>
        </p:nvSpPr>
        <p:spPr>
          <a:xfrm rot="-670660">
            <a:off x="3438105" y="4502288"/>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733" b="1" kern="0">
                <a:solidFill>
                  <a:srgbClr val="FFFFFF"/>
                </a:solidFill>
                <a:highlight>
                  <a:srgbClr val="008000"/>
                </a:highlight>
                <a:latin typeface="Zilla Slab"/>
                <a:ea typeface="Zilla Slab"/>
                <a:cs typeface="Zilla Slab"/>
                <a:sym typeface="Zilla Slab"/>
              </a:rPr>
              <a:t>Ponudba za</a:t>
            </a:r>
            <a:br>
              <a:rPr lang="en" sz="3733" b="1" kern="0">
                <a:solidFill>
                  <a:srgbClr val="FFFFFF"/>
                </a:solidFill>
                <a:highlight>
                  <a:srgbClr val="008000"/>
                </a:highlight>
                <a:latin typeface="Zilla Slab"/>
                <a:ea typeface="Zilla Slab"/>
                <a:cs typeface="Zilla Slab"/>
                <a:sym typeface="Zilla Slab"/>
              </a:rPr>
            </a:br>
            <a:r>
              <a:rPr lang="en" sz="3733" b="1" kern="0">
                <a:solidFill>
                  <a:srgbClr val="FFFFFF"/>
                </a:solidFill>
                <a:highlight>
                  <a:srgbClr val="008000"/>
                </a:highlight>
                <a:latin typeface="Zilla Slab"/>
                <a:ea typeface="Zilla Slab"/>
                <a:cs typeface="Zilla Slab"/>
                <a:sym typeface="Zilla Slab"/>
              </a:rPr>
              <a:t>lokale v bližini</a:t>
            </a:r>
            <a:endParaRPr sz="1867" kern="0">
              <a:solidFill>
                <a:srgbClr val="000000"/>
              </a:solidFill>
              <a:latin typeface="Arial"/>
              <a:cs typeface="Arial"/>
              <a:sym typeface="Arial"/>
            </a:endParaRPr>
          </a:p>
        </p:txBody>
      </p:sp>
      <p:sp>
        <p:nvSpPr>
          <p:cNvPr id="450" name="Google Shape;450;p19"/>
          <p:cNvSpPr txBox="1"/>
          <p:nvPr/>
        </p:nvSpPr>
        <p:spPr>
          <a:xfrm rot="-670660">
            <a:off x="6587706" y="4502284"/>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733" b="1" kern="0">
                <a:solidFill>
                  <a:srgbClr val="FFFFFF"/>
                </a:solidFill>
                <a:highlight>
                  <a:srgbClr val="008000"/>
                </a:highlight>
                <a:latin typeface="Zilla Slab"/>
                <a:ea typeface="Zilla Slab"/>
                <a:cs typeface="Zilla Slab"/>
                <a:sym typeface="Zilla Slab"/>
              </a:rPr>
              <a:t>Franšize v drugih krajih</a:t>
            </a:r>
            <a:endParaRPr sz="3733" b="1" kern="0">
              <a:solidFill>
                <a:srgbClr val="FFFFFF"/>
              </a:solidFill>
              <a:highlight>
                <a:srgbClr val="008000"/>
              </a:highlight>
              <a:latin typeface="Zilla Slab"/>
              <a:ea typeface="Zilla Slab"/>
              <a:cs typeface="Zilla Slab"/>
              <a:sym typeface="Zilla Slab"/>
            </a:endParaRP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0">
  <p:cSld>
    <p:spTree>
      <p:nvGrpSpPr>
        <p:cNvPr id="1" name="Shape 454"/>
        <p:cNvGrpSpPr/>
        <p:nvPr/>
      </p:nvGrpSpPr>
      <p:grpSpPr>
        <a:xfrm>
          <a:off x="0" y="0"/>
          <a:ext cx="0" cy="0"/>
          <a:chOff x="0" y="0"/>
          <a:chExt cx="0" cy="0"/>
        </a:xfrm>
      </p:grpSpPr>
      <p:sp>
        <p:nvSpPr>
          <p:cNvPr id="455" name="Google Shape;455;p20"/>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p>
            <a:r>
              <a:rPr lang="en"/>
              <a:t>Ta zgodba ima tri korake…</a:t>
            </a:r>
            <a:endParaRPr/>
          </a:p>
        </p:txBody>
      </p:sp>
      <p:sp>
        <p:nvSpPr>
          <p:cNvPr id="456" name="Google Shape;456;p20"/>
          <p:cNvSpPr txBox="1">
            <a:spLocks noGrp="1"/>
          </p:cNvSpPr>
          <p:nvPr>
            <p:ph type="body" idx="1"/>
          </p:nvPr>
        </p:nvSpPr>
        <p:spPr>
          <a:xfrm>
            <a:off x="815267" y="1687700"/>
            <a:ext cx="2654800" cy="3817200"/>
          </a:xfrm>
          <a:prstGeom prst="rect">
            <a:avLst/>
          </a:prstGeom>
          <a:noFill/>
          <a:ln>
            <a:noFill/>
          </a:ln>
        </p:spPr>
        <p:txBody>
          <a:bodyPr spcFirstLastPara="1" wrap="square" lIns="0" tIns="0" rIns="0" bIns="0" anchor="t" anchorCtr="0">
            <a:noAutofit/>
          </a:bodyPr>
          <a:lstStyle/>
          <a:p>
            <a:pPr marL="0" indent="0">
              <a:buNone/>
            </a:pPr>
            <a:r>
              <a:rPr lang="en" b="1"/>
              <a:t>POTRDITEV, DA OBSTAJA POTREBA PO PRODUKTU</a:t>
            </a:r>
            <a:endParaRPr b="1"/>
          </a:p>
        </p:txBody>
      </p:sp>
      <p:sp>
        <p:nvSpPr>
          <p:cNvPr id="457" name="Google Shape;457;p20"/>
          <p:cNvSpPr txBox="1">
            <a:spLocks noGrp="1"/>
          </p:cNvSpPr>
          <p:nvPr>
            <p:ph type="body" idx="2"/>
          </p:nvPr>
        </p:nvSpPr>
        <p:spPr>
          <a:xfrm>
            <a:off x="3961547" y="1687700"/>
            <a:ext cx="2654800" cy="3817200"/>
          </a:xfrm>
          <a:prstGeom prst="rect">
            <a:avLst/>
          </a:prstGeom>
          <a:noFill/>
          <a:ln>
            <a:noFill/>
          </a:ln>
        </p:spPr>
        <p:txBody>
          <a:bodyPr spcFirstLastPara="1" wrap="square" lIns="0" tIns="0" rIns="0" bIns="0" anchor="t" anchorCtr="0">
            <a:noAutofit/>
          </a:bodyPr>
          <a:lstStyle/>
          <a:p>
            <a:pPr marL="0" indent="0">
              <a:buNone/>
            </a:pPr>
            <a:r>
              <a:rPr lang="en" b="1"/>
              <a:t>POSTAVITEV VSEGA POTREBNEGA ZA PRODAJO</a:t>
            </a:r>
            <a:endParaRPr b="1"/>
          </a:p>
        </p:txBody>
      </p:sp>
      <p:sp>
        <p:nvSpPr>
          <p:cNvPr id="458" name="Google Shape;458;p20"/>
          <p:cNvSpPr txBox="1">
            <a:spLocks noGrp="1"/>
          </p:cNvSpPr>
          <p:nvPr>
            <p:ph type="body" idx="3"/>
          </p:nvPr>
        </p:nvSpPr>
        <p:spPr>
          <a:xfrm>
            <a:off x="7107828" y="1687700"/>
            <a:ext cx="2654800" cy="3817200"/>
          </a:xfrm>
          <a:prstGeom prst="rect">
            <a:avLst/>
          </a:prstGeom>
          <a:noFill/>
          <a:ln>
            <a:noFill/>
          </a:ln>
        </p:spPr>
        <p:txBody>
          <a:bodyPr spcFirstLastPara="1" wrap="square" lIns="0" tIns="0" rIns="0" bIns="0" anchor="t" anchorCtr="0">
            <a:noAutofit/>
          </a:bodyPr>
          <a:lstStyle/>
          <a:p>
            <a:pPr marL="0" indent="0">
              <a:buNone/>
            </a:pPr>
            <a:r>
              <a:rPr lang="en" b="1"/>
              <a:t>POSTOPNA ŠIRITEV IN USTVARJANJE DOBIČKA</a:t>
            </a:r>
            <a:endParaRPr b="1"/>
          </a:p>
          <a:p>
            <a:pPr marL="0" indent="0">
              <a:buNone/>
            </a:pPr>
            <a:endParaRPr/>
          </a:p>
        </p:txBody>
      </p:sp>
      <p:sp>
        <p:nvSpPr>
          <p:cNvPr id="460" name="Google Shape;460;p20"/>
          <p:cNvSpPr txBox="1"/>
          <p:nvPr/>
        </p:nvSpPr>
        <p:spPr>
          <a:xfrm rot="-670660">
            <a:off x="288502" y="3087648"/>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733" b="1" kern="0">
                <a:solidFill>
                  <a:srgbClr val="FFFFFF"/>
                </a:solidFill>
                <a:highlight>
                  <a:srgbClr val="008000"/>
                </a:highlight>
                <a:latin typeface="Zilla Slab"/>
                <a:ea typeface="Zilla Slab"/>
                <a:cs typeface="Zilla Slab"/>
                <a:sym typeface="Zilla Slab"/>
              </a:rPr>
              <a:t>Poceni </a:t>
            </a:r>
            <a:br>
              <a:rPr lang="en" sz="3733" b="1" kern="0">
                <a:solidFill>
                  <a:srgbClr val="FFFFFF"/>
                </a:solidFill>
                <a:highlight>
                  <a:srgbClr val="008000"/>
                </a:highlight>
                <a:latin typeface="Zilla Slab"/>
                <a:ea typeface="Zilla Slab"/>
                <a:cs typeface="Zilla Slab"/>
                <a:sym typeface="Zilla Slab"/>
              </a:rPr>
            </a:br>
            <a:r>
              <a:rPr lang="en" sz="3733" b="1" kern="0">
                <a:solidFill>
                  <a:srgbClr val="FFFFFF"/>
                </a:solidFill>
                <a:highlight>
                  <a:srgbClr val="008000"/>
                </a:highlight>
                <a:latin typeface="Zilla Slab"/>
                <a:ea typeface="Zilla Slab"/>
                <a:cs typeface="Zilla Slab"/>
                <a:sym typeface="Zilla Slab"/>
              </a:rPr>
              <a:t>športni copati</a:t>
            </a:r>
            <a:endParaRPr sz="1867" kern="0">
              <a:solidFill>
                <a:srgbClr val="000000"/>
              </a:solidFill>
              <a:latin typeface="Arial"/>
              <a:cs typeface="Arial"/>
              <a:sym typeface="Arial"/>
            </a:endParaRPr>
          </a:p>
        </p:txBody>
      </p:sp>
      <p:sp>
        <p:nvSpPr>
          <p:cNvPr id="461" name="Google Shape;461;p20"/>
          <p:cNvSpPr txBox="1"/>
          <p:nvPr/>
        </p:nvSpPr>
        <p:spPr>
          <a:xfrm rot="-670660">
            <a:off x="3438105" y="3087645"/>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733" b="1" kern="0">
                <a:solidFill>
                  <a:srgbClr val="FFFFFF"/>
                </a:solidFill>
                <a:highlight>
                  <a:srgbClr val="008000"/>
                </a:highlight>
                <a:latin typeface="Zilla Slab"/>
                <a:ea typeface="Zilla Slab"/>
                <a:cs typeface="Zilla Slab"/>
                <a:sym typeface="Zilla Slab"/>
              </a:rPr>
              <a:t>Ponudba za</a:t>
            </a:r>
            <a:br>
              <a:rPr lang="en" sz="3733" b="1" kern="0">
                <a:solidFill>
                  <a:srgbClr val="FFFFFF"/>
                </a:solidFill>
                <a:highlight>
                  <a:srgbClr val="008000"/>
                </a:highlight>
                <a:latin typeface="Zilla Slab"/>
                <a:ea typeface="Zilla Slab"/>
                <a:cs typeface="Zilla Slab"/>
                <a:sym typeface="Zilla Slab"/>
              </a:rPr>
            </a:br>
            <a:r>
              <a:rPr lang="en" sz="3733" b="1" kern="0">
                <a:solidFill>
                  <a:srgbClr val="FFFFFF"/>
                </a:solidFill>
                <a:highlight>
                  <a:srgbClr val="008000"/>
                </a:highlight>
                <a:latin typeface="Zilla Slab"/>
                <a:ea typeface="Zilla Slab"/>
                <a:cs typeface="Zilla Slab"/>
                <a:sym typeface="Zilla Slab"/>
              </a:rPr>
              <a:t>lokale v bližini</a:t>
            </a:r>
            <a:endParaRPr sz="1867" kern="0">
              <a:solidFill>
                <a:srgbClr val="000000"/>
              </a:solidFill>
              <a:latin typeface="Arial"/>
              <a:cs typeface="Arial"/>
              <a:sym typeface="Arial"/>
            </a:endParaRPr>
          </a:p>
        </p:txBody>
      </p:sp>
      <p:sp>
        <p:nvSpPr>
          <p:cNvPr id="462" name="Google Shape;462;p20"/>
          <p:cNvSpPr txBox="1"/>
          <p:nvPr/>
        </p:nvSpPr>
        <p:spPr>
          <a:xfrm rot="-670660">
            <a:off x="6587706" y="3087641"/>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3733" b="1" kern="0">
                <a:solidFill>
                  <a:srgbClr val="FFFFFF"/>
                </a:solidFill>
                <a:highlight>
                  <a:srgbClr val="008000"/>
                </a:highlight>
                <a:latin typeface="Zilla Slab"/>
                <a:ea typeface="Zilla Slab"/>
                <a:cs typeface="Zilla Slab"/>
                <a:sym typeface="Zilla Slab"/>
              </a:rPr>
              <a:t>Hitro rastoče podjetje</a:t>
            </a:r>
            <a:endParaRPr sz="3733" b="1" kern="0">
              <a:solidFill>
                <a:srgbClr val="FFFFFF"/>
              </a:solidFill>
              <a:highlight>
                <a:srgbClr val="008000"/>
              </a:highlight>
              <a:latin typeface="Zilla Slab"/>
              <a:ea typeface="Zilla Slab"/>
              <a:cs typeface="Zilla Slab"/>
              <a:sym typeface="Zilla Slab"/>
            </a:endParaRPr>
          </a:p>
        </p:txBody>
      </p:sp>
      <p:cxnSp>
        <p:nvCxnSpPr>
          <p:cNvPr id="463" name="Google Shape;463;p20"/>
          <p:cNvCxnSpPr/>
          <p:nvPr/>
        </p:nvCxnSpPr>
        <p:spPr>
          <a:xfrm>
            <a:off x="288514" y="5146699"/>
            <a:ext cx="6573575" cy="0"/>
          </a:xfrm>
          <a:prstGeom prst="straightConnector1">
            <a:avLst/>
          </a:prstGeom>
          <a:noFill/>
          <a:ln w="57150" cap="flat" cmpd="sng">
            <a:solidFill>
              <a:srgbClr val="971022"/>
            </a:solidFill>
            <a:prstDash val="solid"/>
            <a:round/>
            <a:headEnd type="none" w="sm" len="sm"/>
            <a:tailEnd type="stealth" w="med" len="med"/>
          </a:ln>
        </p:spPr>
      </p:cxnSp>
      <p:cxnSp>
        <p:nvCxnSpPr>
          <p:cNvPr id="464" name="Google Shape;464;p20"/>
          <p:cNvCxnSpPr/>
          <p:nvPr/>
        </p:nvCxnSpPr>
        <p:spPr>
          <a:xfrm>
            <a:off x="6862089" y="5160545"/>
            <a:ext cx="3347548" cy="0"/>
          </a:xfrm>
          <a:prstGeom prst="straightConnector1">
            <a:avLst/>
          </a:prstGeom>
          <a:noFill/>
          <a:ln w="57150" cap="flat" cmpd="sng">
            <a:solidFill>
              <a:srgbClr val="971022"/>
            </a:solidFill>
            <a:prstDash val="solid"/>
            <a:round/>
            <a:headEnd type="none" w="sm" len="sm"/>
            <a:tailEnd type="stealth" w="med" len="med"/>
          </a:ln>
        </p:spPr>
      </p:cxnSp>
      <p:cxnSp>
        <p:nvCxnSpPr>
          <p:cNvPr id="465" name="Google Shape;465;p20"/>
          <p:cNvCxnSpPr/>
          <p:nvPr/>
        </p:nvCxnSpPr>
        <p:spPr>
          <a:xfrm rot="10800000">
            <a:off x="6872768" y="4949761"/>
            <a:ext cx="0" cy="393876"/>
          </a:xfrm>
          <a:prstGeom prst="straightConnector1">
            <a:avLst/>
          </a:prstGeom>
          <a:noFill/>
          <a:ln w="57150" cap="flat" cmpd="sng">
            <a:solidFill>
              <a:srgbClr val="971022"/>
            </a:solidFill>
            <a:prstDash val="solid"/>
            <a:round/>
            <a:headEnd type="none" w="sm" len="sm"/>
            <a:tailEnd type="none" w="sm" len="sm"/>
          </a:ln>
        </p:spPr>
      </p:cxnSp>
      <p:sp>
        <p:nvSpPr>
          <p:cNvPr id="466" name="Google Shape;466;p20"/>
          <p:cNvSpPr txBox="1"/>
          <p:nvPr/>
        </p:nvSpPr>
        <p:spPr>
          <a:xfrm rot="-604147">
            <a:off x="1863304" y="5169575"/>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TAKTIKA</a:t>
            </a:r>
            <a:endParaRPr sz="1867" kern="0">
              <a:solidFill>
                <a:srgbClr val="000000"/>
              </a:solidFill>
              <a:latin typeface="Arial"/>
              <a:cs typeface="Arial"/>
              <a:sym typeface="Arial"/>
            </a:endParaRPr>
          </a:p>
        </p:txBody>
      </p:sp>
      <p:sp>
        <p:nvSpPr>
          <p:cNvPr id="467" name="Google Shape;467;p20"/>
          <p:cNvSpPr txBox="1"/>
          <p:nvPr/>
        </p:nvSpPr>
        <p:spPr>
          <a:xfrm rot="-604147">
            <a:off x="6690136" y="5169576"/>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STRATEGIJA</a:t>
            </a:r>
            <a:endParaRPr sz="1867" kern="0">
              <a:solidFill>
                <a:srgbClr val="000000"/>
              </a:solidFill>
              <a:latin typeface="Arial"/>
              <a:cs typeface="Arial"/>
              <a:sym typeface="Arial"/>
            </a:endParaRPr>
          </a:p>
        </p:txBody>
      </p:sp>
      <p:cxnSp>
        <p:nvCxnSpPr>
          <p:cNvPr id="468" name="Google Shape;468;p20"/>
          <p:cNvCxnSpPr/>
          <p:nvPr/>
        </p:nvCxnSpPr>
        <p:spPr>
          <a:xfrm>
            <a:off x="6862088" y="1470485"/>
            <a:ext cx="0" cy="4644128"/>
          </a:xfrm>
          <a:prstGeom prst="straightConnector1">
            <a:avLst/>
          </a:prstGeom>
          <a:noFill/>
          <a:ln w="19050" cap="flat" cmpd="sng">
            <a:solidFill>
              <a:srgbClr val="971022"/>
            </a:solidFill>
            <a:prstDash val="dashDot"/>
            <a:round/>
            <a:headEnd type="none" w="sm" len="sm"/>
            <a:tailEnd type="none" w="sm" len="sm"/>
          </a:ln>
        </p:spPr>
      </p:cxn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0">
  <p:cSld>
    <p:spTree>
      <p:nvGrpSpPr>
        <p:cNvPr id="1" name="Shape 472"/>
        <p:cNvGrpSpPr/>
        <p:nvPr/>
      </p:nvGrpSpPr>
      <p:grpSpPr>
        <a:xfrm>
          <a:off x="0" y="0"/>
          <a:ext cx="0" cy="0"/>
          <a:chOff x="0" y="0"/>
          <a:chExt cx="0" cy="0"/>
        </a:xfrm>
      </p:grpSpPr>
      <p:sp>
        <p:nvSpPr>
          <p:cNvPr id="473" name="Google Shape;473;p21"/>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p>
            <a:r>
              <a:rPr lang="en"/>
              <a:t>Razlika med taktiko in strategijo</a:t>
            </a:r>
            <a:endParaRPr/>
          </a:p>
        </p:txBody>
      </p:sp>
      <p:cxnSp>
        <p:nvCxnSpPr>
          <p:cNvPr id="475" name="Google Shape;475;p21"/>
          <p:cNvCxnSpPr/>
          <p:nvPr/>
        </p:nvCxnSpPr>
        <p:spPr>
          <a:xfrm>
            <a:off x="288514" y="2633844"/>
            <a:ext cx="6573575" cy="0"/>
          </a:xfrm>
          <a:prstGeom prst="straightConnector1">
            <a:avLst/>
          </a:prstGeom>
          <a:noFill/>
          <a:ln w="57150" cap="flat" cmpd="sng">
            <a:solidFill>
              <a:srgbClr val="971022"/>
            </a:solidFill>
            <a:prstDash val="solid"/>
            <a:round/>
            <a:headEnd type="none" w="sm" len="sm"/>
            <a:tailEnd type="stealth" w="med" len="med"/>
          </a:ln>
        </p:spPr>
      </p:cxnSp>
      <p:cxnSp>
        <p:nvCxnSpPr>
          <p:cNvPr id="476" name="Google Shape;476;p21"/>
          <p:cNvCxnSpPr/>
          <p:nvPr/>
        </p:nvCxnSpPr>
        <p:spPr>
          <a:xfrm>
            <a:off x="6862089" y="2647691"/>
            <a:ext cx="3347548" cy="0"/>
          </a:xfrm>
          <a:prstGeom prst="straightConnector1">
            <a:avLst/>
          </a:prstGeom>
          <a:noFill/>
          <a:ln w="57150" cap="flat" cmpd="sng">
            <a:solidFill>
              <a:srgbClr val="971022"/>
            </a:solidFill>
            <a:prstDash val="solid"/>
            <a:round/>
            <a:headEnd type="none" w="sm" len="sm"/>
            <a:tailEnd type="stealth" w="med" len="med"/>
          </a:ln>
        </p:spPr>
      </p:cxnSp>
      <p:cxnSp>
        <p:nvCxnSpPr>
          <p:cNvPr id="477" name="Google Shape;477;p21"/>
          <p:cNvCxnSpPr/>
          <p:nvPr/>
        </p:nvCxnSpPr>
        <p:spPr>
          <a:xfrm>
            <a:off x="6862088" y="1470485"/>
            <a:ext cx="0" cy="4644128"/>
          </a:xfrm>
          <a:prstGeom prst="straightConnector1">
            <a:avLst/>
          </a:prstGeom>
          <a:noFill/>
          <a:ln w="19050" cap="flat" cmpd="sng">
            <a:solidFill>
              <a:srgbClr val="971022"/>
            </a:solidFill>
            <a:prstDash val="dashDot"/>
            <a:round/>
            <a:headEnd type="none" w="sm" len="sm"/>
            <a:tailEnd type="none" w="sm" len="sm"/>
          </a:ln>
        </p:spPr>
      </p:cxnSp>
      <p:cxnSp>
        <p:nvCxnSpPr>
          <p:cNvPr id="478" name="Google Shape;478;p21"/>
          <p:cNvCxnSpPr/>
          <p:nvPr/>
        </p:nvCxnSpPr>
        <p:spPr>
          <a:xfrm rot="10800000">
            <a:off x="6872768" y="2436906"/>
            <a:ext cx="0" cy="393876"/>
          </a:xfrm>
          <a:prstGeom prst="straightConnector1">
            <a:avLst/>
          </a:prstGeom>
          <a:noFill/>
          <a:ln w="57150" cap="flat" cmpd="sng">
            <a:solidFill>
              <a:srgbClr val="971022"/>
            </a:solidFill>
            <a:prstDash val="solid"/>
            <a:round/>
            <a:headEnd type="none" w="sm" len="sm"/>
            <a:tailEnd type="none" w="sm" len="sm"/>
          </a:ln>
        </p:spPr>
      </p:cxnSp>
      <p:sp>
        <p:nvSpPr>
          <p:cNvPr id="479" name="Google Shape;479;p21"/>
          <p:cNvSpPr txBox="1"/>
          <p:nvPr/>
        </p:nvSpPr>
        <p:spPr>
          <a:xfrm rot="-604147">
            <a:off x="1863304" y="1484140"/>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TAKTIKA</a:t>
            </a:r>
            <a:endParaRPr sz="1867" kern="0">
              <a:solidFill>
                <a:srgbClr val="000000"/>
              </a:solidFill>
              <a:latin typeface="Arial"/>
              <a:cs typeface="Arial"/>
              <a:sym typeface="Arial"/>
            </a:endParaRPr>
          </a:p>
        </p:txBody>
      </p:sp>
      <p:sp>
        <p:nvSpPr>
          <p:cNvPr id="480" name="Google Shape;480;p21"/>
          <p:cNvSpPr txBox="1"/>
          <p:nvPr/>
        </p:nvSpPr>
        <p:spPr>
          <a:xfrm rot="-604147">
            <a:off x="6690136" y="1484139"/>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STRATEGIJA</a:t>
            </a:r>
            <a:endParaRPr sz="1867" kern="0">
              <a:solidFill>
                <a:srgbClr val="000000"/>
              </a:solidFill>
              <a:latin typeface="Arial"/>
              <a:cs typeface="Arial"/>
              <a:sym typeface="Arial"/>
            </a:endParaRPr>
          </a:p>
        </p:txBody>
      </p:sp>
      <p:grpSp>
        <p:nvGrpSpPr>
          <p:cNvPr id="481" name="Google Shape;481;p21"/>
          <p:cNvGrpSpPr/>
          <p:nvPr/>
        </p:nvGrpSpPr>
        <p:grpSpPr>
          <a:xfrm>
            <a:off x="685684" y="4834839"/>
            <a:ext cx="2654800" cy="1300499"/>
            <a:chOff x="514263" y="3626129"/>
            <a:chExt cx="1991100" cy="975374"/>
          </a:xfrm>
        </p:grpSpPr>
        <p:sp>
          <p:nvSpPr>
            <p:cNvPr id="482" name="Google Shape;482;p21"/>
            <p:cNvSpPr txBox="1"/>
            <p:nvPr/>
          </p:nvSpPr>
          <p:spPr>
            <a:xfrm>
              <a:off x="514263" y="4250312"/>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ODKRITA</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IDEALNA STRANKA</a:t>
              </a:r>
              <a:endParaRPr sz="1867" kern="0">
                <a:solidFill>
                  <a:srgbClr val="000000"/>
                </a:solidFill>
                <a:latin typeface="Arial"/>
                <a:cs typeface="Arial"/>
                <a:sym typeface="Arial"/>
              </a:endParaRPr>
            </a:p>
          </p:txBody>
        </p:sp>
        <p:sp>
          <p:nvSpPr>
            <p:cNvPr id="483" name="Google Shape;483;p21"/>
            <p:cNvSpPr/>
            <p:nvPr/>
          </p:nvSpPr>
          <p:spPr>
            <a:xfrm>
              <a:off x="1217991" y="3626129"/>
              <a:ext cx="583645" cy="606873"/>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484" name="Google Shape;484;p21"/>
          <p:cNvGrpSpPr/>
          <p:nvPr/>
        </p:nvGrpSpPr>
        <p:grpSpPr>
          <a:xfrm>
            <a:off x="7208461" y="5108105"/>
            <a:ext cx="2654800" cy="1445561"/>
            <a:chOff x="5330871" y="3831078"/>
            <a:chExt cx="1991100" cy="1084171"/>
          </a:xfrm>
        </p:grpSpPr>
        <p:sp>
          <p:nvSpPr>
            <p:cNvPr id="485" name="Google Shape;485;p21"/>
            <p:cNvSpPr txBox="1"/>
            <p:nvPr/>
          </p:nvSpPr>
          <p:spPr>
            <a:xfrm>
              <a:off x="5330871" y="4373164"/>
              <a:ext cx="1991100" cy="54208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ORGANIZIRANO POSLOVANJE</a:t>
              </a:r>
              <a:endParaRPr sz="1867" kern="0">
                <a:solidFill>
                  <a:srgbClr val="000000"/>
                </a:solidFill>
                <a:latin typeface="Arial"/>
                <a:cs typeface="Arial"/>
                <a:sym typeface="Arial"/>
              </a:endParaRPr>
            </a:p>
            <a:p>
              <a:pPr defTabSz="1219170">
                <a:lnSpc>
                  <a:spcPct val="115000"/>
                </a:lnSpc>
                <a:spcBef>
                  <a:spcPts val="800"/>
                </a:spcBef>
                <a:buClr>
                  <a:srgbClr val="D04623"/>
                </a:buClr>
                <a:buSzPts val="1400"/>
                <a:defRPr/>
              </a:pPr>
              <a:endParaRPr sz="1600" kern="0">
                <a:solidFill>
                  <a:srgbClr val="56051A"/>
                </a:solidFill>
                <a:latin typeface="Red Hat Text"/>
                <a:ea typeface="Red Hat Text"/>
                <a:cs typeface="Red Hat Text"/>
                <a:sym typeface="Red Hat Text"/>
              </a:endParaRPr>
            </a:p>
          </p:txBody>
        </p:sp>
        <p:sp>
          <p:nvSpPr>
            <p:cNvPr id="486" name="Google Shape;486;p21"/>
            <p:cNvSpPr/>
            <p:nvPr/>
          </p:nvSpPr>
          <p:spPr>
            <a:xfrm>
              <a:off x="6017100" y="3831078"/>
              <a:ext cx="618642" cy="542086"/>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487" name="Google Shape;487;p21"/>
          <p:cNvGrpSpPr/>
          <p:nvPr/>
        </p:nvGrpSpPr>
        <p:grpSpPr>
          <a:xfrm>
            <a:off x="685684" y="3022794"/>
            <a:ext cx="2654800" cy="1261343"/>
            <a:chOff x="514263" y="2267095"/>
            <a:chExt cx="1991100" cy="946007"/>
          </a:xfrm>
        </p:grpSpPr>
        <p:sp>
          <p:nvSpPr>
            <p:cNvPr id="488" name="Google Shape;488;p21"/>
            <p:cNvSpPr/>
            <p:nvPr/>
          </p:nvSpPr>
          <p:spPr>
            <a:xfrm>
              <a:off x="1159326" y="2267095"/>
              <a:ext cx="700974" cy="60687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489" name="Google Shape;489;p21"/>
            <p:cNvSpPr txBox="1"/>
            <p:nvPr/>
          </p:nvSpPr>
          <p:spPr>
            <a:xfrm>
              <a:off x="514263" y="2861911"/>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PRIPOZNANA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POTREBA</a:t>
              </a:r>
              <a:endParaRPr sz="1867" kern="0">
                <a:solidFill>
                  <a:srgbClr val="000000"/>
                </a:solidFill>
                <a:latin typeface="Arial"/>
                <a:cs typeface="Arial"/>
                <a:sym typeface="Arial"/>
              </a:endParaRPr>
            </a:p>
          </p:txBody>
        </p:sp>
      </p:grpSp>
      <p:grpSp>
        <p:nvGrpSpPr>
          <p:cNvPr id="490" name="Google Shape;490;p21"/>
          <p:cNvGrpSpPr/>
          <p:nvPr/>
        </p:nvGrpSpPr>
        <p:grpSpPr>
          <a:xfrm>
            <a:off x="3959900" y="4257151"/>
            <a:ext cx="2654800" cy="1184845"/>
            <a:chOff x="2969925" y="2520705"/>
            <a:chExt cx="1991100" cy="888634"/>
          </a:xfrm>
        </p:grpSpPr>
        <p:sp>
          <p:nvSpPr>
            <p:cNvPr id="491" name="Google Shape;491;p21"/>
            <p:cNvSpPr/>
            <p:nvPr/>
          </p:nvSpPr>
          <p:spPr>
            <a:xfrm>
              <a:off x="3656153" y="2520705"/>
              <a:ext cx="618644" cy="571395"/>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121900" tIns="121900" rIns="121900" bIns="121900" anchor="ctr" anchorCtr="0">
              <a:noAutofit/>
            </a:bodyPr>
            <a:lstStyle/>
            <a:p>
              <a:pPr algn="ctr" defTabSz="1219170">
                <a:buClr>
                  <a:srgbClr val="000000"/>
                </a:buClr>
                <a:buSzPts val="1400"/>
                <a:defRPr/>
              </a:pPr>
              <a:endParaRPr sz="1867" kern="0">
                <a:solidFill>
                  <a:srgbClr val="000000"/>
                </a:solidFill>
                <a:latin typeface="Arial"/>
                <a:ea typeface="Arial"/>
                <a:cs typeface="Arial"/>
                <a:sym typeface="Arial"/>
              </a:endParaRPr>
            </a:p>
          </p:txBody>
        </p:sp>
        <p:sp>
          <p:nvSpPr>
            <p:cNvPr id="492" name="Google Shape;492;p21"/>
            <p:cNvSpPr txBox="1"/>
            <p:nvPr/>
          </p:nvSpPr>
          <p:spPr>
            <a:xfrm>
              <a:off x="2969925" y="3058148"/>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PRVA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PRODAJA</a:t>
              </a:r>
              <a:endParaRPr sz="1867" kern="0">
                <a:solidFill>
                  <a:srgbClr val="000000"/>
                </a:solidFill>
                <a:latin typeface="Arial"/>
                <a:cs typeface="Arial"/>
                <a:sym typeface="Arial"/>
              </a:endParaRPr>
            </a:p>
          </p:txBody>
        </p:sp>
      </p:grpSp>
      <p:grpSp>
        <p:nvGrpSpPr>
          <p:cNvPr id="493" name="Google Shape;493;p21"/>
          <p:cNvGrpSpPr/>
          <p:nvPr/>
        </p:nvGrpSpPr>
        <p:grpSpPr>
          <a:xfrm>
            <a:off x="7208461" y="3227802"/>
            <a:ext cx="2654800" cy="1363241"/>
            <a:chOff x="5406346" y="2420851"/>
            <a:chExt cx="1991100" cy="1022431"/>
          </a:xfrm>
        </p:grpSpPr>
        <p:sp>
          <p:nvSpPr>
            <p:cNvPr id="494" name="Google Shape;494;p21"/>
            <p:cNvSpPr/>
            <p:nvPr/>
          </p:nvSpPr>
          <p:spPr>
            <a:xfrm>
              <a:off x="6092577" y="2420851"/>
              <a:ext cx="618639" cy="483371"/>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495" name="Google Shape;495;p21"/>
            <p:cNvSpPr txBox="1"/>
            <p:nvPr/>
          </p:nvSpPr>
          <p:spPr>
            <a:xfrm>
              <a:off x="5406346" y="2901197"/>
              <a:ext cx="1991100" cy="54208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STABILEN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PRODAJNI KANAL</a:t>
              </a:r>
              <a:endParaRPr sz="1867" kern="0">
                <a:solidFill>
                  <a:srgbClr val="000000"/>
                </a:solidFill>
                <a:latin typeface="Arial"/>
                <a:cs typeface="Arial"/>
                <a:sym typeface="Arial"/>
              </a:endParaRPr>
            </a:p>
            <a:p>
              <a:pPr defTabSz="1219170">
                <a:lnSpc>
                  <a:spcPct val="115000"/>
                </a:lnSpc>
                <a:spcBef>
                  <a:spcPts val="800"/>
                </a:spcBef>
                <a:buClr>
                  <a:srgbClr val="D04623"/>
                </a:buClr>
                <a:buSzPts val="1400"/>
                <a:defRPr/>
              </a:pPr>
              <a:endParaRPr sz="1600" kern="0">
                <a:solidFill>
                  <a:srgbClr val="56051A"/>
                </a:solidFill>
                <a:latin typeface="Red Hat Text"/>
                <a:ea typeface="Red Hat Text"/>
                <a:cs typeface="Red Hat Text"/>
                <a:sym typeface="Red Hat Text"/>
              </a:endParaRPr>
            </a:p>
          </p:txBody>
        </p:sp>
      </p:gr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0">
  <p:cSld>
    <p:spTree>
      <p:nvGrpSpPr>
        <p:cNvPr id="1" name="Shape 499"/>
        <p:cNvGrpSpPr/>
        <p:nvPr/>
      </p:nvGrpSpPr>
      <p:grpSpPr>
        <a:xfrm>
          <a:off x="0" y="0"/>
          <a:ext cx="0" cy="0"/>
          <a:chOff x="0" y="0"/>
          <a:chExt cx="0" cy="0"/>
        </a:xfrm>
      </p:grpSpPr>
      <p:sp>
        <p:nvSpPr>
          <p:cNvPr id="500" name="Google Shape;500;p22"/>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p>
            <a:r>
              <a:rPr lang="en"/>
              <a:t>Razlika med taktiko in strategijo</a:t>
            </a:r>
            <a:endParaRPr/>
          </a:p>
        </p:txBody>
      </p:sp>
      <p:cxnSp>
        <p:nvCxnSpPr>
          <p:cNvPr id="502" name="Google Shape;502;p22"/>
          <p:cNvCxnSpPr/>
          <p:nvPr/>
        </p:nvCxnSpPr>
        <p:spPr>
          <a:xfrm>
            <a:off x="288514" y="2633844"/>
            <a:ext cx="6573575" cy="0"/>
          </a:xfrm>
          <a:prstGeom prst="straightConnector1">
            <a:avLst/>
          </a:prstGeom>
          <a:noFill/>
          <a:ln w="57150" cap="flat" cmpd="sng">
            <a:solidFill>
              <a:srgbClr val="971022"/>
            </a:solidFill>
            <a:prstDash val="solid"/>
            <a:round/>
            <a:headEnd type="none" w="sm" len="sm"/>
            <a:tailEnd type="stealth" w="med" len="med"/>
          </a:ln>
        </p:spPr>
      </p:cxnSp>
      <p:cxnSp>
        <p:nvCxnSpPr>
          <p:cNvPr id="503" name="Google Shape;503;p22"/>
          <p:cNvCxnSpPr/>
          <p:nvPr/>
        </p:nvCxnSpPr>
        <p:spPr>
          <a:xfrm>
            <a:off x="6862089" y="2647691"/>
            <a:ext cx="3347548" cy="0"/>
          </a:xfrm>
          <a:prstGeom prst="straightConnector1">
            <a:avLst/>
          </a:prstGeom>
          <a:noFill/>
          <a:ln w="57150" cap="flat" cmpd="sng">
            <a:solidFill>
              <a:srgbClr val="971022"/>
            </a:solidFill>
            <a:prstDash val="solid"/>
            <a:round/>
            <a:headEnd type="none" w="sm" len="sm"/>
            <a:tailEnd type="stealth" w="med" len="med"/>
          </a:ln>
        </p:spPr>
      </p:cxnSp>
      <p:cxnSp>
        <p:nvCxnSpPr>
          <p:cNvPr id="504" name="Google Shape;504;p22"/>
          <p:cNvCxnSpPr/>
          <p:nvPr/>
        </p:nvCxnSpPr>
        <p:spPr>
          <a:xfrm>
            <a:off x="6862088" y="1470485"/>
            <a:ext cx="0" cy="4644128"/>
          </a:xfrm>
          <a:prstGeom prst="straightConnector1">
            <a:avLst/>
          </a:prstGeom>
          <a:noFill/>
          <a:ln w="19050" cap="flat" cmpd="sng">
            <a:solidFill>
              <a:srgbClr val="971022"/>
            </a:solidFill>
            <a:prstDash val="dashDot"/>
            <a:round/>
            <a:headEnd type="none" w="sm" len="sm"/>
            <a:tailEnd type="none" w="sm" len="sm"/>
          </a:ln>
        </p:spPr>
      </p:cxnSp>
      <p:cxnSp>
        <p:nvCxnSpPr>
          <p:cNvPr id="505" name="Google Shape;505;p22"/>
          <p:cNvCxnSpPr/>
          <p:nvPr/>
        </p:nvCxnSpPr>
        <p:spPr>
          <a:xfrm rot="10800000">
            <a:off x="6872768" y="2436906"/>
            <a:ext cx="0" cy="393876"/>
          </a:xfrm>
          <a:prstGeom prst="straightConnector1">
            <a:avLst/>
          </a:prstGeom>
          <a:noFill/>
          <a:ln w="57150" cap="flat" cmpd="sng">
            <a:solidFill>
              <a:srgbClr val="971022"/>
            </a:solidFill>
            <a:prstDash val="solid"/>
            <a:round/>
            <a:headEnd type="none" w="sm" len="sm"/>
            <a:tailEnd type="none" w="sm" len="sm"/>
          </a:ln>
        </p:spPr>
      </p:cxnSp>
      <p:sp>
        <p:nvSpPr>
          <p:cNvPr id="506" name="Google Shape;506;p22"/>
          <p:cNvSpPr txBox="1"/>
          <p:nvPr/>
        </p:nvSpPr>
        <p:spPr>
          <a:xfrm rot="-604147">
            <a:off x="1863304" y="1484140"/>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TAKTIKA</a:t>
            </a:r>
            <a:endParaRPr sz="1867" kern="0">
              <a:solidFill>
                <a:srgbClr val="000000"/>
              </a:solidFill>
              <a:latin typeface="Arial"/>
              <a:cs typeface="Arial"/>
              <a:sym typeface="Arial"/>
            </a:endParaRPr>
          </a:p>
        </p:txBody>
      </p:sp>
      <p:sp>
        <p:nvSpPr>
          <p:cNvPr id="507" name="Google Shape;507;p22"/>
          <p:cNvSpPr txBox="1"/>
          <p:nvPr/>
        </p:nvSpPr>
        <p:spPr>
          <a:xfrm rot="-604147">
            <a:off x="6690136" y="1484139"/>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STRATEGIJA</a:t>
            </a:r>
            <a:endParaRPr sz="1867" kern="0">
              <a:solidFill>
                <a:srgbClr val="000000"/>
              </a:solidFill>
              <a:latin typeface="Arial"/>
              <a:cs typeface="Arial"/>
              <a:sym typeface="Arial"/>
            </a:endParaRPr>
          </a:p>
        </p:txBody>
      </p:sp>
      <p:grpSp>
        <p:nvGrpSpPr>
          <p:cNvPr id="508" name="Google Shape;508;p22"/>
          <p:cNvGrpSpPr/>
          <p:nvPr/>
        </p:nvGrpSpPr>
        <p:grpSpPr>
          <a:xfrm>
            <a:off x="685684" y="4834839"/>
            <a:ext cx="2654800" cy="1300499"/>
            <a:chOff x="514263" y="3626129"/>
            <a:chExt cx="1991100" cy="975374"/>
          </a:xfrm>
        </p:grpSpPr>
        <p:sp>
          <p:nvSpPr>
            <p:cNvPr id="509" name="Google Shape;509;p22"/>
            <p:cNvSpPr txBox="1"/>
            <p:nvPr/>
          </p:nvSpPr>
          <p:spPr>
            <a:xfrm>
              <a:off x="514263" y="4250312"/>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ODKRITA</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IDEALNA STRANKA</a:t>
              </a:r>
              <a:endParaRPr sz="1867" kern="0">
                <a:solidFill>
                  <a:srgbClr val="000000"/>
                </a:solidFill>
                <a:latin typeface="Arial"/>
                <a:cs typeface="Arial"/>
                <a:sym typeface="Arial"/>
              </a:endParaRPr>
            </a:p>
          </p:txBody>
        </p:sp>
        <p:sp>
          <p:nvSpPr>
            <p:cNvPr id="510" name="Google Shape;510;p22"/>
            <p:cNvSpPr/>
            <p:nvPr/>
          </p:nvSpPr>
          <p:spPr>
            <a:xfrm>
              <a:off x="1217991" y="3626129"/>
              <a:ext cx="583645" cy="606873"/>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11" name="Google Shape;511;p22"/>
          <p:cNvGrpSpPr/>
          <p:nvPr/>
        </p:nvGrpSpPr>
        <p:grpSpPr>
          <a:xfrm>
            <a:off x="7107828" y="5108105"/>
            <a:ext cx="2654800" cy="1445561"/>
            <a:chOff x="5330871" y="3831078"/>
            <a:chExt cx="1991100" cy="1084171"/>
          </a:xfrm>
        </p:grpSpPr>
        <p:sp>
          <p:nvSpPr>
            <p:cNvPr id="512" name="Google Shape;512;p22"/>
            <p:cNvSpPr txBox="1"/>
            <p:nvPr/>
          </p:nvSpPr>
          <p:spPr>
            <a:xfrm>
              <a:off x="5330871" y="4373164"/>
              <a:ext cx="1991100" cy="54208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ORGANIZIRANO POSLOVANJE</a:t>
              </a:r>
              <a:endParaRPr sz="1867" kern="0">
                <a:solidFill>
                  <a:srgbClr val="000000"/>
                </a:solidFill>
                <a:latin typeface="Arial"/>
                <a:cs typeface="Arial"/>
                <a:sym typeface="Arial"/>
              </a:endParaRPr>
            </a:p>
            <a:p>
              <a:pPr defTabSz="1219170">
                <a:lnSpc>
                  <a:spcPct val="115000"/>
                </a:lnSpc>
                <a:spcBef>
                  <a:spcPts val="800"/>
                </a:spcBef>
                <a:buClr>
                  <a:srgbClr val="D04623"/>
                </a:buClr>
                <a:buSzPts val="1400"/>
                <a:defRPr/>
              </a:pPr>
              <a:endParaRPr sz="1600" kern="0">
                <a:solidFill>
                  <a:srgbClr val="56051A"/>
                </a:solidFill>
                <a:latin typeface="Red Hat Text"/>
                <a:ea typeface="Red Hat Text"/>
                <a:cs typeface="Red Hat Text"/>
                <a:sym typeface="Red Hat Text"/>
              </a:endParaRPr>
            </a:p>
          </p:txBody>
        </p:sp>
        <p:sp>
          <p:nvSpPr>
            <p:cNvPr id="513" name="Google Shape;513;p22"/>
            <p:cNvSpPr/>
            <p:nvPr/>
          </p:nvSpPr>
          <p:spPr>
            <a:xfrm>
              <a:off x="6017100" y="3831078"/>
              <a:ext cx="618642" cy="542086"/>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14" name="Google Shape;514;p22"/>
          <p:cNvGrpSpPr/>
          <p:nvPr/>
        </p:nvGrpSpPr>
        <p:grpSpPr>
          <a:xfrm>
            <a:off x="685684" y="3022794"/>
            <a:ext cx="2654800" cy="1261343"/>
            <a:chOff x="514263" y="2267095"/>
            <a:chExt cx="1991100" cy="946007"/>
          </a:xfrm>
        </p:grpSpPr>
        <p:sp>
          <p:nvSpPr>
            <p:cNvPr id="515" name="Google Shape;515;p22"/>
            <p:cNvSpPr/>
            <p:nvPr/>
          </p:nvSpPr>
          <p:spPr>
            <a:xfrm>
              <a:off x="1159326" y="2267095"/>
              <a:ext cx="700974" cy="60687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516" name="Google Shape;516;p22"/>
            <p:cNvSpPr txBox="1"/>
            <p:nvPr/>
          </p:nvSpPr>
          <p:spPr>
            <a:xfrm>
              <a:off x="514263" y="2861911"/>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PRIPOZNANA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POTREBA</a:t>
              </a:r>
              <a:endParaRPr sz="1867" kern="0">
                <a:solidFill>
                  <a:srgbClr val="000000"/>
                </a:solidFill>
                <a:latin typeface="Arial"/>
                <a:cs typeface="Arial"/>
                <a:sym typeface="Arial"/>
              </a:endParaRPr>
            </a:p>
          </p:txBody>
        </p:sp>
      </p:grpSp>
      <p:grpSp>
        <p:nvGrpSpPr>
          <p:cNvPr id="517" name="Google Shape;517;p22"/>
          <p:cNvGrpSpPr/>
          <p:nvPr/>
        </p:nvGrpSpPr>
        <p:grpSpPr>
          <a:xfrm>
            <a:off x="3959900" y="4257151"/>
            <a:ext cx="2654800" cy="1184845"/>
            <a:chOff x="2969925" y="2520705"/>
            <a:chExt cx="1991100" cy="888634"/>
          </a:xfrm>
        </p:grpSpPr>
        <p:sp>
          <p:nvSpPr>
            <p:cNvPr id="518" name="Google Shape;518;p22"/>
            <p:cNvSpPr/>
            <p:nvPr/>
          </p:nvSpPr>
          <p:spPr>
            <a:xfrm>
              <a:off x="3656153" y="2520705"/>
              <a:ext cx="618644" cy="571395"/>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121900" tIns="121900" rIns="121900" bIns="121900" anchor="ctr" anchorCtr="0">
              <a:noAutofit/>
            </a:bodyPr>
            <a:lstStyle/>
            <a:p>
              <a:pPr algn="ctr" defTabSz="1219170">
                <a:buClr>
                  <a:srgbClr val="000000"/>
                </a:buClr>
                <a:buSzPts val="1400"/>
                <a:defRPr/>
              </a:pPr>
              <a:endParaRPr sz="1867" kern="0">
                <a:solidFill>
                  <a:srgbClr val="000000"/>
                </a:solidFill>
                <a:latin typeface="Arial"/>
                <a:ea typeface="Arial"/>
                <a:cs typeface="Arial"/>
                <a:sym typeface="Arial"/>
              </a:endParaRPr>
            </a:p>
          </p:txBody>
        </p:sp>
        <p:sp>
          <p:nvSpPr>
            <p:cNvPr id="519" name="Google Shape;519;p22"/>
            <p:cNvSpPr txBox="1"/>
            <p:nvPr/>
          </p:nvSpPr>
          <p:spPr>
            <a:xfrm>
              <a:off x="2969925" y="3058148"/>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PRVA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PRODAJA</a:t>
              </a:r>
              <a:endParaRPr sz="1867" kern="0">
                <a:solidFill>
                  <a:srgbClr val="000000"/>
                </a:solidFill>
                <a:latin typeface="Arial"/>
                <a:cs typeface="Arial"/>
                <a:sym typeface="Arial"/>
              </a:endParaRPr>
            </a:p>
          </p:txBody>
        </p:sp>
      </p:grpSp>
      <p:grpSp>
        <p:nvGrpSpPr>
          <p:cNvPr id="520" name="Google Shape;520;p22"/>
          <p:cNvGrpSpPr/>
          <p:nvPr/>
        </p:nvGrpSpPr>
        <p:grpSpPr>
          <a:xfrm>
            <a:off x="7208461" y="3227802"/>
            <a:ext cx="2654800" cy="1363241"/>
            <a:chOff x="5406346" y="2420851"/>
            <a:chExt cx="1991100" cy="1022431"/>
          </a:xfrm>
        </p:grpSpPr>
        <p:sp>
          <p:nvSpPr>
            <p:cNvPr id="521" name="Google Shape;521;p22"/>
            <p:cNvSpPr/>
            <p:nvPr/>
          </p:nvSpPr>
          <p:spPr>
            <a:xfrm>
              <a:off x="6092577" y="2420851"/>
              <a:ext cx="618639" cy="483371"/>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522" name="Google Shape;522;p22"/>
            <p:cNvSpPr txBox="1"/>
            <p:nvPr/>
          </p:nvSpPr>
          <p:spPr>
            <a:xfrm>
              <a:off x="5406346" y="2901197"/>
              <a:ext cx="1991100" cy="54208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STABILEN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PRODAJNI KANAL</a:t>
              </a:r>
              <a:endParaRPr sz="1867" kern="0">
                <a:solidFill>
                  <a:srgbClr val="000000"/>
                </a:solidFill>
                <a:latin typeface="Arial"/>
                <a:cs typeface="Arial"/>
                <a:sym typeface="Arial"/>
              </a:endParaRPr>
            </a:p>
            <a:p>
              <a:pPr defTabSz="1219170">
                <a:lnSpc>
                  <a:spcPct val="115000"/>
                </a:lnSpc>
                <a:spcBef>
                  <a:spcPts val="800"/>
                </a:spcBef>
                <a:buClr>
                  <a:srgbClr val="D04623"/>
                </a:buClr>
                <a:buSzPts val="1400"/>
                <a:defRPr/>
              </a:pPr>
              <a:endParaRPr sz="1600" kern="0">
                <a:solidFill>
                  <a:srgbClr val="56051A"/>
                </a:solidFill>
                <a:latin typeface="Red Hat Text"/>
                <a:ea typeface="Red Hat Text"/>
                <a:cs typeface="Red Hat Text"/>
                <a:sym typeface="Red Hat Text"/>
              </a:endParaRPr>
            </a:p>
          </p:txBody>
        </p:sp>
      </p:grpSp>
      <p:cxnSp>
        <p:nvCxnSpPr>
          <p:cNvPr id="523" name="Google Shape;523;p22"/>
          <p:cNvCxnSpPr/>
          <p:nvPr/>
        </p:nvCxnSpPr>
        <p:spPr>
          <a:xfrm>
            <a:off x="2714084" y="3484646"/>
            <a:ext cx="2090905" cy="1036917"/>
          </a:xfrm>
          <a:prstGeom prst="straightConnector1">
            <a:avLst/>
          </a:prstGeom>
          <a:noFill/>
          <a:ln w="57150" cap="flat" cmpd="sng">
            <a:solidFill>
              <a:schemeClr val="accent2"/>
            </a:solidFill>
            <a:prstDash val="solid"/>
            <a:round/>
            <a:headEnd type="oval" w="med" len="med"/>
            <a:tailEnd type="stealth" w="med" len="med"/>
          </a:ln>
        </p:spPr>
      </p:cxnSp>
      <p:cxnSp>
        <p:nvCxnSpPr>
          <p:cNvPr id="524" name="Google Shape;524;p22"/>
          <p:cNvCxnSpPr/>
          <p:nvPr/>
        </p:nvCxnSpPr>
        <p:spPr>
          <a:xfrm rot="10800000" flipH="1">
            <a:off x="2649569" y="4973742"/>
            <a:ext cx="2155419" cy="693341"/>
          </a:xfrm>
          <a:prstGeom prst="straightConnector1">
            <a:avLst/>
          </a:prstGeom>
          <a:noFill/>
          <a:ln w="57150" cap="flat" cmpd="sng">
            <a:solidFill>
              <a:schemeClr val="accent2"/>
            </a:solidFill>
            <a:prstDash val="solid"/>
            <a:round/>
            <a:headEnd type="oval" w="med" len="med"/>
            <a:tailEnd type="stealth" w="med" len="med"/>
          </a:ln>
        </p:spPr>
      </p:cxnSp>
      <p:grpSp>
        <p:nvGrpSpPr>
          <p:cNvPr id="525" name="Google Shape;525;p22"/>
          <p:cNvGrpSpPr/>
          <p:nvPr/>
        </p:nvGrpSpPr>
        <p:grpSpPr>
          <a:xfrm>
            <a:off x="7010364" y="1273387"/>
            <a:ext cx="4510417" cy="5280279"/>
            <a:chOff x="5257772" y="2096669"/>
            <a:chExt cx="3382813" cy="2818580"/>
          </a:xfrm>
        </p:grpSpPr>
        <p:pic>
          <p:nvPicPr>
            <p:cNvPr id="526" name="Google Shape;526;p22" descr="A close up of a logo&#10;&#10;Description automatically generated"/>
            <p:cNvPicPr preferRelativeResize="0"/>
            <p:nvPr/>
          </p:nvPicPr>
          <p:blipFill rotWithShape="1">
            <a:blip r:embed="rId3">
              <a:alphaModFix/>
            </a:blip>
            <a:srcRect/>
            <a:stretch/>
          </p:blipFill>
          <p:spPr>
            <a:xfrm rot="10800000" flipH="1">
              <a:off x="5257773" y="2096669"/>
              <a:ext cx="3382812" cy="2818580"/>
            </a:xfrm>
            <a:prstGeom prst="rect">
              <a:avLst/>
            </a:prstGeom>
            <a:noFill/>
            <a:ln>
              <a:noFill/>
            </a:ln>
          </p:spPr>
        </p:pic>
        <p:sp>
          <p:nvSpPr>
            <p:cNvPr id="527" name="Google Shape;527;p22"/>
            <p:cNvSpPr txBox="1"/>
            <p:nvPr/>
          </p:nvSpPr>
          <p:spPr>
            <a:xfrm>
              <a:off x="5257772" y="2194560"/>
              <a:ext cx="3382811" cy="2579015"/>
            </a:xfrm>
            <a:prstGeom prst="rect">
              <a:avLst/>
            </a:prstGeom>
            <a:noFill/>
            <a:ln>
              <a:noFill/>
            </a:ln>
          </p:spPr>
          <p:txBody>
            <a:bodyPr spcFirstLastPara="1" wrap="square" lIns="0" tIns="0" rIns="0" bIns="0" anchor="ctr" anchorCtr="0">
              <a:noAutofit/>
            </a:bodyPr>
            <a:lstStyle/>
            <a:p>
              <a:pPr algn="ctr" defTabSz="1219170">
                <a:lnSpc>
                  <a:spcPct val="115000"/>
                </a:lnSpc>
                <a:spcBef>
                  <a:spcPts val="800"/>
                </a:spcBef>
                <a:buClr>
                  <a:srgbClr val="D04623"/>
                </a:buClr>
                <a:buSzPts val="1400"/>
                <a:defRPr/>
              </a:pPr>
              <a:r>
                <a:rPr lang="en" sz="3733" b="1" kern="0">
                  <a:solidFill>
                    <a:srgbClr val="56051A"/>
                  </a:solidFill>
                  <a:latin typeface="Red Hat Text"/>
                  <a:ea typeface="Red Hat Text"/>
                  <a:cs typeface="Red Hat Text"/>
                  <a:sym typeface="Red Hat Text"/>
                </a:rPr>
                <a:t>Naučiti se, kako prodati enemu kupcu (prvemu)</a:t>
              </a:r>
              <a:endParaRPr sz="1867" kern="0">
                <a:solidFill>
                  <a:srgbClr val="000000"/>
                </a:solidFill>
                <a:latin typeface="Arial"/>
                <a:cs typeface="Arial"/>
                <a:sym typeface="Arial"/>
              </a:endParaRPr>
            </a:p>
          </p:txBody>
        </p:sp>
      </p:gr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0">
  <p:cSld>
    <p:spTree>
      <p:nvGrpSpPr>
        <p:cNvPr id="1" name="Shape 531"/>
        <p:cNvGrpSpPr/>
        <p:nvPr/>
      </p:nvGrpSpPr>
      <p:grpSpPr>
        <a:xfrm>
          <a:off x="0" y="0"/>
          <a:ext cx="0" cy="0"/>
          <a:chOff x="0" y="0"/>
          <a:chExt cx="0" cy="0"/>
        </a:xfrm>
      </p:grpSpPr>
      <p:sp>
        <p:nvSpPr>
          <p:cNvPr id="532" name="Google Shape;532;p23"/>
          <p:cNvSpPr txBox="1">
            <a:spLocks noGrp="1"/>
          </p:cNvSpPr>
          <p:nvPr>
            <p:ph type="title"/>
          </p:nvPr>
        </p:nvSpPr>
        <p:spPr>
          <a:xfrm>
            <a:off x="815200" y="493233"/>
            <a:ext cx="7853200" cy="854800"/>
          </a:xfrm>
          <a:prstGeom prst="rect">
            <a:avLst/>
          </a:prstGeom>
          <a:noFill/>
          <a:ln>
            <a:noFill/>
          </a:ln>
        </p:spPr>
        <p:txBody>
          <a:bodyPr spcFirstLastPara="1" wrap="square" lIns="0" tIns="0" rIns="0" bIns="0" anchor="b" anchorCtr="0">
            <a:noAutofit/>
          </a:bodyPr>
          <a:lstStyle/>
          <a:p>
            <a:r>
              <a:rPr lang="en"/>
              <a:t>Razlika med taktiko in strategijo</a:t>
            </a:r>
            <a:endParaRPr/>
          </a:p>
        </p:txBody>
      </p:sp>
      <p:cxnSp>
        <p:nvCxnSpPr>
          <p:cNvPr id="534" name="Google Shape;534;p23"/>
          <p:cNvCxnSpPr/>
          <p:nvPr/>
        </p:nvCxnSpPr>
        <p:spPr>
          <a:xfrm>
            <a:off x="288514" y="2633844"/>
            <a:ext cx="6573575" cy="0"/>
          </a:xfrm>
          <a:prstGeom prst="straightConnector1">
            <a:avLst/>
          </a:prstGeom>
          <a:noFill/>
          <a:ln w="57150" cap="flat" cmpd="sng">
            <a:solidFill>
              <a:srgbClr val="971022"/>
            </a:solidFill>
            <a:prstDash val="solid"/>
            <a:round/>
            <a:headEnd type="none" w="sm" len="sm"/>
            <a:tailEnd type="stealth" w="med" len="med"/>
          </a:ln>
        </p:spPr>
      </p:cxnSp>
      <p:cxnSp>
        <p:nvCxnSpPr>
          <p:cNvPr id="535" name="Google Shape;535;p23"/>
          <p:cNvCxnSpPr/>
          <p:nvPr/>
        </p:nvCxnSpPr>
        <p:spPr>
          <a:xfrm>
            <a:off x="6862089" y="2647691"/>
            <a:ext cx="3347548" cy="0"/>
          </a:xfrm>
          <a:prstGeom prst="straightConnector1">
            <a:avLst/>
          </a:prstGeom>
          <a:noFill/>
          <a:ln w="57150" cap="flat" cmpd="sng">
            <a:solidFill>
              <a:srgbClr val="971022"/>
            </a:solidFill>
            <a:prstDash val="solid"/>
            <a:round/>
            <a:headEnd type="none" w="sm" len="sm"/>
            <a:tailEnd type="stealth" w="med" len="med"/>
          </a:ln>
        </p:spPr>
      </p:cxnSp>
      <p:cxnSp>
        <p:nvCxnSpPr>
          <p:cNvPr id="536" name="Google Shape;536;p23"/>
          <p:cNvCxnSpPr/>
          <p:nvPr/>
        </p:nvCxnSpPr>
        <p:spPr>
          <a:xfrm>
            <a:off x="6862088" y="1470485"/>
            <a:ext cx="0" cy="4644128"/>
          </a:xfrm>
          <a:prstGeom prst="straightConnector1">
            <a:avLst/>
          </a:prstGeom>
          <a:noFill/>
          <a:ln w="19050" cap="flat" cmpd="sng">
            <a:solidFill>
              <a:srgbClr val="971022"/>
            </a:solidFill>
            <a:prstDash val="dashDot"/>
            <a:round/>
            <a:headEnd type="none" w="sm" len="sm"/>
            <a:tailEnd type="none" w="sm" len="sm"/>
          </a:ln>
        </p:spPr>
      </p:cxnSp>
      <p:cxnSp>
        <p:nvCxnSpPr>
          <p:cNvPr id="537" name="Google Shape;537;p23"/>
          <p:cNvCxnSpPr/>
          <p:nvPr/>
        </p:nvCxnSpPr>
        <p:spPr>
          <a:xfrm rot="10800000">
            <a:off x="6872768" y="2436906"/>
            <a:ext cx="0" cy="393876"/>
          </a:xfrm>
          <a:prstGeom prst="straightConnector1">
            <a:avLst/>
          </a:prstGeom>
          <a:noFill/>
          <a:ln w="57150" cap="flat" cmpd="sng">
            <a:solidFill>
              <a:srgbClr val="971022"/>
            </a:solidFill>
            <a:prstDash val="solid"/>
            <a:round/>
            <a:headEnd type="none" w="sm" len="sm"/>
            <a:tailEnd type="none" w="sm" len="sm"/>
          </a:ln>
        </p:spPr>
      </p:cxnSp>
      <p:sp>
        <p:nvSpPr>
          <p:cNvPr id="538" name="Google Shape;538;p23"/>
          <p:cNvSpPr txBox="1"/>
          <p:nvPr/>
        </p:nvSpPr>
        <p:spPr>
          <a:xfrm rot="-604147">
            <a:off x="1863304" y="1484140"/>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TAKTIKA</a:t>
            </a:r>
            <a:endParaRPr sz="1867" kern="0">
              <a:solidFill>
                <a:srgbClr val="000000"/>
              </a:solidFill>
              <a:latin typeface="Arial"/>
              <a:cs typeface="Arial"/>
              <a:sym typeface="Arial"/>
            </a:endParaRPr>
          </a:p>
        </p:txBody>
      </p:sp>
      <p:sp>
        <p:nvSpPr>
          <p:cNvPr id="539" name="Google Shape;539;p23"/>
          <p:cNvSpPr txBox="1"/>
          <p:nvPr/>
        </p:nvSpPr>
        <p:spPr>
          <a:xfrm rot="-604147">
            <a:off x="6690136" y="1484139"/>
            <a:ext cx="3490185"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4267" b="1" kern="0">
                <a:solidFill>
                  <a:srgbClr val="FFFFFF"/>
                </a:solidFill>
                <a:highlight>
                  <a:srgbClr val="FF0000"/>
                </a:highlight>
                <a:latin typeface="Zilla Slab"/>
                <a:ea typeface="Zilla Slab"/>
                <a:cs typeface="Zilla Slab"/>
                <a:sym typeface="Zilla Slab"/>
              </a:rPr>
              <a:t>STRATEGIJA</a:t>
            </a:r>
            <a:endParaRPr sz="1867" kern="0">
              <a:solidFill>
                <a:srgbClr val="000000"/>
              </a:solidFill>
              <a:latin typeface="Arial"/>
              <a:cs typeface="Arial"/>
              <a:sym typeface="Arial"/>
            </a:endParaRPr>
          </a:p>
        </p:txBody>
      </p:sp>
      <p:grpSp>
        <p:nvGrpSpPr>
          <p:cNvPr id="540" name="Google Shape;540;p23"/>
          <p:cNvGrpSpPr/>
          <p:nvPr/>
        </p:nvGrpSpPr>
        <p:grpSpPr>
          <a:xfrm>
            <a:off x="685684" y="4834839"/>
            <a:ext cx="2654800" cy="1300499"/>
            <a:chOff x="514263" y="3626129"/>
            <a:chExt cx="1991100" cy="975374"/>
          </a:xfrm>
        </p:grpSpPr>
        <p:sp>
          <p:nvSpPr>
            <p:cNvPr id="541" name="Google Shape;541;p23"/>
            <p:cNvSpPr txBox="1"/>
            <p:nvPr/>
          </p:nvSpPr>
          <p:spPr>
            <a:xfrm>
              <a:off x="514263" y="4250312"/>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ODKRITA</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IDEALNA STRANKA</a:t>
              </a:r>
              <a:endParaRPr sz="1867" kern="0">
                <a:solidFill>
                  <a:srgbClr val="000000"/>
                </a:solidFill>
                <a:latin typeface="Arial"/>
                <a:cs typeface="Arial"/>
                <a:sym typeface="Arial"/>
              </a:endParaRPr>
            </a:p>
          </p:txBody>
        </p:sp>
        <p:sp>
          <p:nvSpPr>
            <p:cNvPr id="542" name="Google Shape;542;p23"/>
            <p:cNvSpPr/>
            <p:nvPr/>
          </p:nvSpPr>
          <p:spPr>
            <a:xfrm>
              <a:off x="1217991" y="3626129"/>
              <a:ext cx="583645" cy="606873"/>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43" name="Google Shape;543;p23"/>
          <p:cNvGrpSpPr/>
          <p:nvPr/>
        </p:nvGrpSpPr>
        <p:grpSpPr>
          <a:xfrm>
            <a:off x="7208461" y="5108105"/>
            <a:ext cx="2654800" cy="1445561"/>
            <a:chOff x="5330871" y="3831078"/>
            <a:chExt cx="1991100" cy="1084171"/>
          </a:xfrm>
        </p:grpSpPr>
        <p:sp>
          <p:nvSpPr>
            <p:cNvPr id="544" name="Google Shape;544;p23"/>
            <p:cNvSpPr txBox="1"/>
            <p:nvPr/>
          </p:nvSpPr>
          <p:spPr>
            <a:xfrm>
              <a:off x="5330871" y="4373164"/>
              <a:ext cx="1991100" cy="54208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ORGANIZIRANO POSLOVANJE</a:t>
              </a:r>
              <a:endParaRPr sz="1867" kern="0">
                <a:solidFill>
                  <a:srgbClr val="000000"/>
                </a:solidFill>
                <a:latin typeface="Arial"/>
                <a:cs typeface="Arial"/>
                <a:sym typeface="Arial"/>
              </a:endParaRPr>
            </a:p>
            <a:p>
              <a:pPr defTabSz="1219170">
                <a:lnSpc>
                  <a:spcPct val="115000"/>
                </a:lnSpc>
                <a:spcBef>
                  <a:spcPts val="800"/>
                </a:spcBef>
                <a:buClr>
                  <a:srgbClr val="D04623"/>
                </a:buClr>
                <a:buSzPts val="1400"/>
                <a:defRPr/>
              </a:pPr>
              <a:endParaRPr sz="1600" kern="0">
                <a:solidFill>
                  <a:srgbClr val="56051A"/>
                </a:solidFill>
                <a:latin typeface="Red Hat Text"/>
                <a:ea typeface="Red Hat Text"/>
                <a:cs typeface="Red Hat Text"/>
                <a:sym typeface="Red Hat Text"/>
              </a:endParaRPr>
            </a:p>
          </p:txBody>
        </p:sp>
        <p:sp>
          <p:nvSpPr>
            <p:cNvPr id="545" name="Google Shape;545;p23"/>
            <p:cNvSpPr/>
            <p:nvPr/>
          </p:nvSpPr>
          <p:spPr>
            <a:xfrm>
              <a:off x="6017100" y="3831078"/>
              <a:ext cx="618642" cy="542086"/>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46" name="Google Shape;546;p23"/>
          <p:cNvGrpSpPr/>
          <p:nvPr/>
        </p:nvGrpSpPr>
        <p:grpSpPr>
          <a:xfrm>
            <a:off x="685684" y="3022794"/>
            <a:ext cx="2654800" cy="1261343"/>
            <a:chOff x="514263" y="2267095"/>
            <a:chExt cx="1991100" cy="946007"/>
          </a:xfrm>
        </p:grpSpPr>
        <p:sp>
          <p:nvSpPr>
            <p:cNvPr id="547" name="Google Shape;547;p23"/>
            <p:cNvSpPr/>
            <p:nvPr/>
          </p:nvSpPr>
          <p:spPr>
            <a:xfrm>
              <a:off x="1159326" y="2267095"/>
              <a:ext cx="700974" cy="60687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548" name="Google Shape;548;p23"/>
            <p:cNvSpPr txBox="1"/>
            <p:nvPr/>
          </p:nvSpPr>
          <p:spPr>
            <a:xfrm>
              <a:off x="514263" y="2861911"/>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PRIPOZNANA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POTREBA</a:t>
              </a:r>
              <a:endParaRPr sz="1867" kern="0">
                <a:solidFill>
                  <a:srgbClr val="000000"/>
                </a:solidFill>
                <a:latin typeface="Arial"/>
                <a:cs typeface="Arial"/>
                <a:sym typeface="Arial"/>
              </a:endParaRPr>
            </a:p>
          </p:txBody>
        </p:sp>
      </p:grpSp>
      <p:grpSp>
        <p:nvGrpSpPr>
          <p:cNvPr id="549" name="Google Shape;549;p23"/>
          <p:cNvGrpSpPr/>
          <p:nvPr/>
        </p:nvGrpSpPr>
        <p:grpSpPr>
          <a:xfrm>
            <a:off x="3959900" y="4257151"/>
            <a:ext cx="2654800" cy="1184845"/>
            <a:chOff x="2969925" y="2520705"/>
            <a:chExt cx="1991100" cy="888634"/>
          </a:xfrm>
        </p:grpSpPr>
        <p:sp>
          <p:nvSpPr>
            <p:cNvPr id="550" name="Google Shape;550;p23"/>
            <p:cNvSpPr/>
            <p:nvPr/>
          </p:nvSpPr>
          <p:spPr>
            <a:xfrm>
              <a:off x="3656153" y="2520705"/>
              <a:ext cx="618644" cy="571395"/>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121900" tIns="121900" rIns="121900" bIns="121900" anchor="ctr" anchorCtr="0">
              <a:noAutofit/>
            </a:bodyPr>
            <a:lstStyle/>
            <a:p>
              <a:pPr algn="ctr" defTabSz="1219170">
                <a:buClr>
                  <a:srgbClr val="000000"/>
                </a:buClr>
                <a:buSzPts val="1400"/>
                <a:defRPr/>
              </a:pPr>
              <a:endParaRPr sz="1867" kern="0">
                <a:solidFill>
                  <a:srgbClr val="000000"/>
                </a:solidFill>
                <a:latin typeface="Arial"/>
                <a:ea typeface="Arial"/>
                <a:cs typeface="Arial"/>
                <a:sym typeface="Arial"/>
              </a:endParaRPr>
            </a:p>
          </p:txBody>
        </p:sp>
        <p:sp>
          <p:nvSpPr>
            <p:cNvPr id="551" name="Google Shape;551;p23"/>
            <p:cNvSpPr txBox="1"/>
            <p:nvPr/>
          </p:nvSpPr>
          <p:spPr>
            <a:xfrm>
              <a:off x="2969925" y="3058148"/>
              <a:ext cx="1991100" cy="351191"/>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PRVA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PRODAJA</a:t>
              </a:r>
              <a:endParaRPr sz="1867" kern="0">
                <a:solidFill>
                  <a:srgbClr val="000000"/>
                </a:solidFill>
                <a:latin typeface="Arial"/>
                <a:cs typeface="Arial"/>
                <a:sym typeface="Arial"/>
              </a:endParaRPr>
            </a:p>
          </p:txBody>
        </p:sp>
      </p:grpSp>
      <p:grpSp>
        <p:nvGrpSpPr>
          <p:cNvPr id="552" name="Google Shape;552;p23"/>
          <p:cNvGrpSpPr/>
          <p:nvPr/>
        </p:nvGrpSpPr>
        <p:grpSpPr>
          <a:xfrm>
            <a:off x="7208461" y="3227802"/>
            <a:ext cx="2654800" cy="1363241"/>
            <a:chOff x="5406346" y="2420851"/>
            <a:chExt cx="1991100" cy="1022431"/>
          </a:xfrm>
        </p:grpSpPr>
        <p:sp>
          <p:nvSpPr>
            <p:cNvPr id="553" name="Google Shape;553;p23"/>
            <p:cNvSpPr/>
            <p:nvPr/>
          </p:nvSpPr>
          <p:spPr>
            <a:xfrm>
              <a:off x="6092577" y="2420851"/>
              <a:ext cx="618639" cy="483371"/>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554" name="Google Shape;554;p23"/>
            <p:cNvSpPr txBox="1"/>
            <p:nvPr/>
          </p:nvSpPr>
          <p:spPr>
            <a:xfrm>
              <a:off x="5406346" y="2901197"/>
              <a:ext cx="1991100" cy="54208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600" b="1" kern="0">
                  <a:solidFill>
                    <a:srgbClr val="56051A"/>
                  </a:solidFill>
                  <a:latin typeface="Red Hat Text"/>
                  <a:ea typeface="Red Hat Text"/>
                  <a:cs typeface="Red Hat Text"/>
                  <a:sym typeface="Red Hat Text"/>
                </a:rPr>
                <a:t>STABILEN </a:t>
              </a:r>
              <a:br>
                <a:rPr lang="en" sz="1600" b="1" kern="0">
                  <a:solidFill>
                    <a:srgbClr val="56051A"/>
                  </a:solidFill>
                  <a:latin typeface="Red Hat Text"/>
                  <a:ea typeface="Red Hat Text"/>
                  <a:cs typeface="Red Hat Text"/>
                  <a:sym typeface="Red Hat Text"/>
                </a:rPr>
              </a:br>
              <a:r>
                <a:rPr lang="en" sz="1600" b="1" kern="0">
                  <a:solidFill>
                    <a:srgbClr val="56051A"/>
                  </a:solidFill>
                  <a:latin typeface="Red Hat Text"/>
                  <a:ea typeface="Red Hat Text"/>
                  <a:cs typeface="Red Hat Text"/>
                  <a:sym typeface="Red Hat Text"/>
                </a:rPr>
                <a:t>PRODAJNI KANAL</a:t>
              </a:r>
              <a:endParaRPr sz="1867" kern="0">
                <a:solidFill>
                  <a:srgbClr val="000000"/>
                </a:solidFill>
                <a:latin typeface="Arial"/>
                <a:cs typeface="Arial"/>
                <a:sym typeface="Arial"/>
              </a:endParaRPr>
            </a:p>
            <a:p>
              <a:pPr defTabSz="1219170">
                <a:lnSpc>
                  <a:spcPct val="115000"/>
                </a:lnSpc>
                <a:spcBef>
                  <a:spcPts val="800"/>
                </a:spcBef>
                <a:buClr>
                  <a:srgbClr val="D04623"/>
                </a:buClr>
                <a:buSzPts val="1400"/>
                <a:defRPr/>
              </a:pPr>
              <a:endParaRPr sz="1600" kern="0">
                <a:solidFill>
                  <a:srgbClr val="56051A"/>
                </a:solidFill>
                <a:latin typeface="Red Hat Text"/>
                <a:ea typeface="Red Hat Text"/>
                <a:cs typeface="Red Hat Text"/>
                <a:sym typeface="Red Hat Text"/>
              </a:endParaRPr>
            </a:p>
          </p:txBody>
        </p:sp>
      </p:grpSp>
      <p:cxnSp>
        <p:nvCxnSpPr>
          <p:cNvPr id="555" name="Google Shape;555;p23"/>
          <p:cNvCxnSpPr/>
          <p:nvPr/>
        </p:nvCxnSpPr>
        <p:spPr>
          <a:xfrm rot="10800000" flipH="1">
            <a:off x="5867382" y="3547372"/>
            <a:ext cx="2256055" cy="862261"/>
          </a:xfrm>
          <a:prstGeom prst="straightConnector1">
            <a:avLst/>
          </a:prstGeom>
          <a:noFill/>
          <a:ln w="57150" cap="flat" cmpd="sng">
            <a:solidFill>
              <a:schemeClr val="accent2"/>
            </a:solidFill>
            <a:prstDash val="solid"/>
            <a:round/>
            <a:headEnd type="oval" w="med" len="med"/>
            <a:tailEnd type="stealth" w="med" len="med"/>
          </a:ln>
        </p:spPr>
      </p:cxnSp>
      <p:cxnSp>
        <p:nvCxnSpPr>
          <p:cNvPr id="556" name="Google Shape;556;p23"/>
          <p:cNvCxnSpPr/>
          <p:nvPr/>
        </p:nvCxnSpPr>
        <p:spPr>
          <a:xfrm>
            <a:off x="8535861" y="3884704"/>
            <a:ext cx="0" cy="1223401"/>
          </a:xfrm>
          <a:prstGeom prst="straightConnector1">
            <a:avLst/>
          </a:prstGeom>
          <a:noFill/>
          <a:ln w="57150" cap="flat" cmpd="sng">
            <a:solidFill>
              <a:schemeClr val="accent2"/>
            </a:solidFill>
            <a:prstDash val="solid"/>
            <a:round/>
            <a:headEnd type="oval" w="med" len="med"/>
            <a:tailEnd type="stealth" w="med" len="med"/>
          </a:ln>
        </p:spPr>
      </p:cxnSp>
      <p:grpSp>
        <p:nvGrpSpPr>
          <p:cNvPr id="557" name="Google Shape;557;p23"/>
          <p:cNvGrpSpPr/>
          <p:nvPr/>
        </p:nvGrpSpPr>
        <p:grpSpPr>
          <a:xfrm>
            <a:off x="219333" y="1273387"/>
            <a:ext cx="4510417" cy="5280279"/>
            <a:chOff x="5257772" y="2096669"/>
            <a:chExt cx="3382813" cy="2818580"/>
          </a:xfrm>
        </p:grpSpPr>
        <p:pic>
          <p:nvPicPr>
            <p:cNvPr id="558" name="Google Shape;558;p23" descr="A close up of a logo&#10;&#10;Description automatically generated"/>
            <p:cNvPicPr preferRelativeResize="0"/>
            <p:nvPr/>
          </p:nvPicPr>
          <p:blipFill rotWithShape="1">
            <a:blip r:embed="rId3">
              <a:alphaModFix/>
            </a:blip>
            <a:srcRect/>
            <a:stretch/>
          </p:blipFill>
          <p:spPr>
            <a:xfrm rot="10800000" flipH="1">
              <a:off x="5257773" y="2096669"/>
              <a:ext cx="3382812" cy="2818580"/>
            </a:xfrm>
            <a:prstGeom prst="rect">
              <a:avLst/>
            </a:prstGeom>
            <a:noFill/>
            <a:ln>
              <a:noFill/>
            </a:ln>
          </p:spPr>
        </p:pic>
        <p:sp>
          <p:nvSpPr>
            <p:cNvPr id="559" name="Google Shape;559;p23"/>
            <p:cNvSpPr txBox="1"/>
            <p:nvPr/>
          </p:nvSpPr>
          <p:spPr>
            <a:xfrm>
              <a:off x="5257772" y="2194560"/>
              <a:ext cx="3382811" cy="2579015"/>
            </a:xfrm>
            <a:prstGeom prst="rect">
              <a:avLst/>
            </a:prstGeom>
            <a:noFill/>
            <a:ln>
              <a:noFill/>
            </a:ln>
          </p:spPr>
          <p:txBody>
            <a:bodyPr spcFirstLastPara="1" wrap="square" lIns="0" tIns="0" rIns="0" bIns="0" anchor="ctr" anchorCtr="0">
              <a:noAutofit/>
            </a:bodyPr>
            <a:lstStyle/>
            <a:p>
              <a:pPr algn="ctr" defTabSz="1219170">
                <a:lnSpc>
                  <a:spcPct val="115000"/>
                </a:lnSpc>
                <a:spcBef>
                  <a:spcPts val="800"/>
                </a:spcBef>
                <a:buClr>
                  <a:srgbClr val="D04623"/>
                </a:buClr>
                <a:buSzPts val="1400"/>
                <a:defRPr/>
              </a:pPr>
              <a:r>
                <a:rPr lang="en" sz="3733" b="1" kern="0">
                  <a:solidFill>
                    <a:srgbClr val="56051A"/>
                  </a:solidFill>
                  <a:latin typeface="Red Hat Text"/>
                  <a:ea typeface="Red Hat Text"/>
                  <a:cs typeface="Red Hat Text"/>
                  <a:sym typeface="Red Hat Text"/>
                </a:rPr>
                <a:t>Naučiti se, kako na dolgi rok prodajati dovolj, da posel (pre)živi.</a:t>
              </a:r>
              <a:endParaRPr sz="1867" kern="0">
                <a:solidFill>
                  <a:srgbClr val="000000"/>
                </a:solidFill>
                <a:latin typeface="Arial"/>
                <a:cs typeface="Arial"/>
                <a:sym typeface="Arial"/>
              </a:endParaRPr>
            </a:p>
          </p:txBody>
        </p:sp>
      </p:gr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0">
  <p:cSld>
    <p:bg>
      <p:bgPr>
        <a:solidFill>
          <a:srgbClr val="191916"/>
        </a:solidFill>
        <a:effectLst/>
      </p:bgPr>
    </p:bg>
    <p:spTree>
      <p:nvGrpSpPr>
        <p:cNvPr id="1" name="Shape 680"/>
        <p:cNvGrpSpPr/>
        <p:nvPr/>
      </p:nvGrpSpPr>
      <p:grpSpPr>
        <a:xfrm>
          <a:off x="0" y="0"/>
          <a:ext cx="0" cy="0"/>
          <a:chOff x="0" y="0"/>
          <a:chExt cx="0" cy="0"/>
        </a:xfrm>
      </p:grpSpPr>
      <p:sp>
        <p:nvSpPr>
          <p:cNvPr id="682" name="Google Shape;682;p38"/>
          <p:cNvSpPr txBox="1"/>
          <p:nvPr/>
        </p:nvSpPr>
        <p:spPr>
          <a:xfrm>
            <a:off x="2563274" y="2558209"/>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A</a:t>
            </a:r>
            <a:endParaRPr sz="1867" kern="0">
              <a:solidFill>
                <a:srgbClr val="000000"/>
              </a:solidFill>
              <a:latin typeface="Arial"/>
              <a:cs typeface="Arial"/>
              <a:sym typeface="Arial"/>
            </a:endParaRPr>
          </a:p>
        </p:txBody>
      </p:sp>
      <p:sp>
        <p:nvSpPr>
          <p:cNvPr id="683" name="Google Shape;683;p38"/>
          <p:cNvSpPr txBox="1"/>
          <p:nvPr/>
        </p:nvSpPr>
        <p:spPr>
          <a:xfrm>
            <a:off x="4552850" y="2563715"/>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I</a:t>
            </a:r>
            <a:endParaRPr sz="1867" kern="0">
              <a:solidFill>
                <a:srgbClr val="000000"/>
              </a:solidFill>
              <a:latin typeface="Arial"/>
              <a:cs typeface="Arial"/>
              <a:sym typeface="Arial"/>
            </a:endParaRPr>
          </a:p>
        </p:txBody>
      </p:sp>
      <p:sp>
        <p:nvSpPr>
          <p:cNvPr id="684" name="Google Shape;684;p38"/>
          <p:cNvSpPr txBox="1"/>
          <p:nvPr/>
        </p:nvSpPr>
        <p:spPr>
          <a:xfrm>
            <a:off x="6542426" y="2558209"/>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D</a:t>
            </a:r>
            <a:endParaRPr sz="1867" kern="0">
              <a:solidFill>
                <a:srgbClr val="000000"/>
              </a:solidFill>
              <a:latin typeface="Arial"/>
              <a:cs typeface="Arial"/>
              <a:sym typeface="Arial"/>
            </a:endParaRPr>
          </a:p>
        </p:txBody>
      </p:sp>
      <p:sp>
        <p:nvSpPr>
          <p:cNvPr id="685" name="Google Shape;685;p38"/>
          <p:cNvSpPr txBox="1"/>
          <p:nvPr/>
        </p:nvSpPr>
        <p:spPr>
          <a:xfrm>
            <a:off x="8532001" y="2558209"/>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A</a:t>
            </a:r>
            <a:endParaRPr sz="1867" kern="0">
              <a:solidFill>
                <a:srgbClr val="000000"/>
              </a:solidFill>
              <a:latin typeface="Arial"/>
              <a:cs typeface="Arial"/>
              <a:sym typeface="Arial"/>
            </a:endParaRPr>
          </a:p>
        </p:txBody>
      </p:sp>
      <p:cxnSp>
        <p:nvCxnSpPr>
          <p:cNvPr id="686" name="Google Shape;686;p38"/>
          <p:cNvCxnSpPr/>
          <p:nvPr/>
        </p:nvCxnSpPr>
        <p:spPr>
          <a:xfrm>
            <a:off x="7639153" y="3154810"/>
            <a:ext cx="892849" cy="5505"/>
          </a:xfrm>
          <a:prstGeom prst="straightConnector1">
            <a:avLst/>
          </a:prstGeom>
          <a:noFill/>
          <a:ln w="57150" cap="flat" cmpd="sng">
            <a:solidFill>
              <a:schemeClr val="accent3"/>
            </a:solidFill>
            <a:prstDash val="solid"/>
            <a:round/>
            <a:headEnd type="none" w="sm" len="sm"/>
            <a:tailEnd type="stealth" w="med" len="med"/>
          </a:ln>
        </p:spPr>
      </p:cxnSp>
      <p:cxnSp>
        <p:nvCxnSpPr>
          <p:cNvPr id="687" name="Google Shape;687;p38"/>
          <p:cNvCxnSpPr/>
          <p:nvPr/>
        </p:nvCxnSpPr>
        <p:spPr>
          <a:xfrm>
            <a:off x="3750312" y="3149305"/>
            <a:ext cx="892849" cy="5505"/>
          </a:xfrm>
          <a:prstGeom prst="straightConnector1">
            <a:avLst/>
          </a:prstGeom>
          <a:noFill/>
          <a:ln w="57150" cap="flat" cmpd="sng">
            <a:solidFill>
              <a:schemeClr val="accent3"/>
            </a:solidFill>
            <a:prstDash val="solid"/>
            <a:round/>
            <a:headEnd type="none" w="sm" len="sm"/>
            <a:tailEnd type="stealth" w="med" len="med"/>
          </a:ln>
        </p:spPr>
      </p:cxnSp>
      <p:cxnSp>
        <p:nvCxnSpPr>
          <p:cNvPr id="688" name="Google Shape;688;p38"/>
          <p:cNvCxnSpPr/>
          <p:nvPr/>
        </p:nvCxnSpPr>
        <p:spPr>
          <a:xfrm>
            <a:off x="5536009" y="3143800"/>
            <a:ext cx="892849" cy="5505"/>
          </a:xfrm>
          <a:prstGeom prst="straightConnector1">
            <a:avLst/>
          </a:prstGeom>
          <a:noFill/>
          <a:ln w="57150" cap="flat" cmpd="sng">
            <a:solidFill>
              <a:schemeClr val="accent3"/>
            </a:solidFill>
            <a:prstDash val="solid"/>
            <a:round/>
            <a:headEnd type="none" w="sm" len="sm"/>
            <a:tailEnd type="stealth" w="med" len="med"/>
          </a:ln>
        </p:spPr>
      </p:cxnSp>
      <p:sp>
        <p:nvSpPr>
          <p:cNvPr id="689" name="Google Shape;689;p38"/>
          <p:cNvSpPr txBox="1"/>
          <p:nvPr/>
        </p:nvSpPr>
        <p:spPr>
          <a:xfrm>
            <a:off x="2276677" y="378478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PRVI </a:t>
            </a:r>
            <a:br>
              <a:rPr lang="en" sz="2133" b="1" kern="0">
                <a:solidFill>
                  <a:srgbClr val="FFFFFF"/>
                </a:solidFill>
                <a:latin typeface="Zilla Slab"/>
                <a:ea typeface="Zilla Slab"/>
                <a:cs typeface="Zilla Slab"/>
                <a:sym typeface="Zilla Slab"/>
              </a:rPr>
            </a:br>
            <a:r>
              <a:rPr lang="en" sz="2133" b="1" kern="0">
                <a:solidFill>
                  <a:srgbClr val="FFFFFF"/>
                </a:solidFill>
                <a:latin typeface="Zilla Slab"/>
                <a:ea typeface="Zilla Slab"/>
                <a:cs typeface="Zilla Slab"/>
                <a:sym typeface="Zilla Slab"/>
              </a:rPr>
              <a:t>STAVEK</a:t>
            </a:r>
            <a:endParaRPr sz="1867" kern="0">
              <a:solidFill>
                <a:srgbClr val="000000"/>
              </a:solidFill>
              <a:latin typeface="Arial"/>
              <a:cs typeface="Arial"/>
              <a:sym typeface="Arial"/>
            </a:endParaRPr>
          </a:p>
        </p:txBody>
      </p:sp>
      <p:sp>
        <p:nvSpPr>
          <p:cNvPr id="690" name="Google Shape;690;p38"/>
          <p:cNvSpPr txBox="1"/>
          <p:nvPr/>
        </p:nvSpPr>
        <p:spPr>
          <a:xfrm>
            <a:off x="4266254" y="377989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POGOVOR OB PLESIŠČU</a:t>
            </a:r>
            <a:endParaRPr sz="1867" kern="0">
              <a:solidFill>
                <a:srgbClr val="000000"/>
              </a:solidFill>
              <a:latin typeface="Arial"/>
              <a:cs typeface="Arial"/>
              <a:sym typeface="Arial"/>
            </a:endParaRPr>
          </a:p>
        </p:txBody>
      </p:sp>
      <p:sp>
        <p:nvSpPr>
          <p:cNvPr id="691" name="Google Shape;691;p38"/>
          <p:cNvSpPr txBox="1"/>
          <p:nvPr/>
        </p:nvSpPr>
        <p:spPr>
          <a:xfrm>
            <a:off x="6255829" y="375355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POPOLN ZMENEK</a:t>
            </a:r>
            <a:endParaRPr sz="1867" kern="0">
              <a:solidFill>
                <a:srgbClr val="000000"/>
              </a:solidFill>
              <a:latin typeface="Arial"/>
              <a:cs typeface="Arial"/>
              <a:sym typeface="Arial"/>
            </a:endParaRPr>
          </a:p>
        </p:txBody>
      </p:sp>
      <p:sp>
        <p:nvSpPr>
          <p:cNvPr id="692" name="Google Shape;692;p38"/>
          <p:cNvSpPr txBox="1"/>
          <p:nvPr/>
        </p:nvSpPr>
        <p:spPr>
          <a:xfrm>
            <a:off x="8245403" y="377989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ZAROČNI PRSTAN</a:t>
            </a:r>
            <a:endParaRPr sz="1867" kern="0">
              <a:solidFill>
                <a:srgbClr val="000000"/>
              </a:solidFill>
              <a:latin typeface="Arial"/>
              <a:cs typeface="Arial"/>
              <a:sym typeface="Arial"/>
            </a:endParaRPr>
          </a:p>
        </p:txBody>
      </p:sp>
      <p:pic>
        <p:nvPicPr>
          <p:cNvPr id="693" name="Google Shape;693;p38" descr="A person standing posing for the camera&#10;&#10;Description automatically generated"/>
          <p:cNvPicPr preferRelativeResize="0"/>
          <p:nvPr/>
        </p:nvPicPr>
        <p:blipFill rotWithShape="1">
          <a:blip r:embed="rId3">
            <a:alphaModFix/>
          </a:blip>
          <a:srcRect/>
          <a:stretch/>
        </p:blipFill>
        <p:spPr>
          <a:xfrm>
            <a:off x="2394357" y="4755437"/>
            <a:ext cx="1434556" cy="1434556"/>
          </a:xfrm>
          <a:prstGeom prst="rect">
            <a:avLst/>
          </a:prstGeom>
          <a:noFill/>
          <a:ln w="28575" cap="flat" cmpd="sng">
            <a:solidFill>
              <a:schemeClr val="lt1"/>
            </a:solidFill>
            <a:prstDash val="solid"/>
            <a:round/>
            <a:headEnd type="none" w="sm" len="sm"/>
            <a:tailEnd type="none" w="sm" len="sm"/>
          </a:ln>
        </p:spPr>
      </p:pic>
      <p:pic>
        <p:nvPicPr>
          <p:cNvPr id="694" name="Google Shape;694;p38" descr="A person and person posing for a picture&#10;&#10;Description automatically generated"/>
          <p:cNvPicPr preferRelativeResize="0"/>
          <p:nvPr/>
        </p:nvPicPr>
        <p:blipFill rotWithShape="1">
          <a:blip r:embed="rId4">
            <a:alphaModFix/>
          </a:blip>
          <a:srcRect/>
          <a:stretch/>
        </p:blipFill>
        <p:spPr>
          <a:xfrm>
            <a:off x="4372306" y="4755437"/>
            <a:ext cx="1434556" cy="1434556"/>
          </a:xfrm>
          <a:prstGeom prst="rect">
            <a:avLst/>
          </a:prstGeom>
          <a:noFill/>
          <a:ln w="28575" cap="flat" cmpd="sng">
            <a:solidFill>
              <a:schemeClr val="lt1"/>
            </a:solidFill>
            <a:prstDash val="solid"/>
            <a:round/>
            <a:headEnd type="none" w="sm" len="sm"/>
            <a:tailEnd type="none" w="sm" len="sm"/>
          </a:ln>
        </p:spPr>
      </p:pic>
      <p:pic>
        <p:nvPicPr>
          <p:cNvPr id="695" name="Google Shape;695;p38" descr="A group of people on a boat&#10;&#10;Description automatically generated"/>
          <p:cNvPicPr preferRelativeResize="0"/>
          <p:nvPr/>
        </p:nvPicPr>
        <p:blipFill rotWithShape="1">
          <a:blip r:embed="rId5">
            <a:alphaModFix/>
          </a:blip>
          <a:srcRect/>
          <a:stretch/>
        </p:blipFill>
        <p:spPr>
          <a:xfrm>
            <a:off x="6375000" y="4755435"/>
            <a:ext cx="1431573" cy="1434556"/>
          </a:xfrm>
          <a:prstGeom prst="rect">
            <a:avLst/>
          </a:prstGeom>
          <a:noFill/>
          <a:ln w="28575" cap="flat" cmpd="sng">
            <a:solidFill>
              <a:schemeClr val="lt1"/>
            </a:solidFill>
            <a:prstDash val="solid"/>
            <a:round/>
            <a:headEnd type="none" w="sm" len="sm"/>
            <a:tailEnd type="none" w="sm" len="sm"/>
          </a:ln>
        </p:spPr>
      </p:pic>
      <p:pic>
        <p:nvPicPr>
          <p:cNvPr id="696" name="Google Shape;696;p38"/>
          <p:cNvPicPr preferRelativeResize="0"/>
          <p:nvPr/>
        </p:nvPicPr>
        <p:blipFill rotWithShape="1">
          <a:blip r:embed="rId6">
            <a:alphaModFix/>
          </a:blip>
          <a:srcRect/>
          <a:stretch/>
        </p:blipFill>
        <p:spPr>
          <a:xfrm>
            <a:off x="8363089" y="4755435"/>
            <a:ext cx="1434555" cy="1438151"/>
          </a:xfrm>
          <a:prstGeom prst="rect">
            <a:avLst/>
          </a:prstGeom>
          <a:noFill/>
          <a:ln w="28575" cap="flat" cmpd="sng">
            <a:solidFill>
              <a:schemeClr val="lt1"/>
            </a:solidFill>
            <a:prstDash val="solid"/>
            <a:round/>
            <a:headEnd type="none" w="sm" len="sm"/>
            <a:tailEnd type="none" w="sm" len="sm"/>
          </a:ln>
        </p:spPr>
      </p:pic>
      <p:sp>
        <p:nvSpPr>
          <p:cNvPr id="697" name="Google Shape;697;p38"/>
          <p:cNvSpPr txBox="1"/>
          <p:nvPr/>
        </p:nvSpPr>
        <p:spPr>
          <a:xfrm>
            <a:off x="2729083" y="576736"/>
            <a:ext cx="8578363" cy="11932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4267" kern="0">
                <a:solidFill>
                  <a:srgbClr val="FFFFFF"/>
                </a:solidFill>
                <a:latin typeface="Zilla Slab"/>
                <a:ea typeface="Zilla Slab"/>
                <a:cs typeface="Zilla Slab"/>
                <a:sym typeface="Zilla Slab"/>
              </a:rPr>
              <a:t>SLEDI PROCESU IN</a:t>
            </a:r>
            <a:br>
              <a:rPr lang="en" sz="4267" kern="0">
                <a:solidFill>
                  <a:srgbClr val="FFFFFF"/>
                </a:solidFill>
                <a:latin typeface="Zilla Slab"/>
                <a:ea typeface="Zilla Slab"/>
                <a:cs typeface="Zilla Slab"/>
                <a:sym typeface="Zilla Slab"/>
              </a:rPr>
            </a:br>
            <a:r>
              <a:rPr lang="en" sz="4267" b="1" kern="0">
                <a:solidFill>
                  <a:srgbClr val="ED8227"/>
                </a:solidFill>
                <a:latin typeface="Zilla Slab"/>
                <a:ea typeface="Zilla Slab"/>
                <a:cs typeface="Zilla Slab"/>
                <a:sym typeface="Zilla Slab"/>
              </a:rPr>
              <a:t>NE PRESKAKUJ KORAKOV</a:t>
            </a:r>
            <a:endParaRPr sz="1867" kern="0">
              <a:solidFill>
                <a:srgbClr val="000000"/>
              </a:solidFill>
              <a:latin typeface="Arial"/>
              <a:cs typeface="Arial"/>
              <a:sym typeface="Arial"/>
            </a:endParaRP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0">
  <p:cSld>
    <p:bg>
      <p:bgPr>
        <a:solidFill>
          <a:srgbClr val="191916"/>
        </a:solidFill>
        <a:effectLst/>
      </p:bgPr>
    </p:bg>
    <p:spTree>
      <p:nvGrpSpPr>
        <p:cNvPr id="1" name="Shape 701"/>
        <p:cNvGrpSpPr/>
        <p:nvPr/>
      </p:nvGrpSpPr>
      <p:grpSpPr>
        <a:xfrm>
          <a:off x="0" y="0"/>
          <a:ext cx="0" cy="0"/>
          <a:chOff x="0" y="0"/>
          <a:chExt cx="0" cy="0"/>
        </a:xfrm>
      </p:grpSpPr>
      <p:sp>
        <p:nvSpPr>
          <p:cNvPr id="703" name="Google Shape;703;p39"/>
          <p:cNvSpPr txBox="1"/>
          <p:nvPr/>
        </p:nvSpPr>
        <p:spPr>
          <a:xfrm>
            <a:off x="2729083" y="576736"/>
            <a:ext cx="8578363" cy="11932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4267" kern="0">
                <a:solidFill>
                  <a:srgbClr val="FFFFFF"/>
                </a:solidFill>
                <a:latin typeface="Zilla Slab"/>
                <a:ea typeface="Zilla Slab"/>
                <a:cs typeface="Zilla Slab"/>
                <a:sym typeface="Zilla Slab"/>
              </a:rPr>
              <a:t>SLEDI PROCESU IN</a:t>
            </a:r>
            <a:br>
              <a:rPr lang="en" sz="4267" kern="0">
                <a:solidFill>
                  <a:srgbClr val="FFFFFF"/>
                </a:solidFill>
                <a:latin typeface="Zilla Slab"/>
                <a:ea typeface="Zilla Slab"/>
                <a:cs typeface="Zilla Slab"/>
                <a:sym typeface="Zilla Slab"/>
              </a:rPr>
            </a:br>
            <a:r>
              <a:rPr lang="en" sz="4267" b="1" kern="0">
                <a:solidFill>
                  <a:srgbClr val="ED8227"/>
                </a:solidFill>
                <a:latin typeface="Zilla Slab"/>
                <a:ea typeface="Zilla Slab"/>
                <a:cs typeface="Zilla Slab"/>
                <a:sym typeface="Zilla Slab"/>
              </a:rPr>
              <a:t>NE PRESKAKUJ KORAKOV</a:t>
            </a:r>
            <a:endParaRPr sz="1867" kern="0">
              <a:solidFill>
                <a:srgbClr val="000000"/>
              </a:solidFill>
              <a:latin typeface="Arial"/>
              <a:cs typeface="Arial"/>
              <a:sym typeface="Arial"/>
            </a:endParaRPr>
          </a:p>
        </p:txBody>
      </p:sp>
      <p:sp>
        <p:nvSpPr>
          <p:cNvPr id="704" name="Google Shape;704;p39"/>
          <p:cNvSpPr txBox="1"/>
          <p:nvPr/>
        </p:nvSpPr>
        <p:spPr>
          <a:xfrm>
            <a:off x="2563274" y="2558209"/>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A</a:t>
            </a:r>
            <a:endParaRPr sz="1867" kern="0">
              <a:solidFill>
                <a:srgbClr val="000000"/>
              </a:solidFill>
              <a:latin typeface="Arial"/>
              <a:cs typeface="Arial"/>
              <a:sym typeface="Arial"/>
            </a:endParaRPr>
          </a:p>
        </p:txBody>
      </p:sp>
      <p:sp>
        <p:nvSpPr>
          <p:cNvPr id="705" name="Google Shape;705;p39"/>
          <p:cNvSpPr txBox="1"/>
          <p:nvPr/>
        </p:nvSpPr>
        <p:spPr>
          <a:xfrm>
            <a:off x="4552850" y="2563715"/>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I</a:t>
            </a:r>
            <a:endParaRPr sz="1867" kern="0">
              <a:solidFill>
                <a:srgbClr val="000000"/>
              </a:solidFill>
              <a:latin typeface="Arial"/>
              <a:cs typeface="Arial"/>
              <a:sym typeface="Arial"/>
            </a:endParaRPr>
          </a:p>
        </p:txBody>
      </p:sp>
      <p:sp>
        <p:nvSpPr>
          <p:cNvPr id="706" name="Google Shape;706;p39"/>
          <p:cNvSpPr txBox="1"/>
          <p:nvPr/>
        </p:nvSpPr>
        <p:spPr>
          <a:xfrm>
            <a:off x="6542426" y="2558209"/>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D</a:t>
            </a:r>
            <a:endParaRPr sz="1867" kern="0">
              <a:solidFill>
                <a:srgbClr val="000000"/>
              </a:solidFill>
              <a:latin typeface="Arial"/>
              <a:cs typeface="Arial"/>
              <a:sym typeface="Arial"/>
            </a:endParaRPr>
          </a:p>
        </p:txBody>
      </p:sp>
      <p:sp>
        <p:nvSpPr>
          <p:cNvPr id="707" name="Google Shape;707;p39"/>
          <p:cNvSpPr txBox="1"/>
          <p:nvPr/>
        </p:nvSpPr>
        <p:spPr>
          <a:xfrm>
            <a:off x="8532001" y="2558209"/>
            <a:ext cx="1096727" cy="11932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8800" b="1" kern="0">
                <a:solidFill>
                  <a:srgbClr val="FFFFFF"/>
                </a:solidFill>
                <a:latin typeface="Zilla Slab"/>
                <a:ea typeface="Zilla Slab"/>
                <a:cs typeface="Zilla Slab"/>
                <a:sym typeface="Zilla Slab"/>
              </a:rPr>
              <a:t>A</a:t>
            </a:r>
            <a:endParaRPr sz="1867" kern="0">
              <a:solidFill>
                <a:srgbClr val="000000"/>
              </a:solidFill>
              <a:latin typeface="Arial"/>
              <a:cs typeface="Arial"/>
              <a:sym typeface="Arial"/>
            </a:endParaRPr>
          </a:p>
        </p:txBody>
      </p:sp>
      <p:cxnSp>
        <p:nvCxnSpPr>
          <p:cNvPr id="708" name="Google Shape;708;p39"/>
          <p:cNvCxnSpPr/>
          <p:nvPr/>
        </p:nvCxnSpPr>
        <p:spPr>
          <a:xfrm>
            <a:off x="7639153" y="3154810"/>
            <a:ext cx="892849" cy="5505"/>
          </a:xfrm>
          <a:prstGeom prst="straightConnector1">
            <a:avLst/>
          </a:prstGeom>
          <a:noFill/>
          <a:ln w="57150" cap="flat" cmpd="sng">
            <a:solidFill>
              <a:schemeClr val="accent3"/>
            </a:solidFill>
            <a:prstDash val="solid"/>
            <a:round/>
            <a:headEnd type="none" w="sm" len="sm"/>
            <a:tailEnd type="stealth" w="med" len="med"/>
          </a:ln>
        </p:spPr>
      </p:cxnSp>
      <p:cxnSp>
        <p:nvCxnSpPr>
          <p:cNvPr id="709" name="Google Shape;709;p39"/>
          <p:cNvCxnSpPr/>
          <p:nvPr/>
        </p:nvCxnSpPr>
        <p:spPr>
          <a:xfrm>
            <a:off x="3750312" y="3149305"/>
            <a:ext cx="892849" cy="5505"/>
          </a:xfrm>
          <a:prstGeom prst="straightConnector1">
            <a:avLst/>
          </a:prstGeom>
          <a:noFill/>
          <a:ln w="57150" cap="flat" cmpd="sng">
            <a:solidFill>
              <a:schemeClr val="accent3"/>
            </a:solidFill>
            <a:prstDash val="solid"/>
            <a:round/>
            <a:headEnd type="none" w="sm" len="sm"/>
            <a:tailEnd type="stealth" w="med" len="med"/>
          </a:ln>
        </p:spPr>
      </p:cxnSp>
      <p:cxnSp>
        <p:nvCxnSpPr>
          <p:cNvPr id="710" name="Google Shape;710;p39"/>
          <p:cNvCxnSpPr/>
          <p:nvPr/>
        </p:nvCxnSpPr>
        <p:spPr>
          <a:xfrm>
            <a:off x="5536009" y="3143800"/>
            <a:ext cx="892849" cy="5505"/>
          </a:xfrm>
          <a:prstGeom prst="straightConnector1">
            <a:avLst/>
          </a:prstGeom>
          <a:noFill/>
          <a:ln w="57150" cap="flat" cmpd="sng">
            <a:solidFill>
              <a:schemeClr val="accent3"/>
            </a:solidFill>
            <a:prstDash val="solid"/>
            <a:round/>
            <a:headEnd type="none" w="sm" len="sm"/>
            <a:tailEnd type="stealth" w="med" len="med"/>
          </a:ln>
        </p:spPr>
      </p:cxnSp>
      <p:sp>
        <p:nvSpPr>
          <p:cNvPr id="711" name="Google Shape;711;p39"/>
          <p:cNvSpPr txBox="1"/>
          <p:nvPr/>
        </p:nvSpPr>
        <p:spPr>
          <a:xfrm>
            <a:off x="2276677" y="378478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PRISTOP K STRANKI</a:t>
            </a:r>
            <a:endParaRPr sz="2133" b="1" kern="0">
              <a:solidFill>
                <a:srgbClr val="FFFFFF"/>
              </a:solidFill>
              <a:latin typeface="Zilla Slab"/>
              <a:ea typeface="Zilla Slab"/>
              <a:cs typeface="Zilla Slab"/>
              <a:sym typeface="Zilla Slab"/>
            </a:endParaRPr>
          </a:p>
        </p:txBody>
      </p:sp>
      <p:sp>
        <p:nvSpPr>
          <p:cNvPr id="712" name="Google Shape;712;p39"/>
          <p:cNvSpPr txBox="1"/>
          <p:nvPr/>
        </p:nvSpPr>
        <p:spPr>
          <a:xfrm>
            <a:off x="4266254" y="377989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PONUDBA, BROŠURA, …</a:t>
            </a:r>
            <a:endParaRPr sz="1867" kern="0">
              <a:solidFill>
                <a:srgbClr val="000000"/>
              </a:solidFill>
              <a:latin typeface="Arial"/>
              <a:cs typeface="Arial"/>
              <a:sym typeface="Arial"/>
            </a:endParaRPr>
          </a:p>
        </p:txBody>
      </p:sp>
      <p:sp>
        <p:nvSpPr>
          <p:cNvPr id="713" name="Google Shape;713;p39"/>
          <p:cNvSpPr txBox="1"/>
          <p:nvPr/>
        </p:nvSpPr>
        <p:spPr>
          <a:xfrm>
            <a:off x="6255829" y="375355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SREČANJE, VEČ INFO.</a:t>
            </a:r>
            <a:endParaRPr sz="2133" b="1" kern="0">
              <a:solidFill>
                <a:srgbClr val="FFFFFF"/>
              </a:solidFill>
              <a:latin typeface="Zilla Slab"/>
              <a:ea typeface="Zilla Slab"/>
              <a:cs typeface="Zilla Slab"/>
              <a:sym typeface="Zilla Slab"/>
            </a:endParaRPr>
          </a:p>
        </p:txBody>
      </p:sp>
      <p:sp>
        <p:nvSpPr>
          <p:cNvPr id="714" name="Google Shape;714;p39"/>
          <p:cNvSpPr txBox="1"/>
          <p:nvPr/>
        </p:nvSpPr>
        <p:spPr>
          <a:xfrm>
            <a:off x="8245403" y="3779896"/>
            <a:ext cx="1669919"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133" b="1" kern="0">
                <a:solidFill>
                  <a:srgbClr val="FFFFFF"/>
                </a:solidFill>
                <a:latin typeface="Zilla Slab"/>
                <a:ea typeface="Zilla Slab"/>
                <a:cs typeface="Zilla Slab"/>
                <a:sym typeface="Zilla Slab"/>
              </a:rPr>
              <a:t>SKLENITEV POSLA</a:t>
            </a:r>
            <a:endParaRPr sz="1867" kern="0">
              <a:solidFill>
                <a:srgbClr val="000000"/>
              </a:solidFill>
              <a:latin typeface="Arial"/>
              <a:cs typeface="Arial"/>
              <a:sym typeface="Arial"/>
            </a:endParaRPr>
          </a:p>
        </p:txBody>
      </p:sp>
      <p:pic>
        <p:nvPicPr>
          <p:cNvPr id="715" name="Google Shape;715;p39" descr="A person standing posing for the camera&#10;&#10;Description automatically generated"/>
          <p:cNvPicPr preferRelativeResize="0"/>
          <p:nvPr/>
        </p:nvPicPr>
        <p:blipFill rotWithShape="1">
          <a:blip r:embed="rId3">
            <a:alphaModFix/>
          </a:blip>
          <a:srcRect/>
          <a:stretch/>
        </p:blipFill>
        <p:spPr>
          <a:xfrm>
            <a:off x="2394357" y="4755437"/>
            <a:ext cx="1434556" cy="1434556"/>
          </a:xfrm>
          <a:prstGeom prst="rect">
            <a:avLst/>
          </a:prstGeom>
          <a:noFill/>
          <a:ln w="28575" cap="flat" cmpd="sng">
            <a:solidFill>
              <a:schemeClr val="lt1"/>
            </a:solidFill>
            <a:prstDash val="solid"/>
            <a:round/>
            <a:headEnd type="none" w="sm" len="sm"/>
            <a:tailEnd type="none" w="sm" len="sm"/>
          </a:ln>
        </p:spPr>
      </p:pic>
      <p:pic>
        <p:nvPicPr>
          <p:cNvPr id="716" name="Google Shape;716;p39" descr="A person and person posing for a picture&#10;&#10;Description automatically generated"/>
          <p:cNvPicPr preferRelativeResize="0"/>
          <p:nvPr/>
        </p:nvPicPr>
        <p:blipFill rotWithShape="1">
          <a:blip r:embed="rId4">
            <a:alphaModFix/>
          </a:blip>
          <a:srcRect/>
          <a:stretch/>
        </p:blipFill>
        <p:spPr>
          <a:xfrm>
            <a:off x="4372306" y="4755437"/>
            <a:ext cx="1434556" cy="1434556"/>
          </a:xfrm>
          <a:prstGeom prst="rect">
            <a:avLst/>
          </a:prstGeom>
          <a:noFill/>
          <a:ln w="28575" cap="flat" cmpd="sng">
            <a:solidFill>
              <a:schemeClr val="lt1"/>
            </a:solidFill>
            <a:prstDash val="solid"/>
            <a:round/>
            <a:headEnd type="none" w="sm" len="sm"/>
            <a:tailEnd type="none" w="sm" len="sm"/>
          </a:ln>
        </p:spPr>
      </p:pic>
      <p:pic>
        <p:nvPicPr>
          <p:cNvPr id="717" name="Google Shape;717;p39" descr="A group of people on a boat&#10;&#10;Description automatically generated"/>
          <p:cNvPicPr preferRelativeResize="0"/>
          <p:nvPr/>
        </p:nvPicPr>
        <p:blipFill rotWithShape="1">
          <a:blip r:embed="rId5">
            <a:alphaModFix/>
          </a:blip>
          <a:srcRect/>
          <a:stretch/>
        </p:blipFill>
        <p:spPr>
          <a:xfrm>
            <a:off x="6375000" y="4755435"/>
            <a:ext cx="1431573" cy="1434556"/>
          </a:xfrm>
          <a:prstGeom prst="rect">
            <a:avLst/>
          </a:prstGeom>
          <a:noFill/>
          <a:ln w="28575" cap="flat" cmpd="sng">
            <a:solidFill>
              <a:schemeClr val="lt1"/>
            </a:solidFill>
            <a:prstDash val="solid"/>
            <a:round/>
            <a:headEnd type="none" w="sm" len="sm"/>
            <a:tailEnd type="none" w="sm" len="sm"/>
          </a:ln>
        </p:spPr>
      </p:pic>
      <p:pic>
        <p:nvPicPr>
          <p:cNvPr id="718" name="Google Shape;718;p39"/>
          <p:cNvPicPr preferRelativeResize="0"/>
          <p:nvPr/>
        </p:nvPicPr>
        <p:blipFill rotWithShape="1">
          <a:blip r:embed="rId6">
            <a:alphaModFix/>
          </a:blip>
          <a:srcRect/>
          <a:stretch/>
        </p:blipFill>
        <p:spPr>
          <a:xfrm>
            <a:off x="8363089" y="4755435"/>
            <a:ext cx="1434555" cy="1438151"/>
          </a:xfrm>
          <a:prstGeom prst="rect">
            <a:avLst/>
          </a:prstGeom>
          <a:noFill/>
          <a:ln w="28575" cap="flat" cmpd="sng">
            <a:solidFill>
              <a:schemeClr val="lt1"/>
            </a:solidFill>
            <a:prstDash val="solid"/>
            <a:round/>
            <a:headEnd type="none" w="sm" len="sm"/>
            <a:tailEnd type="none" w="sm" len="sm"/>
          </a:ln>
        </p:spPr>
      </p:pic>
      <p:sp>
        <p:nvSpPr>
          <p:cNvPr id="719" name="Google Shape;719;p39"/>
          <p:cNvSpPr txBox="1"/>
          <p:nvPr/>
        </p:nvSpPr>
        <p:spPr>
          <a:xfrm rot="-604147">
            <a:off x="2194113" y="5242778"/>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PRODAJNO PISMO,</a:t>
            </a:r>
            <a:br>
              <a:rPr lang="en" sz="1867" b="1" kern="0">
                <a:solidFill>
                  <a:srgbClr val="FFFFFF"/>
                </a:solidFill>
                <a:highlight>
                  <a:srgbClr val="FF0000"/>
                </a:highlight>
                <a:latin typeface="Zilla Slab"/>
                <a:ea typeface="Zilla Slab"/>
                <a:cs typeface="Zilla Slab"/>
                <a:sym typeface="Zilla Slab"/>
              </a:rPr>
            </a:br>
            <a:r>
              <a:rPr lang="en" sz="1867" b="1" kern="0">
                <a:solidFill>
                  <a:srgbClr val="FFFFFF"/>
                </a:solidFill>
                <a:highlight>
                  <a:srgbClr val="FF0000"/>
                </a:highlight>
                <a:latin typeface="Zilla Slab"/>
                <a:ea typeface="Zilla Slab"/>
                <a:cs typeface="Zilla Slab"/>
                <a:sym typeface="Zilla Slab"/>
              </a:rPr>
              <a:t>OBJAVA </a:t>
            </a:r>
            <a:br>
              <a:rPr lang="en" sz="1867" b="1" kern="0">
                <a:solidFill>
                  <a:srgbClr val="FFFFFF"/>
                </a:solidFill>
                <a:highlight>
                  <a:srgbClr val="FF0000"/>
                </a:highlight>
                <a:latin typeface="Zilla Slab"/>
                <a:ea typeface="Zilla Slab"/>
                <a:cs typeface="Zilla Slab"/>
                <a:sym typeface="Zilla Slab"/>
              </a:rPr>
            </a:br>
            <a:r>
              <a:rPr lang="en" sz="1867" b="1" kern="0">
                <a:solidFill>
                  <a:srgbClr val="FFFFFF"/>
                </a:solidFill>
                <a:highlight>
                  <a:srgbClr val="FF0000"/>
                </a:highlight>
                <a:latin typeface="Zilla Slab"/>
                <a:ea typeface="Zilla Slab"/>
                <a:cs typeface="Zilla Slab"/>
                <a:sym typeface="Zilla Slab"/>
              </a:rPr>
              <a:t>NA IG, FB...</a:t>
            </a:r>
            <a:endParaRPr sz="1867" kern="0">
              <a:solidFill>
                <a:srgbClr val="000000"/>
              </a:solidFill>
              <a:latin typeface="Arial"/>
              <a:cs typeface="Arial"/>
              <a:sym typeface="Arial"/>
            </a:endParaRPr>
          </a:p>
        </p:txBody>
      </p:sp>
      <p:sp>
        <p:nvSpPr>
          <p:cNvPr id="720" name="Google Shape;720;p39"/>
          <p:cNvSpPr txBox="1"/>
          <p:nvPr/>
        </p:nvSpPr>
        <p:spPr>
          <a:xfrm rot="-604147">
            <a:off x="4179367" y="5242778"/>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NAŠA BROŠURA, LANDING PAGE, OGLAS NA PORTALU...</a:t>
            </a:r>
            <a:endParaRPr sz="1867" kern="0">
              <a:solidFill>
                <a:srgbClr val="000000"/>
              </a:solidFill>
              <a:latin typeface="Arial"/>
              <a:cs typeface="Arial"/>
              <a:sym typeface="Arial"/>
            </a:endParaRPr>
          </a:p>
        </p:txBody>
      </p:sp>
      <p:sp>
        <p:nvSpPr>
          <p:cNvPr id="721" name="Google Shape;721;p39"/>
          <p:cNvSpPr txBox="1"/>
          <p:nvPr/>
        </p:nvSpPr>
        <p:spPr>
          <a:xfrm rot="-604147">
            <a:off x="6173265" y="5241990"/>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SESTANEK Z NAROČNIKOM, SPL. STRAN ZA NAROČILO...</a:t>
            </a:r>
            <a:endParaRPr sz="1867" kern="0">
              <a:solidFill>
                <a:srgbClr val="000000"/>
              </a:solidFill>
              <a:latin typeface="Arial"/>
              <a:cs typeface="Arial"/>
              <a:sym typeface="Arial"/>
            </a:endParaRPr>
          </a:p>
        </p:txBody>
      </p:sp>
      <p:sp>
        <p:nvSpPr>
          <p:cNvPr id="722" name="Google Shape;722;p39"/>
          <p:cNvSpPr txBox="1"/>
          <p:nvPr/>
        </p:nvSpPr>
        <p:spPr>
          <a:xfrm rot="-604147">
            <a:off x="8162839" y="5241989"/>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PODPISANO NAROČILO, SKLENJEN DOGOVOR...</a:t>
            </a:r>
            <a:endParaRPr sz="1867" b="1" kern="0">
              <a:solidFill>
                <a:srgbClr val="FFFFFF"/>
              </a:solidFill>
              <a:highlight>
                <a:srgbClr val="FF0000"/>
              </a:highlight>
              <a:latin typeface="Zilla Slab"/>
              <a:ea typeface="Zilla Slab"/>
              <a:cs typeface="Zilla Slab"/>
              <a:sym typeface="Zilla Slab"/>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726"/>
        <p:cNvGrpSpPr/>
        <p:nvPr/>
      </p:nvGrpSpPr>
      <p:grpSpPr>
        <a:xfrm>
          <a:off x="0" y="0"/>
          <a:ext cx="0" cy="0"/>
          <a:chOff x="0" y="0"/>
          <a:chExt cx="0" cy="0"/>
        </a:xfrm>
      </p:grpSpPr>
      <p:sp>
        <p:nvSpPr>
          <p:cNvPr id="727" name="Google Shape;727;p40"/>
          <p:cNvSpPr txBox="1">
            <a:spLocks noGrp="1"/>
          </p:cNvSpPr>
          <p:nvPr>
            <p:ph type="title" idx="4294967295"/>
          </p:nvPr>
        </p:nvSpPr>
        <p:spPr>
          <a:xfrm>
            <a:off x="447369" y="5438500"/>
            <a:ext cx="10101737" cy="1013600"/>
          </a:xfrm>
          <a:prstGeom prst="rect">
            <a:avLst/>
          </a:prstGeom>
          <a:noFill/>
          <a:ln>
            <a:noFill/>
          </a:ln>
        </p:spPr>
        <p:txBody>
          <a:bodyPr spcFirstLastPara="1" wrap="square" lIns="0" tIns="0" rIns="0" bIns="0" anchor="b" anchorCtr="0">
            <a:noAutofit/>
          </a:bodyPr>
          <a:lstStyle/>
          <a:p>
            <a:r>
              <a:rPr lang="en" sz="3200">
                <a:solidFill>
                  <a:schemeClr val="lt1"/>
                </a:solidFill>
                <a:highlight>
                  <a:srgbClr val="800000"/>
                </a:highlight>
              </a:rPr>
              <a:t>TO JE ODGOVOR, ZAKAJ...</a:t>
            </a:r>
            <a:br>
              <a:rPr lang="en" sz="3200" b="0">
                <a:solidFill>
                  <a:schemeClr val="lt1"/>
                </a:solidFill>
                <a:highlight>
                  <a:srgbClr val="800000"/>
                </a:highlight>
              </a:rPr>
            </a:br>
            <a:r>
              <a:rPr lang="en" sz="3200" b="0">
                <a:solidFill>
                  <a:schemeClr val="lt1"/>
                </a:solidFill>
                <a:highlight>
                  <a:srgbClr val="800000"/>
                </a:highlight>
              </a:rPr>
              <a:t>...objave v revijah, branding, influencerstvo ali marketing</a:t>
            </a:r>
            <a:endParaRPr sz="3200" b="0">
              <a:solidFill>
                <a:schemeClr val="lt1"/>
              </a:solidFill>
              <a:highlight>
                <a:srgbClr val="800000"/>
              </a:highlight>
            </a:endParaRPr>
          </a:p>
          <a:p>
            <a:r>
              <a:rPr lang="en" sz="6400">
                <a:solidFill>
                  <a:schemeClr val="lt1"/>
                </a:solidFill>
                <a:highlight>
                  <a:srgbClr val="800000"/>
                </a:highlight>
              </a:rPr>
              <a:t>niso učinkoviti sami po sebi.</a:t>
            </a:r>
            <a:endParaRPr sz="6400">
              <a:solidFill>
                <a:schemeClr val="lt1"/>
              </a:solidFill>
              <a:highlight>
                <a:srgbClr val="800000"/>
              </a:highlight>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0">
  <p:cSld>
    <p:bg>
      <p:bgPr>
        <a:solidFill>
          <a:srgbClr val="191916"/>
        </a:solidFill>
        <a:effectLst/>
      </p:bgPr>
    </p:bg>
    <p:spTree>
      <p:nvGrpSpPr>
        <p:cNvPr id="1" name="Shape 732"/>
        <p:cNvGrpSpPr/>
        <p:nvPr/>
      </p:nvGrpSpPr>
      <p:grpSpPr>
        <a:xfrm>
          <a:off x="0" y="0"/>
          <a:ext cx="0" cy="0"/>
          <a:chOff x="0" y="0"/>
          <a:chExt cx="0" cy="0"/>
        </a:xfrm>
      </p:grpSpPr>
      <p:sp>
        <p:nvSpPr>
          <p:cNvPr id="734" name="Google Shape;734;p41"/>
          <p:cNvSpPr txBox="1">
            <a:spLocks noGrp="1"/>
          </p:cNvSpPr>
          <p:nvPr>
            <p:ph type="ctrTitle" idx="4294967295"/>
          </p:nvPr>
        </p:nvSpPr>
        <p:spPr>
          <a:xfrm>
            <a:off x="4321033" y="3354180"/>
            <a:ext cx="7121384" cy="1626800"/>
          </a:xfrm>
          <a:prstGeom prst="rect">
            <a:avLst/>
          </a:prstGeom>
          <a:noFill/>
          <a:ln>
            <a:noFill/>
          </a:ln>
        </p:spPr>
        <p:txBody>
          <a:bodyPr spcFirstLastPara="1" wrap="square" lIns="0" tIns="0" rIns="0" bIns="0" anchor="b" anchorCtr="0">
            <a:noAutofit/>
          </a:bodyPr>
          <a:lstStyle/>
          <a:p>
            <a:r>
              <a:rPr lang="en" sz="5867" b="0">
                <a:solidFill>
                  <a:schemeClr val="lt1"/>
                </a:solidFill>
                <a:latin typeface="Zilla Slab SemiBold"/>
                <a:ea typeface="Zilla Slab SemiBold"/>
                <a:cs typeface="Zilla Slab SemiBold"/>
                <a:sym typeface="Zilla Slab SemiBold"/>
              </a:rPr>
              <a:t>POZOR</a:t>
            </a:r>
            <a:r>
              <a:rPr lang="en" sz="5867" b="0">
                <a:latin typeface="Zilla Slab SemiBold"/>
                <a:ea typeface="Zilla Slab SemiBold"/>
                <a:cs typeface="Zilla Slab SemiBold"/>
                <a:sym typeface="Zilla Slab SemiBold"/>
              </a:rPr>
              <a:t>:</a:t>
            </a:r>
            <a:br>
              <a:rPr lang="en" sz="5867" b="0">
                <a:latin typeface="Zilla Slab SemiBold"/>
                <a:ea typeface="Zilla Slab SemiBold"/>
                <a:cs typeface="Zilla Slab SemiBold"/>
                <a:sym typeface="Zilla Slab SemiBold"/>
              </a:rPr>
            </a:br>
            <a:r>
              <a:rPr lang="en" sz="7200" b="0">
                <a:latin typeface="Zilla Slab SemiBold"/>
                <a:ea typeface="Zilla Slab SemiBold"/>
                <a:cs typeface="Zilla Slab SemiBold"/>
                <a:sym typeface="Zilla Slab SemiBold"/>
              </a:rPr>
              <a:t>Ta proces ni avtocesta, ampak izgleda kot lijak!</a:t>
            </a:r>
            <a:endParaRPr sz="5867" b="0">
              <a:latin typeface="Zilla Slab SemiBold"/>
              <a:ea typeface="Zilla Slab SemiBold"/>
              <a:cs typeface="Zilla Slab SemiBold"/>
              <a:sym typeface="Zilla Slab SemiBold"/>
            </a:endParaRPr>
          </a:p>
        </p:txBody>
      </p:sp>
      <p:sp>
        <p:nvSpPr>
          <p:cNvPr id="735" name="Google Shape;735;p41"/>
          <p:cNvSpPr txBox="1">
            <a:spLocks noGrp="1"/>
          </p:cNvSpPr>
          <p:nvPr>
            <p:ph type="subTitle" idx="4294967295"/>
          </p:nvPr>
        </p:nvSpPr>
        <p:spPr>
          <a:xfrm>
            <a:off x="4321033" y="4914013"/>
            <a:ext cx="6496000" cy="1366800"/>
          </a:xfrm>
          <a:prstGeom prst="rect">
            <a:avLst/>
          </a:prstGeom>
          <a:noFill/>
          <a:ln>
            <a:noFill/>
          </a:ln>
        </p:spPr>
        <p:txBody>
          <a:bodyPr spcFirstLastPara="1" wrap="square" lIns="0" tIns="0" rIns="0" bIns="0" anchor="t" anchorCtr="0">
            <a:noAutofit/>
          </a:bodyPr>
          <a:lstStyle/>
          <a:p>
            <a:pPr marL="0" indent="0">
              <a:spcBef>
                <a:spcPts val="800"/>
              </a:spcBef>
              <a:buNone/>
            </a:pPr>
            <a:r>
              <a:rPr lang="en" sz="2400">
                <a:solidFill>
                  <a:schemeClr val="lt1"/>
                </a:solidFill>
              </a:rPr>
              <a:t>Ne bodo vsi, ki jim pišeš, hoteli prebrati brošure. Ne bodo vsi, ki so videli na spletni strani tudi naročili. Ne bodo vsi, ki…</a:t>
            </a:r>
            <a:endParaRPr sz="2400">
              <a:solidFill>
                <a:schemeClr val="lt1"/>
              </a:solidFill>
            </a:endParaRPr>
          </a:p>
        </p:txBody>
      </p:sp>
      <p:sp>
        <p:nvSpPr>
          <p:cNvPr id="736" name="Google Shape;736;p41"/>
          <p:cNvSpPr/>
          <p:nvPr/>
        </p:nvSpPr>
        <p:spPr>
          <a:xfrm>
            <a:off x="1645934" y="1532517"/>
            <a:ext cx="2408868" cy="2415753"/>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chemeClr val="dk1"/>
          </a:solidFill>
          <a:ln>
            <a:noFill/>
          </a:ln>
        </p:spPr>
        <p:txBody>
          <a:bodyPr spcFirstLastPara="1" wrap="square" lIns="121900" tIns="60933" rIns="121900" bIns="60933" anchor="ctr" anchorCtr="0">
            <a:noAutofit/>
          </a:bodyPr>
          <a:lstStyle/>
          <a:p>
            <a:pPr defTabSz="1219170">
              <a:buClr>
                <a:srgbClr val="000000"/>
              </a:buClr>
              <a:buSzPts val="1800"/>
              <a:defRPr/>
            </a:pPr>
            <a:endParaRPr sz="2400" kern="0">
              <a:solidFill>
                <a:srgbClr val="000000"/>
              </a:solidFill>
              <a:latin typeface="Calibri"/>
              <a:ea typeface="Calibri"/>
              <a:cs typeface="Calibri"/>
              <a:sym typeface="Calibri"/>
            </a:endParaRPr>
          </a:p>
        </p:txBody>
      </p:sp>
      <p:sp>
        <p:nvSpPr>
          <p:cNvPr id="737" name="Google Shape;737;p41"/>
          <p:cNvSpPr/>
          <p:nvPr/>
        </p:nvSpPr>
        <p:spPr>
          <a:xfrm>
            <a:off x="2064815" y="2057520"/>
            <a:ext cx="1571104" cy="1365744"/>
          </a:xfrm>
          <a:custGeom>
            <a:avLst/>
            <a:gdLst/>
            <a:ahLst/>
            <a:cxnLst/>
            <a:rect l="l" t="t" r="r" b="b"/>
            <a:pathLst>
              <a:path w="16571" h="14405" extrusionOk="0">
                <a:moveTo>
                  <a:pt x="8103" y="4623"/>
                </a:moveTo>
                <a:lnTo>
                  <a:pt x="7811" y="4818"/>
                </a:lnTo>
                <a:lnTo>
                  <a:pt x="7665" y="4915"/>
                </a:lnTo>
                <a:lnTo>
                  <a:pt x="7519" y="5013"/>
                </a:lnTo>
                <a:lnTo>
                  <a:pt x="7470" y="4623"/>
                </a:lnTo>
                <a:close/>
                <a:moveTo>
                  <a:pt x="8516" y="4599"/>
                </a:moveTo>
                <a:lnTo>
                  <a:pt x="8760" y="4623"/>
                </a:lnTo>
                <a:lnTo>
                  <a:pt x="9003" y="4648"/>
                </a:lnTo>
                <a:lnTo>
                  <a:pt x="9027" y="4648"/>
                </a:lnTo>
                <a:lnTo>
                  <a:pt x="8979" y="4672"/>
                </a:lnTo>
                <a:lnTo>
                  <a:pt x="8930" y="4721"/>
                </a:lnTo>
                <a:lnTo>
                  <a:pt x="8930" y="4696"/>
                </a:lnTo>
                <a:lnTo>
                  <a:pt x="8857" y="4769"/>
                </a:lnTo>
                <a:lnTo>
                  <a:pt x="8735" y="4818"/>
                </a:lnTo>
                <a:lnTo>
                  <a:pt x="8541" y="4940"/>
                </a:lnTo>
                <a:lnTo>
                  <a:pt x="8273" y="5134"/>
                </a:lnTo>
                <a:lnTo>
                  <a:pt x="8030" y="5329"/>
                </a:lnTo>
                <a:lnTo>
                  <a:pt x="7811" y="5475"/>
                </a:lnTo>
                <a:lnTo>
                  <a:pt x="7567" y="5621"/>
                </a:lnTo>
                <a:lnTo>
                  <a:pt x="7543" y="5256"/>
                </a:lnTo>
                <a:lnTo>
                  <a:pt x="7665" y="5232"/>
                </a:lnTo>
                <a:lnTo>
                  <a:pt x="7786" y="5159"/>
                </a:lnTo>
                <a:lnTo>
                  <a:pt x="8005" y="5037"/>
                </a:lnTo>
                <a:lnTo>
                  <a:pt x="8297" y="4842"/>
                </a:lnTo>
                <a:lnTo>
                  <a:pt x="8443" y="4745"/>
                </a:lnTo>
                <a:lnTo>
                  <a:pt x="8516" y="4599"/>
                </a:lnTo>
                <a:close/>
                <a:moveTo>
                  <a:pt x="9003" y="5086"/>
                </a:moveTo>
                <a:lnTo>
                  <a:pt x="8930" y="5572"/>
                </a:lnTo>
                <a:lnTo>
                  <a:pt x="8881" y="5572"/>
                </a:lnTo>
                <a:lnTo>
                  <a:pt x="8833" y="5597"/>
                </a:lnTo>
                <a:lnTo>
                  <a:pt x="8419" y="5864"/>
                </a:lnTo>
                <a:lnTo>
                  <a:pt x="8005" y="6108"/>
                </a:lnTo>
                <a:lnTo>
                  <a:pt x="7835" y="6181"/>
                </a:lnTo>
                <a:lnTo>
                  <a:pt x="7640" y="6278"/>
                </a:lnTo>
                <a:lnTo>
                  <a:pt x="7616" y="5889"/>
                </a:lnTo>
                <a:lnTo>
                  <a:pt x="7738" y="5840"/>
                </a:lnTo>
                <a:lnTo>
                  <a:pt x="7859" y="5791"/>
                </a:lnTo>
                <a:lnTo>
                  <a:pt x="8103" y="5645"/>
                </a:lnTo>
                <a:lnTo>
                  <a:pt x="9003" y="5086"/>
                </a:lnTo>
                <a:close/>
                <a:moveTo>
                  <a:pt x="8881" y="6010"/>
                </a:moveTo>
                <a:lnTo>
                  <a:pt x="8857" y="6181"/>
                </a:lnTo>
                <a:lnTo>
                  <a:pt x="8857" y="6254"/>
                </a:lnTo>
                <a:lnTo>
                  <a:pt x="8784" y="6254"/>
                </a:lnTo>
                <a:lnTo>
                  <a:pt x="8735" y="6278"/>
                </a:lnTo>
                <a:lnTo>
                  <a:pt x="8200" y="6570"/>
                </a:lnTo>
                <a:lnTo>
                  <a:pt x="7689" y="6862"/>
                </a:lnTo>
                <a:lnTo>
                  <a:pt x="7665" y="6594"/>
                </a:lnTo>
                <a:lnTo>
                  <a:pt x="7811" y="6570"/>
                </a:lnTo>
                <a:lnTo>
                  <a:pt x="7932" y="6521"/>
                </a:lnTo>
                <a:lnTo>
                  <a:pt x="8176" y="6400"/>
                </a:lnTo>
                <a:lnTo>
                  <a:pt x="8541" y="6229"/>
                </a:lnTo>
                <a:lnTo>
                  <a:pt x="8711" y="6132"/>
                </a:lnTo>
                <a:lnTo>
                  <a:pt x="8881" y="6010"/>
                </a:lnTo>
                <a:close/>
                <a:moveTo>
                  <a:pt x="8833" y="6594"/>
                </a:moveTo>
                <a:lnTo>
                  <a:pt x="8808" y="6765"/>
                </a:lnTo>
                <a:lnTo>
                  <a:pt x="8760" y="6789"/>
                </a:lnTo>
                <a:lnTo>
                  <a:pt x="8565" y="6862"/>
                </a:lnTo>
                <a:lnTo>
                  <a:pt x="8395" y="6959"/>
                </a:lnTo>
                <a:lnTo>
                  <a:pt x="8054" y="7178"/>
                </a:lnTo>
                <a:lnTo>
                  <a:pt x="7859" y="7300"/>
                </a:lnTo>
                <a:lnTo>
                  <a:pt x="7689" y="7446"/>
                </a:lnTo>
                <a:lnTo>
                  <a:pt x="7689" y="7105"/>
                </a:lnTo>
                <a:lnTo>
                  <a:pt x="8273" y="6862"/>
                </a:lnTo>
                <a:lnTo>
                  <a:pt x="8833" y="6594"/>
                </a:lnTo>
                <a:close/>
                <a:moveTo>
                  <a:pt x="8784" y="7154"/>
                </a:moveTo>
                <a:lnTo>
                  <a:pt x="8760" y="7470"/>
                </a:lnTo>
                <a:lnTo>
                  <a:pt x="8687" y="7495"/>
                </a:lnTo>
                <a:lnTo>
                  <a:pt x="8516" y="7568"/>
                </a:lnTo>
                <a:lnTo>
                  <a:pt x="8370" y="7665"/>
                </a:lnTo>
                <a:lnTo>
                  <a:pt x="8103" y="7884"/>
                </a:lnTo>
                <a:lnTo>
                  <a:pt x="7908" y="8030"/>
                </a:lnTo>
                <a:lnTo>
                  <a:pt x="7713" y="8200"/>
                </a:lnTo>
                <a:lnTo>
                  <a:pt x="7689" y="7787"/>
                </a:lnTo>
                <a:lnTo>
                  <a:pt x="7835" y="7714"/>
                </a:lnTo>
                <a:lnTo>
                  <a:pt x="7981" y="7641"/>
                </a:lnTo>
                <a:lnTo>
                  <a:pt x="8249" y="7470"/>
                </a:lnTo>
                <a:lnTo>
                  <a:pt x="8516" y="7300"/>
                </a:lnTo>
                <a:lnTo>
                  <a:pt x="8784" y="7154"/>
                </a:lnTo>
                <a:close/>
                <a:moveTo>
                  <a:pt x="8735" y="7835"/>
                </a:moveTo>
                <a:lnTo>
                  <a:pt x="8711" y="8103"/>
                </a:lnTo>
                <a:lnTo>
                  <a:pt x="8638" y="8127"/>
                </a:lnTo>
                <a:lnTo>
                  <a:pt x="8468" y="8249"/>
                </a:lnTo>
                <a:lnTo>
                  <a:pt x="8322" y="8371"/>
                </a:lnTo>
                <a:lnTo>
                  <a:pt x="8030" y="8662"/>
                </a:lnTo>
                <a:lnTo>
                  <a:pt x="7811" y="8857"/>
                </a:lnTo>
                <a:lnTo>
                  <a:pt x="7738" y="8444"/>
                </a:lnTo>
                <a:lnTo>
                  <a:pt x="7859" y="8395"/>
                </a:lnTo>
                <a:lnTo>
                  <a:pt x="8005" y="8322"/>
                </a:lnTo>
                <a:lnTo>
                  <a:pt x="8249" y="8176"/>
                </a:lnTo>
                <a:lnTo>
                  <a:pt x="8492" y="8006"/>
                </a:lnTo>
                <a:lnTo>
                  <a:pt x="8735" y="7835"/>
                </a:lnTo>
                <a:close/>
                <a:moveTo>
                  <a:pt x="8662" y="8687"/>
                </a:moveTo>
                <a:lnTo>
                  <a:pt x="8589" y="9198"/>
                </a:lnTo>
                <a:lnTo>
                  <a:pt x="8346" y="9125"/>
                </a:lnTo>
                <a:lnTo>
                  <a:pt x="8103" y="9100"/>
                </a:lnTo>
                <a:lnTo>
                  <a:pt x="8273" y="8979"/>
                </a:lnTo>
                <a:lnTo>
                  <a:pt x="8468" y="8833"/>
                </a:lnTo>
                <a:lnTo>
                  <a:pt x="8662" y="8687"/>
                </a:lnTo>
                <a:close/>
                <a:moveTo>
                  <a:pt x="7981" y="4088"/>
                </a:moveTo>
                <a:lnTo>
                  <a:pt x="7713" y="4112"/>
                </a:lnTo>
                <a:lnTo>
                  <a:pt x="7421" y="4137"/>
                </a:lnTo>
                <a:lnTo>
                  <a:pt x="7324" y="4137"/>
                </a:lnTo>
                <a:lnTo>
                  <a:pt x="7300" y="4161"/>
                </a:lnTo>
                <a:lnTo>
                  <a:pt x="7348" y="4210"/>
                </a:lnTo>
                <a:lnTo>
                  <a:pt x="7348" y="4210"/>
                </a:lnTo>
                <a:lnTo>
                  <a:pt x="7275" y="4185"/>
                </a:lnTo>
                <a:lnTo>
                  <a:pt x="7178" y="4185"/>
                </a:lnTo>
                <a:lnTo>
                  <a:pt x="7081" y="4234"/>
                </a:lnTo>
                <a:lnTo>
                  <a:pt x="7056" y="4283"/>
                </a:lnTo>
                <a:lnTo>
                  <a:pt x="7032" y="4331"/>
                </a:lnTo>
                <a:lnTo>
                  <a:pt x="7008" y="4502"/>
                </a:lnTo>
                <a:lnTo>
                  <a:pt x="6983" y="4672"/>
                </a:lnTo>
                <a:lnTo>
                  <a:pt x="6983" y="5037"/>
                </a:lnTo>
                <a:lnTo>
                  <a:pt x="7056" y="5743"/>
                </a:lnTo>
                <a:lnTo>
                  <a:pt x="7105" y="6448"/>
                </a:lnTo>
                <a:lnTo>
                  <a:pt x="7105" y="7154"/>
                </a:lnTo>
                <a:lnTo>
                  <a:pt x="7105" y="7738"/>
                </a:lnTo>
                <a:lnTo>
                  <a:pt x="7129" y="8322"/>
                </a:lnTo>
                <a:lnTo>
                  <a:pt x="7154" y="8638"/>
                </a:lnTo>
                <a:lnTo>
                  <a:pt x="7202" y="8930"/>
                </a:lnTo>
                <a:lnTo>
                  <a:pt x="7275" y="9198"/>
                </a:lnTo>
                <a:lnTo>
                  <a:pt x="7397" y="9465"/>
                </a:lnTo>
                <a:lnTo>
                  <a:pt x="7446" y="9538"/>
                </a:lnTo>
                <a:lnTo>
                  <a:pt x="7519" y="9587"/>
                </a:lnTo>
                <a:lnTo>
                  <a:pt x="7567" y="9636"/>
                </a:lnTo>
                <a:lnTo>
                  <a:pt x="7592" y="9660"/>
                </a:lnTo>
                <a:lnTo>
                  <a:pt x="7713" y="9660"/>
                </a:lnTo>
                <a:lnTo>
                  <a:pt x="7932" y="9563"/>
                </a:lnTo>
                <a:lnTo>
                  <a:pt x="8054" y="9538"/>
                </a:lnTo>
                <a:lnTo>
                  <a:pt x="8176" y="9538"/>
                </a:lnTo>
                <a:lnTo>
                  <a:pt x="8297" y="9587"/>
                </a:lnTo>
                <a:lnTo>
                  <a:pt x="8419" y="9636"/>
                </a:lnTo>
                <a:lnTo>
                  <a:pt x="8541" y="9684"/>
                </a:lnTo>
                <a:lnTo>
                  <a:pt x="8687" y="9709"/>
                </a:lnTo>
                <a:lnTo>
                  <a:pt x="8760" y="9709"/>
                </a:lnTo>
                <a:lnTo>
                  <a:pt x="8833" y="9684"/>
                </a:lnTo>
                <a:lnTo>
                  <a:pt x="8906" y="9636"/>
                </a:lnTo>
                <a:lnTo>
                  <a:pt x="8930" y="9563"/>
                </a:lnTo>
                <a:lnTo>
                  <a:pt x="9027" y="9490"/>
                </a:lnTo>
                <a:lnTo>
                  <a:pt x="9052" y="9441"/>
                </a:lnTo>
                <a:lnTo>
                  <a:pt x="9076" y="9392"/>
                </a:lnTo>
                <a:lnTo>
                  <a:pt x="9198" y="8760"/>
                </a:lnTo>
                <a:lnTo>
                  <a:pt x="9246" y="8127"/>
                </a:lnTo>
                <a:lnTo>
                  <a:pt x="9295" y="7495"/>
                </a:lnTo>
                <a:lnTo>
                  <a:pt x="9319" y="6886"/>
                </a:lnTo>
                <a:lnTo>
                  <a:pt x="9368" y="6278"/>
                </a:lnTo>
                <a:lnTo>
                  <a:pt x="9417" y="5694"/>
                </a:lnTo>
                <a:lnTo>
                  <a:pt x="9490" y="5110"/>
                </a:lnTo>
                <a:lnTo>
                  <a:pt x="9514" y="4526"/>
                </a:lnTo>
                <a:lnTo>
                  <a:pt x="9514" y="4453"/>
                </a:lnTo>
                <a:lnTo>
                  <a:pt x="9490" y="4404"/>
                </a:lnTo>
                <a:lnTo>
                  <a:pt x="9465" y="4356"/>
                </a:lnTo>
                <a:lnTo>
                  <a:pt x="9417" y="4331"/>
                </a:lnTo>
                <a:lnTo>
                  <a:pt x="9319" y="4307"/>
                </a:lnTo>
                <a:lnTo>
                  <a:pt x="9246" y="4210"/>
                </a:lnTo>
                <a:lnTo>
                  <a:pt x="9198" y="4185"/>
                </a:lnTo>
                <a:lnTo>
                  <a:pt x="9149" y="4161"/>
                </a:lnTo>
                <a:lnTo>
                  <a:pt x="8857" y="4112"/>
                </a:lnTo>
                <a:lnTo>
                  <a:pt x="8565" y="4088"/>
                </a:lnTo>
                <a:close/>
                <a:moveTo>
                  <a:pt x="8176" y="10585"/>
                </a:moveTo>
                <a:lnTo>
                  <a:pt x="7932" y="10804"/>
                </a:lnTo>
                <a:lnTo>
                  <a:pt x="7689" y="10974"/>
                </a:lnTo>
                <a:lnTo>
                  <a:pt x="7738" y="10877"/>
                </a:lnTo>
                <a:lnTo>
                  <a:pt x="7786" y="10755"/>
                </a:lnTo>
                <a:lnTo>
                  <a:pt x="7859" y="10658"/>
                </a:lnTo>
                <a:lnTo>
                  <a:pt x="7957" y="10585"/>
                </a:lnTo>
                <a:lnTo>
                  <a:pt x="8030" y="10609"/>
                </a:lnTo>
                <a:lnTo>
                  <a:pt x="8103" y="10585"/>
                </a:lnTo>
                <a:close/>
                <a:moveTo>
                  <a:pt x="8614" y="10682"/>
                </a:moveTo>
                <a:lnTo>
                  <a:pt x="8687" y="10779"/>
                </a:lnTo>
                <a:lnTo>
                  <a:pt x="8760" y="10877"/>
                </a:lnTo>
                <a:lnTo>
                  <a:pt x="8565" y="10998"/>
                </a:lnTo>
                <a:lnTo>
                  <a:pt x="8395" y="11144"/>
                </a:lnTo>
                <a:lnTo>
                  <a:pt x="8078" y="11436"/>
                </a:lnTo>
                <a:lnTo>
                  <a:pt x="7957" y="11582"/>
                </a:lnTo>
                <a:lnTo>
                  <a:pt x="7859" y="11704"/>
                </a:lnTo>
                <a:lnTo>
                  <a:pt x="7786" y="11826"/>
                </a:lnTo>
                <a:lnTo>
                  <a:pt x="7713" y="11728"/>
                </a:lnTo>
                <a:lnTo>
                  <a:pt x="7665" y="11607"/>
                </a:lnTo>
                <a:lnTo>
                  <a:pt x="7640" y="11485"/>
                </a:lnTo>
                <a:lnTo>
                  <a:pt x="7640" y="11363"/>
                </a:lnTo>
                <a:lnTo>
                  <a:pt x="7786" y="11315"/>
                </a:lnTo>
                <a:lnTo>
                  <a:pt x="7908" y="11242"/>
                </a:lnTo>
                <a:lnTo>
                  <a:pt x="8176" y="11071"/>
                </a:lnTo>
                <a:lnTo>
                  <a:pt x="8395" y="10901"/>
                </a:lnTo>
                <a:lnTo>
                  <a:pt x="8614" y="10682"/>
                </a:lnTo>
                <a:close/>
                <a:moveTo>
                  <a:pt x="8857" y="11266"/>
                </a:moveTo>
                <a:lnTo>
                  <a:pt x="8833" y="11412"/>
                </a:lnTo>
                <a:lnTo>
                  <a:pt x="8784" y="11558"/>
                </a:lnTo>
                <a:lnTo>
                  <a:pt x="8711" y="11655"/>
                </a:lnTo>
                <a:lnTo>
                  <a:pt x="8614" y="11753"/>
                </a:lnTo>
                <a:lnTo>
                  <a:pt x="8492" y="11826"/>
                </a:lnTo>
                <a:lnTo>
                  <a:pt x="8370" y="11899"/>
                </a:lnTo>
                <a:lnTo>
                  <a:pt x="8200" y="11923"/>
                </a:lnTo>
                <a:lnTo>
                  <a:pt x="8030" y="11923"/>
                </a:lnTo>
                <a:lnTo>
                  <a:pt x="8176" y="11801"/>
                </a:lnTo>
                <a:lnTo>
                  <a:pt x="8273" y="11728"/>
                </a:lnTo>
                <a:lnTo>
                  <a:pt x="8565" y="11485"/>
                </a:lnTo>
                <a:lnTo>
                  <a:pt x="8857" y="11266"/>
                </a:lnTo>
                <a:close/>
                <a:moveTo>
                  <a:pt x="8176" y="10049"/>
                </a:moveTo>
                <a:lnTo>
                  <a:pt x="8054" y="10074"/>
                </a:lnTo>
                <a:lnTo>
                  <a:pt x="7957" y="10122"/>
                </a:lnTo>
                <a:lnTo>
                  <a:pt x="7811" y="10171"/>
                </a:lnTo>
                <a:lnTo>
                  <a:pt x="7689" y="10220"/>
                </a:lnTo>
                <a:lnTo>
                  <a:pt x="7592" y="10268"/>
                </a:lnTo>
                <a:lnTo>
                  <a:pt x="7519" y="10366"/>
                </a:lnTo>
                <a:lnTo>
                  <a:pt x="7373" y="10536"/>
                </a:lnTo>
                <a:lnTo>
                  <a:pt x="7275" y="10755"/>
                </a:lnTo>
                <a:lnTo>
                  <a:pt x="7202" y="10974"/>
                </a:lnTo>
                <a:lnTo>
                  <a:pt x="7154" y="11242"/>
                </a:lnTo>
                <a:lnTo>
                  <a:pt x="7154" y="11509"/>
                </a:lnTo>
                <a:lnTo>
                  <a:pt x="7202" y="11753"/>
                </a:lnTo>
                <a:lnTo>
                  <a:pt x="7324" y="11972"/>
                </a:lnTo>
                <a:lnTo>
                  <a:pt x="7397" y="12069"/>
                </a:lnTo>
                <a:lnTo>
                  <a:pt x="7470" y="12142"/>
                </a:lnTo>
                <a:lnTo>
                  <a:pt x="7567" y="12215"/>
                </a:lnTo>
                <a:lnTo>
                  <a:pt x="7689" y="12288"/>
                </a:lnTo>
                <a:lnTo>
                  <a:pt x="7786" y="12337"/>
                </a:lnTo>
                <a:lnTo>
                  <a:pt x="7932" y="12385"/>
                </a:lnTo>
                <a:lnTo>
                  <a:pt x="8054" y="12410"/>
                </a:lnTo>
                <a:lnTo>
                  <a:pt x="8346" y="12410"/>
                </a:lnTo>
                <a:lnTo>
                  <a:pt x="8492" y="12385"/>
                </a:lnTo>
                <a:lnTo>
                  <a:pt x="8614" y="12337"/>
                </a:lnTo>
                <a:lnTo>
                  <a:pt x="8711" y="12288"/>
                </a:lnTo>
                <a:lnTo>
                  <a:pt x="8833" y="12215"/>
                </a:lnTo>
                <a:lnTo>
                  <a:pt x="8930" y="12142"/>
                </a:lnTo>
                <a:lnTo>
                  <a:pt x="9076" y="11972"/>
                </a:lnTo>
                <a:lnTo>
                  <a:pt x="9198" y="11753"/>
                </a:lnTo>
                <a:lnTo>
                  <a:pt x="9295" y="11534"/>
                </a:lnTo>
                <a:lnTo>
                  <a:pt x="9319" y="11266"/>
                </a:lnTo>
                <a:lnTo>
                  <a:pt x="9319" y="10998"/>
                </a:lnTo>
                <a:lnTo>
                  <a:pt x="9246" y="10779"/>
                </a:lnTo>
                <a:lnTo>
                  <a:pt x="9149" y="10560"/>
                </a:lnTo>
                <a:lnTo>
                  <a:pt x="9003" y="10366"/>
                </a:lnTo>
                <a:lnTo>
                  <a:pt x="8833" y="10220"/>
                </a:lnTo>
                <a:lnTo>
                  <a:pt x="8735" y="10171"/>
                </a:lnTo>
                <a:lnTo>
                  <a:pt x="8638" y="10122"/>
                </a:lnTo>
                <a:lnTo>
                  <a:pt x="8395" y="10049"/>
                </a:lnTo>
                <a:close/>
                <a:moveTo>
                  <a:pt x="8322" y="535"/>
                </a:moveTo>
                <a:lnTo>
                  <a:pt x="8443" y="560"/>
                </a:lnTo>
                <a:lnTo>
                  <a:pt x="8638" y="657"/>
                </a:lnTo>
                <a:lnTo>
                  <a:pt x="8833" y="803"/>
                </a:lnTo>
                <a:lnTo>
                  <a:pt x="9003" y="973"/>
                </a:lnTo>
                <a:lnTo>
                  <a:pt x="9344" y="1338"/>
                </a:lnTo>
                <a:lnTo>
                  <a:pt x="9757" y="1971"/>
                </a:lnTo>
                <a:lnTo>
                  <a:pt x="10147" y="2652"/>
                </a:lnTo>
                <a:lnTo>
                  <a:pt x="10901" y="4015"/>
                </a:lnTo>
                <a:lnTo>
                  <a:pt x="11655" y="5402"/>
                </a:lnTo>
                <a:lnTo>
                  <a:pt x="12045" y="6083"/>
                </a:lnTo>
                <a:lnTo>
                  <a:pt x="12434" y="6740"/>
                </a:lnTo>
                <a:lnTo>
                  <a:pt x="13164" y="7957"/>
                </a:lnTo>
                <a:lnTo>
                  <a:pt x="13918" y="9173"/>
                </a:lnTo>
                <a:lnTo>
                  <a:pt x="14672" y="10366"/>
                </a:lnTo>
                <a:lnTo>
                  <a:pt x="15427" y="11582"/>
                </a:lnTo>
                <a:lnTo>
                  <a:pt x="15402" y="11655"/>
                </a:lnTo>
                <a:lnTo>
                  <a:pt x="15402" y="11704"/>
                </a:lnTo>
                <a:lnTo>
                  <a:pt x="15427" y="11777"/>
                </a:lnTo>
                <a:lnTo>
                  <a:pt x="15475" y="11826"/>
                </a:lnTo>
                <a:lnTo>
                  <a:pt x="15646" y="11972"/>
                </a:lnTo>
                <a:lnTo>
                  <a:pt x="15792" y="12191"/>
                </a:lnTo>
                <a:lnTo>
                  <a:pt x="15913" y="12434"/>
                </a:lnTo>
                <a:lnTo>
                  <a:pt x="16011" y="12677"/>
                </a:lnTo>
                <a:lnTo>
                  <a:pt x="16059" y="12945"/>
                </a:lnTo>
                <a:lnTo>
                  <a:pt x="16035" y="13067"/>
                </a:lnTo>
                <a:lnTo>
                  <a:pt x="16035" y="13188"/>
                </a:lnTo>
                <a:lnTo>
                  <a:pt x="15986" y="13286"/>
                </a:lnTo>
                <a:lnTo>
                  <a:pt x="15938" y="13407"/>
                </a:lnTo>
                <a:lnTo>
                  <a:pt x="15865" y="13505"/>
                </a:lnTo>
                <a:lnTo>
                  <a:pt x="15792" y="13578"/>
                </a:lnTo>
                <a:lnTo>
                  <a:pt x="15597" y="13699"/>
                </a:lnTo>
                <a:lnTo>
                  <a:pt x="15402" y="13772"/>
                </a:lnTo>
                <a:lnTo>
                  <a:pt x="15159" y="13821"/>
                </a:lnTo>
                <a:lnTo>
                  <a:pt x="14940" y="13845"/>
                </a:lnTo>
                <a:lnTo>
                  <a:pt x="14040" y="13845"/>
                </a:lnTo>
                <a:lnTo>
                  <a:pt x="11023" y="13821"/>
                </a:lnTo>
                <a:lnTo>
                  <a:pt x="9514" y="13797"/>
                </a:lnTo>
                <a:lnTo>
                  <a:pt x="8005" y="13797"/>
                </a:lnTo>
                <a:lnTo>
                  <a:pt x="5159" y="13821"/>
                </a:lnTo>
                <a:lnTo>
                  <a:pt x="3723" y="13870"/>
                </a:lnTo>
                <a:lnTo>
                  <a:pt x="2312" y="13918"/>
                </a:lnTo>
                <a:lnTo>
                  <a:pt x="1630" y="13918"/>
                </a:lnTo>
                <a:lnTo>
                  <a:pt x="1411" y="13894"/>
                </a:lnTo>
                <a:lnTo>
                  <a:pt x="1192" y="13845"/>
                </a:lnTo>
                <a:lnTo>
                  <a:pt x="998" y="13772"/>
                </a:lnTo>
                <a:lnTo>
                  <a:pt x="803" y="13675"/>
                </a:lnTo>
                <a:lnTo>
                  <a:pt x="633" y="13529"/>
                </a:lnTo>
                <a:lnTo>
                  <a:pt x="535" y="13432"/>
                </a:lnTo>
                <a:lnTo>
                  <a:pt x="487" y="13334"/>
                </a:lnTo>
                <a:lnTo>
                  <a:pt x="462" y="13261"/>
                </a:lnTo>
                <a:lnTo>
                  <a:pt x="438" y="13164"/>
                </a:lnTo>
                <a:lnTo>
                  <a:pt x="438" y="12969"/>
                </a:lnTo>
                <a:lnTo>
                  <a:pt x="511" y="12799"/>
                </a:lnTo>
                <a:lnTo>
                  <a:pt x="657" y="12434"/>
                </a:lnTo>
                <a:lnTo>
                  <a:pt x="730" y="12239"/>
                </a:lnTo>
                <a:lnTo>
                  <a:pt x="779" y="12045"/>
                </a:lnTo>
                <a:lnTo>
                  <a:pt x="998" y="11680"/>
                </a:lnTo>
                <a:lnTo>
                  <a:pt x="1217" y="11290"/>
                </a:lnTo>
                <a:lnTo>
                  <a:pt x="1630" y="10512"/>
                </a:lnTo>
                <a:lnTo>
                  <a:pt x="2141" y="9684"/>
                </a:lnTo>
                <a:lnTo>
                  <a:pt x="2652" y="8833"/>
                </a:lnTo>
                <a:lnTo>
                  <a:pt x="3674" y="7081"/>
                </a:lnTo>
                <a:lnTo>
                  <a:pt x="4696" y="5329"/>
                </a:lnTo>
                <a:lnTo>
                  <a:pt x="5207" y="4477"/>
                </a:lnTo>
                <a:lnTo>
                  <a:pt x="5742" y="3650"/>
                </a:lnTo>
                <a:lnTo>
                  <a:pt x="6813" y="2020"/>
                </a:lnTo>
                <a:lnTo>
                  <a:pt x="7251" y="1338"/>
                </a:lnTo>
                <a:lnTo>
                  <a:pt x="7494" y="1022"/>
                </a:lnTo>
                <a:lnTo>
                  <a:pt x="7640" y="876"/>
                </a:lnTo>
                <a:lnTo>
                  <a:pt x="7786" y="730"/>
                </a:lnTo>
                <a:lnTo>
                  <a:pt x="7884" y="633"/>
                </a:lnTo>
                <a:lnTo>
                  <a:pt x="8005" y="584"/>
                </a:lnTo>
                <a:lnTo>
                  <a:pt x="8103" y="535"/>
                </a:lnTo>
                <a:close/>
                <a:moveTo>
                  <a:pt x="8346" y="0"/>
                </a:moveTo>
                <a:lnTo>
                  <a:pt x="8176" y="25"/>
                </a:lnTo>
                <a:lnTo>
                  <a:pt x="8005" y="73"/>
                </a:lnTo>
                <a:lnTo>
                  <a:pt x="7835" y="146"/>
                </a:lnTo>
                <a:lnTo>
                  <a:pt x="7665" y="219"/>
                </a:lnTo>
                <a:lnTo>
                  <a:pt x="7519" y="341"/>
                </a:lnTo>
                <a:lnTo>
                  <a:pt x="7251" y="584"/>
                </a:lnTo>
                <a:lnTo>
                  <a:pt x="7105" y="730"/>
                </a:lnTo>
                <a:lnTo>
                  <a:pt x="6983" y="900"/>
                </a:lnTo>
                <a:lnTo>
                  <a:pt x="6740" y="1265"/>
                </a:lnTo>
                <a:lnTo>
                  <a:pt x="6497" y="1630"/>
                </a:lnTo>
                <a:lnTo>
                  <a:pt x="6278" y="1995"/>
                </a:lnTo>
                <a:lnTo>
                  <a:pt x="5596" y="2969"/>
                </a:lnTo>
                <a:lnTo>
                  <a:pt x="4964" y="3966"/>
                </a:lnTo>
                <a:lnTo>
                  <a:pt x="4331" y="4988"/>
                </a:lnTo>
                <a:lnTo>
                  <a:pt x="3723" y="6035"/>
                </a:lnTo>
                <a:lnTo>
                  <a:pt x="2506" y="8127"/>
                </a:lnTo>
                <a:lnTo>
                  <a:pt x="1363" y="10147"/>
                </a:lnTo>
                <a:lnTo>
                  <a:pt x="900" y="10925"/>
                </a:lnTo>
                <a:lnTo>
                  <a:pt x="706" y="11339"/>
                </a:lnTo>
                <a:lnTo>
                  <a:pt x="535" y="11753"/>
                </a:lnTo>
                <a:lnTo>
                  <a:pt x="487" y="11801"/>
                </a:lnTo>
                <a:lnTo>
                  <a:pt x="462" y="11850"/>
                </a:lnTo>
                <a:lnTo>
                  <a:pt x="389" y="12069"/>
                </a:lnTo>
                <a:lnTo>
                  <a:pt x="268" y="12288"/>
                </a:lnTo>
                <a:lnTo>
                  <a:pt x="170" y="12507"/>
                </a:lnTo>
                <a:lnTo>
                  <a:pt x="49" y="12726"/>
                </a:lnTo>
                <a:lnTo>
                  <a:pt x="24" y="12823"/>
                </a:lnTo>
                <a:lnTo>
                  <a:pt x="0" y="12945"/>
                </a:lnTo>
                <a:lnTo>
                  <a:pt x="0" y="13067"/>
                </a:lnTo>
                <a:lnTo>
                  <a:pt x="0" y="13188"/>
                </a:lnTo>
                <a:lnTo>
                  <a:pt x="73" y="13407"/>
                </a:lnTo>
                <a:lnTo>
                  <a:pt x="146" y="13651"/>
                </a:lnTo>
                <a:lnTo>
                  <a:pt x="292" y="13845"/>
                </a:lnTo>
                <a:lnTo>
                  <a:pt x="438" y="13991"/>
                </a:lnTo>
                <a:lnTo>
                  <a:pt x="633" y="14113"/>
                </a:lnTo>
                <a:lnTo>
                  <a:pt x="852" y="14210"/>
                </a:lnTo>
                <a:lnTo>
                  <a:pt x="1095" y="14283"/>
                </a:lnTo>
                <a:lnTo>
                  <a:pt x="1314" y="14332"/>
                </a:lnTo>
                <a:lnTo>
                  <a:pt x="1776" y="14381"/>
                </a:lnTo>
                <a:lnTo>
                  <a:pt x="2141" y="14405"/>
                </a:lnTo>
                <a:lnTo>
                  <a:pt x="3309" y="14405"/>
                </a:lnTo>
                <a:lnTo>
                  <a:pt x="4064" y="14356"/>
                </a:lnTo>
                <a:lnTo>
                  <a:pt x="4842" y="14332"/>
                </a:lnTo>
                <a:lnTo>
                  <a:pt x="6691" y="14308"/>
                </a:lnTo>
                <a:lnTo>
                  <a:pt x="8565" y="14283"/>
                </a:lnTo>
                <a:lnTo>
                  <a:pt x="10439" y="14283"/>
                </a:lnTo>
                <a:lnTo>
                  <a:pt x="12337" y="14308"/>
                </a:lnTo>
                <a:lnTo>
                  <a:pt x="13748" y="14356"/>
                </a:lnTo>
                <a:lnTo>
                  <a:pt x="14478" y="14356"/>
                </a:lnTo>
                <a:lnTo>
                  <a:pt x="14818" y="14332"/>
                </a:lnTo>
                <a:lnTo>
                  <a:pt x="15159" y="14308"/>
                </a:lnTo>
                <a:lnTo>
                  <a:pt x="15402" y="14259"/>
                </a:lnTo>
                <a:lnTo>
                  <a:pt x="15621" y="14210"/>
                </a:lnTo>
                <a:lnTo>
                  <a:pt x="15840" y="14113"/>
                </a:lnTo>
                <a:lnTo>
                  <a:pt x="16059" y="13991"/>
                </a:lnTo>
                <a:lnTo>
                  <a:pt x="16230" y="13845"/>
                </a:lnTo>
                <a:lnTo>
                  <a:pt x="16400" y="13675"/>
                </a:lnTo>
                <a:lnTo>
                  <a:pt x="16497" y="13480"/>
                </a:lnTo>
                <a:lnTo>
                  <a:pt x="16522" y="13359"/>
                </a:lnTo>
                <a:lnTo>
                  <a:pt x="16546" y="13237"/>
                </a:lnTo>
                <a:lnTo>
                  <a:pt x="16570" y="13042"/>
                </a:lnTo>
                <a:lnTo>
                  <a:pt x="16546" y="12848"/>
                </a:lnTo>
                <a:lnTo>
                  <a:pt x="16522" y="12653"/>
                </a:lnTo>
                <a:lnTo>
                  <a:pt x="16473" y="12458"/>
                </a:lnTo>
                <a:lnTo>
                  <a:pt x="16400" y="12264"/>
                </a:lnTo>
                <a:lnTo>
                  <a:pt x="16303" y="12069"/>
                </a:lnTo>
                <a:lnTo>
                  <a:pt x="16205" y="11899"/>
                </a:lnTo>
                <a:lnTo>
                  <a:pt x="16084" y="11728"/>
                </a:lnTo>
                <a:lnTo>
                  <a:pt x="15281" y="10414"/>
                </a:lnTo>
                <a:lnTo>
                  <a:pt x="14478" y="9100"/>
                </a:lnTo>
                <a:lnTo>
                  <a:pt x="12848" y="6497"/>
                </a:lnTo>
                <a:lnTo>
                  <a:pt x="12458" y="5840"/>
                </a:lnTo>
                <a:lnTo>
                  <a:pt x="12069" y="5159"/>
                </a:lnTo>
                <a:lnTo>
                  <a:pt x="11315" y="3747"/>
                </a:lnTo>
                <a:lnTo>
                  <a:pt x="10536" y="2336"/>
                </a:lnTo>
                <a:lnTo>
                  <a:pt x="10147" y="1655"/>
                </a:lnTo>
                <a:lnTo>
                  <a:pt x="9757" y="998"/>
                </a:lnTo>
                <a:lnTo>
                  <a:pt x="9709" y="925"/>
                </a:lnTo>
                <a:lnTo>
                  <a:pt x="9636" y="876"/>
                </a:lnTo>
                <a:lnTo>
                  <a:pt x="9417" y="608"/>
                </a:lnTo>
                <a:lnTo>
                  <a:pt x="9149" y="341"/>
                </a:lnTo>
                <a:lnTo>
                  <a:pt x="9003" y="219"/>
                </a:lnTo>
                <a:lnTo>
                  <a:pt x="8857" y="98"/>
                </a:lnTo>
                <a:lnTo>
                  <a:pt x="8687" y="25"/>
                </a:lnTo>
                <a:lnTo>
                  <a:pt x="8541"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0">
  <p:cSld>
    <p:bg>
      <p:bgPr>
        <a:solidFill>
          <a:srgbClr val="191916"/>
        </a:solidFill>
        <a:effectLst/>
      </p:bgPr>
    </p:bg>
    <p:spTree>
      <p:nvGrpSpPr>
        <p:cNvPr id="1" name="Shape 741"/>
        <p:cNvGrpSpPr/>
        <p:nvPr/>
      </p:nvGrpSpPr>
      <p:grpSpPr>
        <a:xfrm>
          <a:off x="0" y="0"/>
          <a:ext cx="0" cy="0"/>
          <a:chOff x="0" y="0"/>
          <a:chExt cx="0" cy="0"/>
        </a:xfrm>
      </p:grpSpPr>
      <p:grpSp>
        <p:nvGrpSpPr>
          <p:cNvPr id="743" name="Google Shape;743;p42"/>
          <p:cNvGrpSpPr/>
          <p:nvPr/>
        </p:nvGrpSpPr>
        <p:grpSpPr>
          <a:xfrm>
            <a:off x="5438078" y="968891"/>
            <a:ext cx="4172405" cy="5123123"/>
            <a:chOff x="4049857" y="1144472"/>
            <a:chExt cx="3336925" cy="5390357"/>
          </a:xfrm>
        </p:grpSpPr>
        <p:sp>
          <p:nvSpPr>
            <p:cNvPr id="744" name="Google Shape;744;p42"/>
            <p:cNvSpPr/>
            <p:nvPr/>
          </p:nvSpPr>
          <p:spPr>
            <a:xfrm>
              <a:off x="4869800" y="4647291"/>
              <a:ext cx="1701800" cy="1039813"/>
            </a:xfrm>
            <a:custGeom>
              <a:avLst/>
              <a:gdLst/>
              <a:ahLst/>
              <a:cxnLst/>
              <a:rect l="l" t="t" r="r" b="b"/>
              <a:pathLst>
                <a:path w="21566" h="21572" extrusionOk="0">
                  <a:moveTo>
                    <a:pt x="15" y="6014"/>
                  </a:moveTo>
                  <a:lnTo>
                    <a:pt x="3345" y="21572"/>
                  </a:lnTo>
                  <a:cubicBezTo>
                    <a:pt x="3320" y="21150"/>
                    <a:pt x="3377" y="20728"/>
                    <a:pt x="3508" y="20363"/>
                  </a:cubicBezTo>
                  <a:cubicBezTo>
                    <a:pt x="3750" y="19689"/>
                    <a:pt x="4192" y="19314"/>
                    <a:pt x="4636" y="19011"/>
                  </a:cubicBezTo>
                  <a:cubicBezTo>
                    <a:pt x="5577" y="18367"/>
                    <a:pt x="6523" y="17963"/>
                    <a:pt x="7520" y="17713"/>
                  </a:cubicBezTo>
                  <a:cubicBezTo>
                    <a:pt x="8607" y="17441"/>
                    <a:pt x="9754" y="17339"/>
                    <a:pt x="10870" y="17350"/>
                  </a:cubicBezTo>
                  <a:cubicBezTo>
                    <a:pt x="12003" y="17361"/>
                    <a:pt x="13149" y="17467"/>
                    <a:pt x="14257" y="17754"/>
                  </a:cubicBezTo>
                  <a:cubicBezTo>
                    <a:pt x="15302" y="18024"/>
                    <a:pt x="16322" y="18459"/>
                    <a:pt x="17256" y="19316"/>
                  </a:cubicBezTo>
                  <a:cubicBezTo>
                    <a:pt x="17557" y="19592"/>
                    <a:pt x="17848" y="19919"/>
                    <a:pt x="18024" y="20405"/>
                  </a:cubicBezTo>
                  <a:cubicBezTo>
                    <a:pt x="18138" y="20719"/>
                    <a:pt x="18194" y="21079"/>
                    <a:pt x="18186" y="21442"/>
                  </a:cubicBezTo>
                  <a:lnTo>
                    <a:pt x="21566" y="5806"/>
                  </a:lnTo>
                  <a:cubicBezTo>
                    <a:pt x="21539" y="5266"/>
                    <a:pt x="21428" y="4746"/>
                    <a:pt x="21245" y="4295"/>
                  </a:cubicBezTo>
                  <a:cubicBezTo>
                    <a:pt x="21032" y="3772"/>
                    <a:pt x="20733" y="3367"/>
                    <a:pt x="20412" y="3025"/>
                  </a:cubicBezTo>
                  <a:cubicBezTo>
                    <a:pt x="19813" y="2387"/>
                    <a:pt x="19152" y="1972"/>
                    <a:pt x="18476" y="1620"/>
                  </a:cubicBezTo>
                  <a:cubicBezTo>
                    <a:pt x="17778" y="1256"/>
                    <a:pt x="17060" y="959"/>
                    <a:pt x="16338" y="732"/>
                  </a:cubicBezTo>
                  <a:cubicBezTo>
                    <a:pt x="14607" y="189"/>
                    <a:pt x="12839" y="39"/>
                    <a:pt x="11072" y="6"/>
                  </a:cubicBezTo>
                  <a:cubicBezTo>
                    <a:pt x="9269" y="-28"/>
                    <a:pt x="7463" y="58"/>
                    <a:pt x="5696" y="606"/>
                  </a:cubicBezTo>
                  <a:cubicBezTo>
                    <a:pt x="4971" y="830"/>
                    <a:pt x="4249" y="1137"/>
                    <a:pt x="3545" y="1479"/>
                  </a:cubicBezTo>
                  <a:cubicBezTo>
                    <a:pt x="2714" y="1882"/>
                    <a:pt x="1899" y="2343"/>
                    <a:pt x="1142" y="3056"/>
                  </a:cubicBezTo>
                  <a:cubicBezTo>
                    <a:pt x="784" y="3393"/>
                    <a:pt x="440" y="3792"/>
                    <a:pt x="224" y="4369"/>
                  </a:cubicBezTo>
                  <a:cubicBezTo>
                    <a:pt x="40" y="4861"/>
                    <a:pt x="-34" y="5443"/>
                    <a:pt x="15" y="6014"/>
                  </a:cubicBezTo>
                  <a:close/>
                </a:path>
              </a:pathLst>
            </a:custGeom>
            <a:solidFill>
              <a:srgbClr val="A09DA1"/>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45" name="Google Shape;745;p42"/>
            <p:cNvSpPr/>
            <p:nvPr/>
          </p:nvSpPr>
          <p:spPr>
            <a:xfrm>
              <a:off x="4602307" y="3806709"/>
              <a:ext cx="2232819" cy="1168400"/>
            </a:xfrm>
            <a:custGeom>
              <a:avLst/>
              <a:gdLst/>
              <a:ahLst/>
              <a:cxnLst/>
              <a:rect l="l" t="t" r="r" b="b"/>
              <a:pathLst>
                <a:path w="21541" h="21566" extrusionOk="0">
                  <a:moveTo>
                    <a:pt x="2651" y="21566"/>
                  </a:moveTo>
                  <a:lnTo>
                    <a:pt x="17" y="7160"/>
                  </a:lnTo>
                  <a:cubicBezTo>
                    <a:pt x="-38" y="6465"/>
                    <a:pt x="41" y="5755"/>
                    <a:pt x="238" y="5164"/>
                  </a:cubicBezTo>
                  <a:cubicBezTo>
                    <a:pt x="449" y="4534"/>
                    <a:pt x="773" y="4095"/>
                    <a:pt x="1107" y="3711"/>
                  </a:cubicBezTo>
                  <a:cubicBezTo>
                    <a:pt x="2174" y="2483"/>
                    <a:pt x="3363" y="1736"/>
                    <a:pt x="4570" y="1197"/>
                  </a:cubicBezTo>
                  <a:cubicBezTo>
                    <a:pt x="5593" y="741"/>
                    <a:pt x="6630" y="432"/>
                    <a:pt x="7675" y="251"/>
                  </a:cubicBezTo>
                  <a:cubicBezTo>
                    <a:pt x="8669" y="79"/>
                    <a:pt x="9671" y="21"/>
                    <a:pt x="10673" y="2"/>
                  </a:cubicBezTo>
                  <a:cubicBezTo>
                    <a:pt x="12644" y="-34"/>
                    <a:pt x="14811" y="348"/>
                    <a:pt x="16707" y="1080"/>
                  </a:cubicBezTo>
                  <a:cubicBezTo>
                    <a:pt x="17619" y="1432"/>
                    <a:pt x="18492" y="1916"/>
                    <a:pt x="19268" y="2543"/>
                  </a:cubicBezTo>
                  <a:cubicBezTo>
                    <a:pt x="19572" y="2789"/>
                    <a:pt x="19866" y="3068"/>
                    <a:pt x="20149" y="3360"/>
                  </a:cubicBezTo>
                  <a:cubicBezTo>
                    <a:pt x="20489" y="3710"/>
                    <a:pt x="20821" y="4092"/>
                    <a:pt x="21100" y="4693"/>
                  </a:cubicBezTo>
                  <a:cubicBezTo>
                    <a:pt x="21265" y="5049"/>
                    <a:pt x="21407" y="5444"/>
                    <a:pt x="21482" y="5887"/>
                  </a:cubicBezTo>
                  <a:cubicBezTo>
                    <a:pt x="21550" y="6287"/>
                    <a:pt x="21562" y="6715"/>
                    <a:pt x="21504" y="7132"/>
                  </a:cubicBezTo>
                  <a:lnTo>
                    <a:pt x="18909" y="21384"/>
                  </a:lnTo>
                  <a:cubicBezTo>
                    <a:pt x="18955" y="21054"/>
                    <a:pt x="18951" y="20707"/>
                    <a:pt x="18900" y="20384"/>
                  </a:cubicBezTo>
                  <a:cubicBezTo>
                    <a:pt x="18821" y="19896"/>
                    <a:pt x="18643" y="19498"/>
                    <a:pt x="18438" y="19163"/>
                  </a:cubicBezTo>
                  <a:cubicBezTo>
                    <a:pt x="18103" y="18613"/>
                    <a:pt x="17706" y="18230"/>
                    <a:pt x="17300" y="17900"/>
                  </a:cubicBezTo>
                  <a:cubicBezTo>
                    <a:pt x="16316" y="17100"/>
                    <a:pt x="15276" y="16603"/>
                    <a:pt x="14221" y="16308"/>
                  </a:cubicBezTo>
                  <a:cubicBezTo>
                    <a:pt x="13078" y="15989"/>
                    <a:pt x="11921" y="15909"/>
                    <a:pt x="10763" y="15921"/>
                  </a:cubicBezTo>
                  <a:cubicBezTo>
                    <a:pt x="9470" y="15935"/>
                    <a:pt x="8157" y="16082"/>
                    <a:pt x="6903" y="16518"/>
                  </a:cubicBezTo>
                  <a:cubicBezTo>
                    <a:pt x="6285" y="16732"/>
                    <a:pt x="5676" y="17021"/>
                    <a:pt x="5081" y="17352"/>
                  </a:cubicBezTo>
                  <a:cubicBezTo>
                    <a:pt x="4476" y="17687"/>
                    <a:pt x="3876" y="18071"/>
                    <a:pt x="3341" y="18774"/>
                  </a:cubicBezTo>
                  <a:cubicBezTo>
                    <a:pt x="3079" y="19117"/>
                    <a:pt x="2840" y="19536"/>
                    <a:pt x="2711" y="20091"/>
                  </a:cubicBezTo>
                  <a:cubicBezTo>
                    <a:pt x="2603" y="20555"/>
                    <a:pt x="2581" y="21076"/>
                    <a:pt x="2651" y="21566"/>
                  </a:cubicBezTo>
                  <a:close/>
                </a:path>
              </a:pathLst>
            </a:custGeom>
            <a:solidFill>
              <a:srgbClr val="ADAAB0"/>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46" name="Google Shape;746;p42"/>
            <p:cNvSpPr/>
            <p:nvPr/>
          </p:nvSpPr>
          <p:spPr>
            <a:xfrm>
              <a:off x="4328463" y="2951841"/>
              <a:ext cx="2771775" cy="1258888"/>
            </a:xfrm>
            <a:custGeom>
              <a:avLst/>
              <a:gdLst/>
              <a:ahLst/>
              <a:cxnLst/>
              <a:rect l="l" t="t" r="r" b="b"/>
              <a:pathLst>
                <a:path w="21556" h="21536" extrusionOk="0">
                  <a:moveTo>
                    <a:pt x="2160" y="21482"/>
                  </a:moveTo>
                  <a:lnTo>
                    <a:pt x="12" y="8174"/>
                  </a:lnTo>
                  <a:cubicBezTo>
                    <a:pt x="-21" y="7619"/>
                    <a:pt x="12" y="7054"/>
                    <a:pt x="108" y="6536"/>
                  </a:cubicBezTo>
                  <a:cubicBezTo>
                    <a:pt x="298" y="5511"/>
                    <a:pt x="700" y="4787"/>
                    <a:pt x="1128" y="4210"/>
                  </a:cubicBezTo>
                  <a:cubicBezTo>
                    <a:pt x="1828" y="3267"/>
                    <a:pt x="2595" y="2668"/>
                    <a:pt x="3375" y="2158"/>
                  </a:cubicBezTo>
                  <a:cubicBezTo>
                    <a:pt x="4080" y="1696"/>
                    <a:pt x="4799" y="1302"/>
                    <a:pt x="5523" y="993"/>
                  </a:cubicBezTo>
                  <a:cubicBezTo>
                    <a:pt x="7421" y="181"/>
                    <a:pt x="9360" y="-64"/>
                    <a:pt x="11299" y="13"/>
                  </a:cubicBezTo>
                  <a:cubicBezTo>
                    <a:pt x="12265" y="51"/>
                    <a:pt x="13228" y="169"/>
                    <a:pt x="14185" y="413"/>
                  </a:cubicBezTo>
                  <a:cubicBezTo>
                    <a:pt x="15063" y="636"/>
                    <a:pt x="15935" y="965"/>
                    <a:pt x="16803" y="1337"/>
                  </a:cubicBezTo>
                  <a:cubicBezTo>
                    <a:pt x="18242" y="1954"/>
                    <a:pt x="19751" y="3075"/>
                    <a:pt x="20835" y="4841"/>
                  </a:cubicBezTo>
                  <a:cubicBezTo>
                    <a:pt x="21114" y="5295"/>
                    <a:pt x="21339" y="5907"/>
                    <a:pt x="21464" y="6619"/>
                  </a:cubicBezTo>
                  <a:cubicBezTo>
                    <a:pt x="21556" y="7144"/>
                    <a:pt x="21579" y="7716"/>
                    <a:pt x="21530" y="8269"/>
                  </a:cubicBezTo>
                  <a:lnTo>
                    <a:pt x="19411" y="21536"/>
                  </a:lnTo>
                  <a:cubicBezTo>
                    <a:pt x="19480" y="20987"/>
                    <a:pt x="19461" y="20402"/>
                    <a:pt x="19356" y="19881"/>
                  </a:cubicBezTo>
                  <a:cubicBezTo>
                    <a:pt x="19207" y="19145"/>
                    <a:pt x="18912" y="18631"/>
                    <a:pt x="18605" y="18197"/>
                  </a:cubicBezTo>
                  <a:cubicBezTo>
                    <a:pt x="17975" y="17306"/>
                    <a:pt x="17278" y="16686"/>
                    <a:pt x="16562" y="16219"/>
                  </a:cubicBezTo>
                  <a:cubicBezTo>
                    <a:pt x="15641" y="15620"/>
                    <a:pt x="14695" y="15275"/>
                    <a:pt x="13742" y="15048"/>
                  </a:cubicBezTo>
                  <a:cubicBezTo>
                    <a:pt x="12806" y="14825"/>
                    <a:pt x="11861" y="14714"/>
                    <a:pt x="10916" y="14698"/>
                  </a:cubicBezTo>
                  <a:cubicBezTo>
                    <a:pt x="9579" y="14676"/>
                    <a:pt x="8226" y="14858"/>
                    <a:pt x="6924" y="15319"/>
                  </a:cubicBezTo>
                  <a:cubicBezTo>
                    <a:pt x="6237" y="15562"/>
                    <a:pt x="5557" y="15889"/>
                    <a:pt x="4897" y="16311"/>
                  </a:cubicBezTo>
                  <a:cubicBezTo>
                    <a:pt x="4184" y="16766"/>
                    <a:pt x="3486" y="17337"/>
                    <a:pt x="2858" y="18297"/>
                  </a:cubicBezTo>
                  <a:cubicBezTo>
                    <a:pt x="2547" y="18771"/>
                    <a:pt x="2259" y="19358"/>
                    <a:pt x="2152" y="20156"/>
                  </a:cubicBezTo>
                  <a:cubicBezTo>
                    <a:pt x="2094" y="20590"/>
                    <a:pt x="2096" y="21052"/>
                    <a:pt x="2160" y="21482"/>
                  </a:cubicBezTo>
                  <a:close/>
                </a:path>
              </a:pathLst>
            </a:custGeom>
            <a:solidFill>
              <a:srgbClr val="D8D8D8"/>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47" name="Google Shape;747;p42"/>
            <p:cNvSpPr/>
            <p:nvPr/>
          </p:nvSpPr>
          <p:spPr>
            <a:xfrm>
              <a:off x="4059382" y="2109672"/>
              <a:ext cx="3308350" cy="1370013"/>
            </a:xfrm>
            <a:custGeom>
              <a:avLst/>
              <a:gdLst/>
              <a:ahLst/>
              <a:cxnLst/>
              <a:rect l="l" t="t" r="r" b="b"/>
              <a:pathLst>
                <a:path w="21572" h="21530" extrusionOk="0">
                  <a:moveTo>
                    <a:pt x="19773" y="21341"/>
                  </a:moveTo>
                  <a:lnTo>
                    <a:pt x="21540" y="9086"/>
                  </a:lnTo>
                  <a:cubicBezTo>
                    <a:pt x="21581" y="8658"/>
                    <a:pt x="21583" y="8212"/>
                    <a:pt x="21545" y="7782"/>
                  </a:cubicBezTo>
                  <a:cubicBezTo>
                    <a:pt x="21423" y="6409"/>
                    <a:pt x="20981" y="5472"/>
                    <a:pt x="20528" y="4750"/>
                  </a:cubicBezTo>
                  <a:cubicBezTo>
                    <a:pt x="19967" y="3855"/>
                    <a:pt x="19336" y="3193"/>
                    <a:pt x="18668" y="2636"/>
                  </a:cubicBezTo>
                  <a:cubicBezTo>
                    <a:pt x="17269" y="1469"/>
                    <a:pt x="15816" y="833"/>
                    <a:pt x="14353" y="451"/>
                  </a:cubicBezTo>
                  <a:cubicBezTo>
                    <a:pt x="12852" y="59"/>
                    <a:pt x="11335" y="-70"/>
                    <a:pt x="9820" y="36"/>
                  </a:cubicBezTo>
                  <a:cubicBezTo>
                    <a:pt x="8438" y="132"/>
                    <a:pt x="7046" y="433"/>
                    <a:pt x="5692" y="985"/>
                  </a:cubicBezTo>
                  <a:cubicBezTo>
                    <a:pt x="5021" y="1258"/>
                    <a:pt x="4356" y="1595"/>
                    <a:pt x="3703" y="2013"/>
                  </a:cubicBezTo>
                  <a:cubicBezTo>
                    <a:pt x="2983" y="2475"/>
                    <a:pt x="2273" y="3037"/>
                    <a:pt x="1603" y="3897"/>
                  </a:cubicBezTo>
                  <a:cubicBezTo>
                    <a:pt x="1257" y="4341"/>
                    <a:pt x="936" y="4851"/>
                    <a:pt x="653" y="5456"/>
                  </a:cubicBezTo>
                  <a:cubicBezTo>
                    <a:pt x="361" y="6082"/>
                    <a:pt x="93" y="6846"/>
                    <a:pt x="19" y="7825"/>
                  </a:cubicBezTo>
                  <a:cubicBezTo>
                    <a:pt x="-17" y="8294"/>
                    <a:pt x="-1" y="8778"/>
                    <a:pt x="66" y="9227"/>
                  </a:cubicBezTo>
                  <a:lnTo>
                    <a:pt x="1865" y="21530"/>
                  </a:lnTo>
                  <a:cubicBezTo>
                    <a:pt x="1802" y="21037"/>
                    <a:pt x="1801" y="20510"/>
                    <a:pt x="1861" y="20015"/>
                  </a:cubicBezTo>
                  <a:cubicBezTo>
                    <a:pt x="1956" y="19233"/>
                    <a:pt x="2180" y="18623"/>
                    <a:pt x="2434" y="18143"/>
                  </a:cubicBezTo>
                  <a:cubicBezTo>
                    <a:pt x="2666" y="17703"/>
                    <a:pt x="2931" y="17360"/>
                    <a:pt x="3208" y="17043"/>
                  </a:cubicBezTo>
                  <a:cubicBezTo>
                    <a:pt x="4405" y="15669"/>
                    <a:pt x="5682" y="14905"/>
                    <a:pt x="6984" y="14439"/>
                  </a:cubicBezTo>
                  <a:cubicBezTo>
                    <a:pt x="8245" y="13987"/>
                    <a:pt x="9535" y="13812"/>
                    <a:pt x="10817" y="13792"/>
                  </a:cubicBezTo>
                  <a:cubicBezTo>
                    <a:pt x="12262" y="13769"/>
                    <a:pt x="13740" y="13979"/>
                    <a:pt x="15138" y="14624"/>
                  </a:cubicBezTo>
                  <a:cubicBezTo>
                    <a:pt x="15775" y="14919"/>
                    <a:pt x="16401" y="15310"/>
                    <a:pt x="17011" y="15751"/>
                  </a:cubicBezTo>
                  <a:cubicBezTo>
                    <a:pt x="17735" y="16275"/>
                    <a:pt x="18452" y="16884"/>
                    <a:pt x="19077" y="18033"/>
                  </a:cubicBezTo>
                  <a:cubicBezTo>
                    <a:pt x="19345" y="18528"/>
                    <a:pt x="19588" y="19125"/>
                    <a:pt x="19708" y="19890"/>
                  </a:cubicBezTo>
                  <a:cubicBezTo>
                    <a:pt x="19780" y="20352"/>
                    <a:pt x="19803" y="20852"/>
                    <a:pt x="19773" y="21341"/>
                  </a:cubicBezTo>
                  <a:close/>
                </a:path>
              </a:pathLst>
            </a:custGeom>
            <a:solidFill>
              <a:srgbClr val="F2F2F2"/>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48" name="Google Shape;748;p42"/>
            <p:cNvSpPr/>
            <p:nvPr/>
          </p:nvSpPr>
          <p:spPr>
            <a:xfrm>
              <a:off x="5255818" y="1144472"/>
              <a:ext cx="953980" cy="5390357"/>
            </a:xfrm>
            <a:custGeom>
              <a:avLst/>
              <a:gdLst/>
              <a:ahLst/>
              <a:cxnLst/>
              <a:rect l="l" t="t" r="r" b="b"/>
              <a:pathLst>
                <a:path w="1907959" h="10780713" extrusionOk="0">
                  <a:moveTo>
                    <a:pt x="476990" y="0"/>
                  </a:moveTo>
                  <a:lnTo>
                    <a:pt x="1430969" y="0"/>
                  </a:lnTo>
                  <a:lnTo>
                    <a:pt x="1430969" y="9826924"/>
                  </a:lnTo>
                  <a:lnTo>
                    <a:pt x="1907959" y="9826924"/>
                  </a:lnTo>
                  <a:lnTo>
                    <a:pt x="953979" y="10780713"/>
                  </a:lnTo>
                  <a:lnTo>
                    <a:pt x="0" y="9826924"/>
                  </a:lnTo>
                  <a:lnTo>
                    <a:pt x="476990" y="9826924"/>
                  </a:lnTo>
                  <a:close/>
                </a:path>
              </a:pathLst>
            </a:custGeom>
            <a:gradFill>
              <a:gsLst>
                <a:gs pos="0">
                  <a:srgbClr val="74C0B6">
                    <a:alpha val="0"/>
                  </a:srgbClr>
                </a:gs>
                <a:gs pos="100000">
                  <a:schemeClr val="accent4"/>
                </a:gs>
              </a:gsLst>
              <a:lin ang="5400000" scaled="0"/>
            </a:gradFill>
            <a:ln>
              <a:noFill/>
            </a:ln>
          </p:spPr>
          <p:txBody>
            <a:bodyPr spcFirstLastPara="1" wrap="square" lIns="0" tIns="0" rIns="0" bIns="0" anchor="ctr" anchorCtr="0">
              <a:noAutofit/>
            </a:bodyPr>
            <a:lstStyle/>
            <a:p>
              <a:pPr algn="ctr" defTabSz="1219170">
                <a:buClr>
                  <a:srgbClr val="000000"/>
                </a:buClr>
                <a:defRPr/>
              </a:pPr>
              <a:endParaRPr sz="2000" b="1" kern="0">
                <a:solidFill>
                  <a:srgbClr val="000000"/>
                </a:solidFill>
                <a:latin typeface="Helvetica Neue"/>
                <a:ea typeface="Helvetica Neue"/>
                <a:cs typeface="Helvetica Neue"/>
                <a:sym typeface="Helvetica Neue"/>
              </a:endParaRPr>
            </a:p>
          </p:txBody>
        </p:sp>
        <p:sp>
          <p:nvSpPr>
            <p:cNvPr id="749" name="Google Shape;749;p42"/>
            <p:cNvSpPr/>
            <p:nvPr/>
          </p:nvSpPr>
          <p:spPr>
            <a:xfrm>
              <a:off x="4049857" y="2626404"/>
              <a:ext cx="3336925" cy="1212850"/>
            </a:xfrm>
            <a:custGeom>
              <a:avLst/>
              <a:gdLst/>
              <a:ahLst/>
              <a:cxnLst/>
              <a:rect l="l" t="t" r="r" b="b"/>
              <a:pathLst>
                <a:path w="21600" h="21579" extrusionOk="0">
                  <a:moveTo>
                    <a:pt x="0" y="371"/>
                  </a:moveTo>
                  <a:lnTo>
                    <a:pt x="1759" y="14090"/>
                  </a:lnTo>
                  <a:cubicBezTo>
                    <a:pt x="1838" y="14702"/>
                    <a:pt x="1955" y="15270"/>
                    <a:pt x="2106" y="15769"/>
                  </a:cubicBezTo>
                  <a:cubicBezTo>
                    <a:pt x="2392" y="16713"/>
                    <a:pt x="2780" y="17356"/>
                    <a:pt x="3181" y="17898"/>
                  </a:cubicBezTo>
                  <a:cubicBezTo>
                    <a:pt x="4352" y="19482"/>
                    <a:pt x="5618" y="20246"/>
                    <a:pt x="6897" y="20773"/>
                  </a:cubicBezTo>
                  <a:cubicBezTo>
                    <a:pt x="8175" y="21300"/>
                    <a:pt x="9481" y="21600"/>
                    <a:pt x="10784" y="21578"/>
                  </a:cubicBezTo>
                  <a:cubicBezTo>
                    <a:pt x="11455" y="21567"/>
                    <a:pt x="12125" y="21471"/>
                    <a:pt x="12792" y="21326"/>
                  </a:cubicBezTo>
                  <a:cubicBezTo>
                    <a:pt x="13494" y="21173"/>
                    <a:pt x="14194" y="20964"/>
                    <a:pt x="14889" y="20639"/>
                  </a:cubicBezTo>
                  <a:cubicBezTo>
                    <a:pt x="15553" y="20328"/>
                    <a:pt x="16210" y="19911"/>
                    <a:pt x="16858" y="19403"/>
                  </a:cubicBezTo>
                  <a:cubicBezTo>
                    <a:pt x="17457" y="18933"/>
                    <a:pt x="18052" y="18383"/>
                    <a:pt x="18597" y="17536"/>
                  </a:cubicBezTo>
                  <a:cubicBezTo>
                    <a:pt x="18889" y="17082"/>
                    <a:pt x="19165" y="16544"/>
                    <a:pt x="19389" y="15856"/>
                  </a:cubicBezTo>
                  <a:cubicBezTo>
                    <a:pt x="19555" y="15349"/>
                    <a:pt x="19688" y="14769"/>
                    <a:pt x="19784" y="14142"/>
                  </a:cubicBezTo>
                  <a:lnTo>
                    <a:pt x="21600" y="0"/>
                  </a:lnTo>
                  <a:cubicBezTo>
                    <a:pt x="21488" y="820"/>
                    <a:pt x="21320" y="1574"/>
                    <a:pt x="21107" y="2224"/>
                  </a:cubicBezTo>
                  <a:cubicBezTo>
                    <a:pt x="20781" y="3216"/>
                    <a:pt x="20363" y="3925"/>
                    <a:pt x="19930" y="4529"/>
                  </a:cubicBezTo>
                  <a:cubicBezTo>
                    <a:pt x="18678" y="6276"/>
                    <a:pt x="17302" y="7177"/>
                    <a:pt x="15917" y="7804"/>
                  </a:cubicBezTo>
                  <a:cubicBezTo>
                    <a:pt x="14186" y="8589"/>
                    <a:pt x="12433" y="8962"/>
                    <a:pt x="10679" y="8947"/>
                  </a:cubicBezTo>
                  <a:cubicBezTo>
                    <a:pt x="9050" y="8933"/>
                    <a:pt x="7434" y="8597"/>
                    <a:pt x="5844" y="7960"/>
                  </a:cubicBezTo>
                  <a:cubicBezTo>
                    <a:pt x="4539" y="7436"/>
                    <a:pt x="3297" y="6656"/>
                    <a:pt x="2028" y="5128"/>
                  </a:cubicBezTo>
                  <a:cubicBezTo>
                    <a:pt x="1747" y="4790"/>
                    <a:pt x="1476" y="4383"/>
                    <a:pt x="1213" y="3960"/>
                  </a:cubicBezTo>
                  <a:cubicBezTo>
                    <a:pt x="931" y="3507"/>
                    <a:pt x="654" y="3027"/>
                    <a:pt x="428" y="2372"/>
                  </a:cubicBezTo>
                  <a:cubicBezTo>
                    <a:pt x="231" y="1804"/>
                    <a:pt x="85" y="1120"/>
                    <a:pt x="0" y="371"/>
                  </a:cubicBezTo>
                  <a:close/>
                </a:path>
              </a:pathLst>
            </a:custGeom>
            <a:solidFill>
              <a:schemeClr val="accent1">
                <a:alpha val="80000"/>
              </a:schemeClr>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50" name="Google Shape;750;p42"/>
            <p:cNvSpPr/>
            <p:nvPr/>
          </p:nvSpPr>
          <p:spPr>
            <a:xfrm>
              <a:off x="4884882" y="4946535"/>
              <a:ext cx="1682750" cy="932657"/>
            </a:xfrm>
            <a:custGeom>
              <a:avLst/>
              <a:gdLst/>
              <a:ahLst/>
              <a:cxnLst/>
              <a:rect l="l" t="t" r="r" b="b"/>
              <a:pathLst>
                <a:path w="21600" h="21585" extrusionOk="0">
                  <a:moveTo>
                    <a:pt x="21600" y="0"/>
                  </a:moveTo>
                  <a:lnTo>
                    <a:pt x="18178" y="17363"/>
                  </a:lnTo>
                  <a:cubicBezTo>
                    <a:pt x="18071" y="17943"/>
                    <a:pt x="17877" y="18457"/>
                    <a:pt x="17618" y="18849"/>
                  </a:cubicBezTo>
                  <a:cubicBezTo>
                    <a:pt x="17381" y="19208"/>
                    <a:pt x="17101" y="19448"/>
                    <a:pt x="16818" y="19666"/>
                  </a:cubicBezTo>
                  <a:cubicBezTo>
                    <a:pt x="15910" y="20365"/>
                    <a:pt x="14959" y="20852"/>
                    <a:pt x="13990" y="21156"/>
                  </a:cubicBezTo>
                  <a:cubicBezTo>
                    <a:pt x="13039" y="21453"/>
                    <a:pt x="12074" y="21573"/>
                    <a:pt x="11107" y="21584"/>
                  </a:cubicBezTo>
                  <a:cubicBezTo>
                    <a:pt x="9665" y="21600"/>
                    <a:pt x="8228" y="21375"/>
                    <a:pt x="6811" y="20944"/>
                  </a:cubicBezTo>
                  <a:cubicBezTo>
                    <a:pt x="5948" y="20681"/>
                    <a:pt x="5081" y="20335"/>
                    <a:pt x="4317" y="19546"/>
                  </a:cubicBezTo>
                  <a:cubicBezTo>
                    <a:pt x="4080" y="19300"/>
                    <a:pt x="3854" y="19013"/>
                    <a:pt x="3663" y="18657"/>
                  </a:cubicBezTo>
                  <a:cubicBezTo>
                    <a:pt x="3499" y="18352"/>
                    <a:pt x="3363" y="18000"/>
                    <a:pt x="3260" y="17616"/>
                  </a:cubicBezTo>
                  <a:lnTo>
                    <a:pt x="0" y="500"/>
                  </a:lnTo>
                  <a:cubicBezTo>
                    <a:pt x="219" y="1173"/>
                    <a:pt x="502" y="1770"/>
                    <a:pt x="836" y="2261"/>
                  </a:cubicBezTo>
                  <a:cubicBezTo>
                    <a:pt x="1287" y="2925"/>
                    <a:pt x="1816" y="3378"/>
                    <a:pt x="2358" y="3761"/>
                  </a:cubicBezTo>
                  <a:cubicBezTo>
                    <a:pt x="3699" y="4709"/>
                    <a:pt x="5102" y="5234"/>
                    <a:pt x="6522" y="5568"/>
                  </a:cubicBezTo>
                  <a:cubicBezTo>
                    <a:pt x="7917" y="5896"/>
                    <a:pt x="9334" y="6041"/>
                    <a:pt x="10746" y="6033"/>
                  </a:cubicBezTo>
                  <a:cubicBezTo>
                    <a:pt x="12398" y="6023"/>
                    <a:pt x="14045" y="5807"/>
                    <a:pt x="15673" y="5352"/>
                  </a:cubicBezTo>
                  <a:cubicBezTo>
                    <a:pt x="17007" y="4980"/>
                    <a:pt x="18335" y="4443"/>
                    <a:pt x="19564" y="3410"/>
                  </a:cubicBezTo>
                  <a:cubicBezTo>
                    <a:pt x="20006" y="3039"/>
                    <a:pt x="20434" y="2603"/>
                    <a:pt x="20796" y="2011"/>
                  </a:cubicBezTo>
                  <a:cubicBezTo>
                    <a:pt x="21138" y="1451"/>
                    <a:pt x="21412" y="766"/>
                    <a:pt x="21600" y="0"/>
                  </a:cubicBezTo>
                  <a:close/>
                </a:path>
              </a:pathLst>
            </a:custGeom>
            <a:solidFill>
              <a:schemeClr val="accent4">
                <a:alpha val="80000"/>
              </a:schemeClr>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51" name="Google Shape;751;p42"/>
            <p:cNvSpPr/>
            <p:nvPr/>
          </p:nvSpPr>
          <p:spPr>
            <a:xfrm rot="5400000">
              <a:off x="4983303"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defRPr/>
              </a:pPr>
              <a:endParaRPr sz="1200" kern="0">
                <a:solidFill>
                  <a:srgbClr val="000000"/>
                </a:solidFill>
                <a:latin typeface="Arial"/>
                <a:ea typeface="Arial"/>
                <a:cs typeface="Arial"/>
                <a:sym typeface="Arial"/>
              </a:endParaRPr>
            </a:p>
          </p:txBody>
        </p:sp>
        <p:sp>
          <p:nvSpPr>
            <p:cNvPr id="752" name="Google Shape;752;p42"/>
            <p:cNvSpPr/>
            <p:nvPr/>
          </p:nvSpPr>
          <p:spPr>
            <a:xfrm rot="5400000">
              <a:off x="5585050"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defRPr/>
              </a:pPr>
              <a:endParaRPr sz="1200" kern="0">
                <a:solidFill>
                  <a:srgbClr val="000000"/>
                </a:solidFill>
                <a:latin typeface="Arial"/>
                <a:ea typeface="Arial"/>
                <a:cs typeface="Arial"/>
                <a:sym typeface="Arial"/>
              </a:endParaRPr>
            </a:p>
          </p:txBody>
        </p:sp>
        <p:sp>
          <p:nvSpPr>
            <p:cNvPr id="753" name="Google Shape;753;p42"/>
            <p:cNvSpPr/>
            <p:nvPr/>
          </p:nvSpPr>
          <p:spPr>
            <a:xfrm rot="5400000">
              <a:off x="6186798"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defRPr/>
              </a:pPr>
              <a:endParaRPr sz="1200" kern="0">
                <a:solidFill>
                  <a:srgbClr val="000000"/>
                </a:solidFill>
                <a:latin typeface="Arial"/>
                <a:ea typeface="Arial"/>
                <a:cs typeface="Arial"/>
                <a:sym typeface="Arial"/>
              </a:endParaRPr>
            </a:p>
          </p:txBody>
        </p:sp>
        <p:sp>
          <p:nvSpPr>
            <p:cNvPr id="754" name="Google Shape;754;p42"/>
            <p:cNvSpPr/>
            <p:nvPr/>
          </p:nvSpPr>
          <p:spPr>
            <a:xfrm>
              <a:off x="4326082" y="3426504"/>
              <a:ext cx="2768600" cy="1092994"/>
            </a:xfrm>
            <a:custGeom>
              <a:avLst/>
              <a:gdLst/>
              <a:ahLst/>
              <a:cxnLst/>
              <a:rect l="l" t="t" r="r" b="b"/>
              <a:pathLst>
                <a:path w="21600" h="21581" extrusionOk="0">
                  <a:moveTo>
                    <a:pt x="21600" y="428"/>
                  </a:moveTo>
                  <a:lnTo>
                    <a:pt x="19499" y="15397"/>
                  </a:lnTo>
                  <a:cubicBezTo>
                    <a:pt x="19376" y="15946"/>
                    <a:pt x="19221" y="16445"/>
                    <a:pt x="19039" y="16875"/>
                  </a:cubicBezTo>
                  <a:cubicBezTo>
                    <a:pt x="18861" y="17295"/>
                    <a:pt x="18659" y="17644"/>
                    <a:pt x="18449" y="17956"/>
                  </a:cubicBezTo>
                  <a:cubicBezTo>
                    <a:pt x="17870" y="18815"/>
                    <a:pt x="17248" y="19369"/>
                    <a:pt x="16614" y="19812"/>
                  </a:cubicBezTo>
                  <a:cubicBezTo>
                    <a:pt x="16003" y="20240"/>
                    <a:pt x="15377" y="20566"/>
                    <a:pt x="14747" y="20821"/>
                  </a:cubicBezTo>
                  <a:cubicBezTo>
                    <a:pt x="13426" y="21357"/>
                    <a:pt x="12063" y="21600"/>
                    <a:pt x="10711" y="21580"/>
                  </a:cubicBezTo>
                  <a:cubicBezTo>
                    <a:pt x="9018" y="21555"/>
                    <a:pt x="7331" y="21135"/>
                    <a:pt x="5681" y="20239"/>
                  </a:cubicBezTo>
                  <a:cubicBezTo>
                    <a:pt x="5207" y="19981"/>
                    <a:pt x="4735" y="19684"/>
                    <a:pt x="4280" y="19263"/>
                  </a:cubicBezTo>
                  <a:cubicBezTo>
                    <a:pt x="3869" y="18883"/>
                    <a:pt x="3472" y="18403"/>
                    <a:pt x="3095" y="17831"/>
                  </a:cubicBezTo>
                  <a:cubicBezTo>
                    <a:pt x="2892" y="17523"/>
                    <a:pt x="2694" y="17186"/>
                    <a:pt x="2524" y="16765"/>
                  </a:cubicBezTo>
                  <a:cubicBezTo>
                    <a:pt x="2354" y="16340"/>
                    <a:pt x="2216" y="15838"/>
                    <a:pt x="2119" y="15285"/>
                  </a:cubicBezTo>
                  <a:lnTo>
                    <a:pt x="0" y="0"/>
                  </a:lnTo>
                  <a:cubicBezTo>
                    <a:pt x="147" y="823"/>
                    <a:pt x="354" y="1565"/>
                    <a:pt x="612" y="2188"/>
                  </a:cubicBezTo>
                  <a:cubicBezTo>
                    <a:pt x="910" y="2909"/>
                    <a:pt x="1265" y="3449"/>
                    <a:pt x="1633" y="3924"/>
                  </a:cubicBezTo>
                  <a:cubicBezTo>
                    <a:pt x="3138" y="5872"/>
                    <a:pt x="4782" y="6715"/>
                    <a:pt x="6442" y="7293"/>
                  </a:cubicBezTo>
                  <a:cubicBezTo>
                    <a:pt x="7974" y="7826"/>
                    <a:pt x="9542" y="8148"/>
                    <a:pt x="11100" y="8121"/>
                  </a:cubicBezTo>
                  <a:cubicBezTo>
                    <a:pt x="12698" y="8093"/>
                    <a:pt x="14289" y="7707"/>
                    <a:pt x="15858" y="7033"/>
                  </a:cubicBezTo>
                  <a:cubicBezTo>
                    <a:pt x="16653" y="6692"/>
                    <a:pt x="17442" y="6276"/>
                    <a:pt x="18216" y="5704"/>
                  </a:cubicBezTo>
                  <a:cubicBezTo>
                    <a:pt x="18887" y="5207"/>
                    <a:pt x="19546" y="4591"/>
                    <a:pt x="20165" y="3752"/>
                  </a:cubicBezTo>
                  <a:cubicBezTo>
                    <a:pt x="20495" y="3304"/>
                    <a:pt x="20813" y="2793"/>
                    <a:pt x="21083" y="2136"/>
                  </a:cubicBezTo>
                  <a:cubicBezTo>
                    <a:pt x="21289" y="1636"/>
                    <a:pt x="21463" y="1060"/>
                    <a:pt x="21600" y="428"/>
                  </a:cubicBezTo>
                  <a:close/>
                </a:path>
              </a:pathLst>
            </a:custGeom>
            <a:solidFill>
              <a:schemeClr val="accent2">
                <a:alpha val="80000"/>
              </a:schemeClr>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55" name="Google Shape;755;p42"/>
            <p:cNvSpPr/>
            <p:nvPr/>
          </p:nvSpPr>
          <p:spPr>
            <a:xfrm>
              <a:off x="4602307" y="4183742"/>
              <a:ext cx="2230438" cy="1024731"/>
            </a:xfrm>
            <a:custGeom>
              <a:avLst/>
              <a:gdLst/>
              <a:ahLst/>
              <a:cxnLst/>
              <a:rect l="l" t="t" r="r" b="b"/>
              <a:pathLst>
                <a:path w="21600" h="21567" extrusionOk="0">
                  <a:moveTo>
                    <a:pt x="0" y="175"/>
                  </a:moveTo>
                  <a:lnTo>
                    <a:pt x="2650" y="16346"/>
                  </a:lnTo>
                  <a:cubicBezTo>
                    <a:pt x="2712" y="16694"/>
                    <a:pt x="2797" y="17020"/>
                    <a:pt x="2904" y="17313"/>
                  </a:cubicBezTo>
                  <a:cubicBezTo>
                    <a:pt x="3117" y="17897"/>
                    <a:pt x="3402" y="18325"/>
                    <a:pt x="3699" y="18695"/>
                  </a:cubicBezTo>
                  <a:cubicBezTo>
                    <a:pt x="4816" y="20087"/>
                    <a:pt x="6055" y="20689"/>
                    <a:pt x="7315" y="21068"/>
                  </a:cubicBezTo>
                  <a:cubicBezTo>
                    <a:pt x="8517" y="21430"/>
                    <a:pt x="9755" y="21600"/>
                    <a:pt x="10980" y="21562"/>
                  </a:cubicBezTo>
                  <a:cubicBezTo>
                    <a:pt x="12186" y="21524"/>
                    <a:pt x="13386" y="21296"/>
                    <a:pt x="14574" y="20910"/>
                  </a:cubicBezTo>
                  <a:cubicBezTo>
                    <a:pt x="15688" y="20548"/>
                    <a:pt x="16805" y="20040"/>
                    <a:pt x="17803" y="18876"/>
                  </a:cubicBezTo>
                  <a:cubicBezTo>
                    <a:pt x="18081" y="18551"/>
                    <a:pt x="18349" y="18175"/>
                    <a:pt x="18572" y="17688"/>
                  </a:cubicBezTo>
                  <a:cubicBezTo>
                    <a:pt x="18759" y="17281"/>
                    <a:pt x="18911" y="16805"/>
                    <a:pt x="19021" y="16282"/>
                  </a:cubicBezTo>
                  <a:lnTo>
                    <a:pt x="21600" y="0"/>
                  </a:lnTo>
                  <a:cubicBezTo>
                    <a:pt x="21524" y="485"/>
                    <a:pt x="21409" y="937"/>
                    <a:pt x="21262" y="1336"/>
                  </a:cubicBezTo>
                  <a:cubicBezTo>
                    <a:pt x="21085" y="1813"/>
                    <a:pt x="20865" y="2202"/>
                    <a:pt x="20635" y="2556"/>
                  </a:cubicBezTo>
                  <a:cubicBezTo>
                    <a:pt x="20067" y="3430"/>
                    <a:pt x="19440" y="4092"/>
                    <a:pt x="18790" y="4610"/>
                  </a:cubicBezTo>
                  <a:cubicBezTo>
                    <a:pt x="17982" y="5253"/>
                    <a:pt x="17141" y="5669"/>
                    <a:pt x="16294" y="6002"/>
                  </a:cubicBezTo>
                  <a:cubicBezTo>
                    <a:pt x="14525" y="6697"/>
                    <a:pt x="12727" y="7030"/>
                    <a:pt x="10922" y="7040"/>
                  </a:cubicBezTo>
                  <a:cubicBezTo>
                    <a:pt x="9751" y="7045"/>
                    <a:pt x="8579" y="6914"/>
                    <a:pt x="7418" y="6652"/>
                  </a:cubicBezTo>
                  <a:cubicBezTo>
                    <a:pt x="6169" y="6370"/>
                    <a:pt x="4929" y="5938"/>
                    <a:pt x="3712" y="5241"/>
                  </a:cubicBezTo>
                  <a:cubicBezTo>
                    <a:pt x="2875" y="4763"/>
                    <a:pt x="2049" y="4157"/>
                    <a:pt x="1310" y="3171"/>
                  </a:cubicBezTo>
                  <a:cubicBezTo>
                    <a:pt x="1000" y="2758"/>
                    <a:pt x="707" y="2281"/>
                    <a:pt x="463" y="1693"/>
                  </a:cubicBezTo>
                  <a:cubicBezTo>
                    <a:pt x="275" y="1240"/>
                    <a:pt x="119" y="729"/>
                    <a:pt x="0" y="175"/>
                  </a:cubicBezTo>
                  <a:close/>
                </a:path>
              </a:pathLst>
            </a:custGeom>
            <a:solidFill>
              <a:schemeClr val="accent3">
                <a:alpha val="80000"/>
              </a:schemeClr>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56" name="Google Shape;756;p42"/>
            <p:cNvSpPr/>
            <p:nvPr/>
          </p:nvSpPr>
          <p:spPr>
            <a:xfrm>
              <a:off x="6126307" y="2852623"/>
              <a:ext cx="1056481" cy="2972595"/>
            </a:xfrm>
            <a:custGeom>
              <a:avLst/>
              <a:gdLst/>
              <a:ahLst/>
              <a:cxnLst/>
              <a:rect l="l" t="t" r="r" b="b"/>
              <a:pathLst>
                <a:path w="21600" h="21600" extrusionOk="0">
                  <a:moveTo>
                    <a:pt x="0" y="21600"/>
                  </a:moveTo>
                  <a:lnTo>
                    <a:pt x="15714" y="909"/>
                  </a:lnTo>
                  <a:cubicBezTo>
                    <a:pt x="16760" y="794"/>
                    <a:pt x="17787" y="658"/>
                    <a:pt x="18790" y="502"/>
                  </a:cubicBezTo>
                  <a:cubicBezTo>
                    <a:pt x="19751" y="352"/>
                    <a:pt x="20689" y="185"/>
                    <a:pt x="21600" y="0"/>
                  </a:cubicBezTo>
                  <a:lnTo>
                    <a:pt x="2036" y="21287"/>
                  </a:lnTo>
                  <a:cubicBezTo>
                    <a:pt x="1751" y="21349"/>
                    <a:pt x="1455" y="21405"/>
                    <a:pt x="1150" y="21454"/>
                  </a:cubicBezTo>
                  <a:cubicBezTo>
                    <a:pt x="778" y="21513"/>
                    <a:pt x="394" y="21562"/>
                    <a:pt x="0" y="21600"/>
                  </a:cubicBezTo>
                  <a:close/>
                </a:path>
              </a:pathLst>
            </a:custGeom>
            <a:solidFill>
              <a:srgbClr val="7F7F7F">
                <a:alpha val="13725"/>
              </a:srgbClr>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57" name="Google Shape;757;p42"/>
            <p:cNvSpPr/>
            <p:nvPr/>
          </p:nvSpPr>
          <p:spPr>
            <a:xfrm>
              <a:off x="4264170" y="2866910"/>
              <a:ext cx="1018381" cy="2954338"/>
            </a:xfrm>
            <a:custGeom>
              <a:avLst/>
              <a:gdLst/>
              <a:ahLst/>
              <a:cxnLst/>
              <a:rect l="l" t="t" r="r" b="b"/>
              <a:pathLst>
                <a:path w="21600" h="21600" extrusionOk="0">
                  <a:moveTo>
                    <a:pt x="21600" y="21600"/>
                  </a:moveTo>
                  <a:cubicBezTo>
                    <a:pt x="21328" y="21570"/>
                    <a:pt x="21059" y="21538"/>
                    <a:pt x="20793" y="21503"/>
                  </a:cubicBezTo>
                  <a:cubicBezTo>
                    <a:pt x="20539" y="21469"/>
                    <a:pt x="20288" y="21432"/>
                    <a:pt x="20040" y="21393"/>
                  </a:cubicBezTo>
                  <a:lnTo>
                    <a:pt x="0" y="0"/>
                  </a:lnTo>
                  <a:cubicBezTo>
                    <a:pt x="752" y="141"/>
                    <a:pt x="1522" y="271"/>
                    <a:pt x="2307" y="390"/>
                  </a:cubicBezTo>
                  <a:cubicBezTo>
                    <a:pt x="3065" y="504"/>
                    <a:pt x="3837" y="607"/>
                    <a:pt x="4621" y="699"/>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sp>
          <p:nvSpPr>
            <p:cNvPr id="758" name="Google Shape;758;p42"/>
            <p:cNvSpPr/>
            <p:nvPr/>
          </p:nvSpPr>
          <p:spPr>
            <a:xfrm>
              <a:off x="4615007" y="3004229"/>
              <a:ext cx="873125" cy="2862263"/>
            </a:xfrm>
            <a:custGeom>
              <a:avLst/>
              <a:gdLst/>
              <a:ahLst/>
              <a:cxnLst/>
              <a:rect l="l" t="t" r="r" b="b"/>
              <a:pathLst>
                <a:path w="21600" h="21600" extrusionOk="0">
                  <a:moveTo>
                    <a:pt x="21600" y="21600"/>
                  </a:moveTo>
                  <a:cubicBezTo>
                    <a:pt x="20953" y="21583"/>
                    <a:pt x="20310" y="21555"/>
                    <a:pt x="19672" y="21519"/>
                  </a:cubicBezTo>
                  <a:cubicBezTo>
                    <a:pt x="18972" y="21478"/>
                    <a:pt x="18279" y="21426"/>
                    <a:pt x="17597" y="21363"/>
                  </a:cubicBezTo>
                  <a:lnTo>
                    <a:pt x="0" y="0"/>
                  </a:lnTo>
                  <a:cubicBezTo>
                    <a:pt x="1860" y="149"/>
                    <a:pt x="3735" y="280"/>
                    <a:pt x="5621" y="395"/>
                  </a:cubicBezTo>
                  <a:cubicBezTo>
                    <a:pt x="7485" y="507"/>
                    <a:pt x="9360" y="603"/>
                    <a:pt x="11243" y="681"/>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defRPr/>
              </a:pPr>
              <a:endParaRPr sz="2133" kern="0">
                <a:solidFill>
                  <a:srgbClr val="FFFFFF"/>
                </a:solidFill>
                <a:latin typeface="Arial"/>
                <a:ea typeface="Arial"/>
                <a:cs typeface="Arial"/>
                <a:sym typeface="Arial"/>
              </a:endParaRPr>
            </a:p>
          </p:txBody>
        </p:sp>
      </p:grpSp>
      <p:sp>
        <p:nvSpPr>
          <p:cNvPr id="759" name="Google Shape;759;p42"/>
          <p:cNvSpPr txBox="1"/>
          <p:nvPr/>
        </p:nvSpPr>
        <p:spPr>
          <a:xfrm>
            <a:off x="6023751" y="202904"/>
            <a:ext cx="3001060"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ED8227"/>
                </a:solidFill>
                <a:latin typeface="Zilla Slab"/>
                <a:ea typeface="Zilla Slab"/>
                <a:cs typeface="Zilla Slab"/>
                <a:sym typeface="Zilla Slab"/>
              </a:rPr>
              <a:t>POTENCIALNE STRANKE</a:t>
            </a:r>
            <a:endParaRPr sz="1867" kern="0">
              <a:solidFill>
                <a:srgbClr val="000000"/>
              </a:solidFill>
              <a:latin typeface="Arial"/>
              <a:cs typeface="Arial"/>
              <a:sym typeface="Arial"/>
            </a:endParaRPr>
          </a:p>
        </p:txBody>
      </p:sp>
      <p:sp>
        <p:nvSpPr>
          <p:cNvPr id="760" name="Google Shape;760;p42"/>
          <p:cNvSpPr txBox="1"/>
          <p:nvPr/>
        </p:nvSpPr>
        <p:spPr>
          <a:xfrm>
            <a:off x="6023751" y="6119680"/>
            <a:ext cx="3001060"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ED8227"/>
                </a:solidFill>
                <a:latin typeface="Zilla Slab"/>
                <a:ea typeface="Zilla Slab"/>
                <a:cs typeface="Zilla Slab"/>
                <a:sym typeface="Zilla Slab"/>
              </a:rPr>
              <a:t>SKLENJENI POSLI</a:t>
            </a:r>
            <a:endParaRPr sz="1867" kern="0">
              <a:solidFill>
                <a:srgbClr val="000000"/>
              </a:solidFill>
              <a:latin typeface="Arial"/>
              <a:cs typeface="Arial"/>
              <a:sym typeface="Arial"/>
            </a:endParaRPr>
          </a:p>
        </p:txBody>
      </p:sp>
      <p:sp>
        <p:nvSpPr>
          <p:cNvPr id="761" name="Google Shape;761;p42"/>
          <p:cNvSpPr txBox="1"/>
          <p:nvPr/>
        </p:nvSpPr>
        <p:spPr>
          <a:xfrm>
            <a:off x="2082564" y="2353973"/>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A</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762" name="Google Shape;762;p42"/>
          <p:cNvSpPr txBox="1"/>
          <p:nvPr/>
        </p:nvSpPr>
        <p:spPr>
          <a:xfrm>
            <a:off x="2082564" y="3053300"/>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I</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763" name="Google Shape;763;p42"/>
          <p:cNvSpPr txBox="1"/>
          <p:nvPr/>
        </p:nvSpPr>
        <p:spPr>
          <a:xfrm>
            <a:off x="2082564" y="3752627"/>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D</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764" name="Google Shape;764;p42"/>
          <p:cNvSpPr txBox="1"/>
          <p:nvPr/>
        </p:nvSpPr>
        <p:spPr>
          <a:xfrm>
            <a:off x="2082564" y="4451955"/>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A</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cxnSp>
        <p:nvCxnSpPr>
          <p:cNvPr id="765" name="Google Shape;765;p42"/>
          <p:cNvCxnSpPr/>
          <p:nvPr/>
        </p:nvCxnSpPr>
        <p:spPr>
          <a:xfrm>
            <a:off x="2824677" y="2771153"/>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766" name="Google Shape;766;p42"/>
          <p:cNvCxnSpPr/>
          <p:nvPr/>
        </p:nvCxnSpPr>
        <p:spPr>
          <a:xfrm>
            <a:off x="2824677" y="3470480"/>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767" name="Google Shape;767;p42"/>
          <p:cNvCxnSpPr/>
          <p:nvPr/>
        </p:nvCxnSpPr>
        <p:spPr>
          <a:xfrm>
            <a:off x="2824677" y="4169807"/>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768" name="Google Shape;768;p42"/>
          <p:cNvCxnSpPr/>
          <p:nvPr/>
        </p:nvCxnSpPr>
        <p:spPr>
          <a:xfrm>
            <a:off x="2824677" y="4869135"/>
            <a:ext cx="2507399" cy="0"/>
          </a:xfrm>
          <a:prstGeom prst="straightConnector1">
            <a:avLst/>
          </a:prstGeom>
          <a:noFill/>
          <a:ln w="57150" cap="flat" cmpd="sng">
            <a:solidFill>
              <a:schemeClr val="accent3"/>
            </a:solidFill>
            <a:prstDash val="solid"/>
            <a:round/>
            <a:headEnd type="none" w="sm" len="sm"/>
            <a:tailEnd type="stealth" w="med" len="med"/>
          </a:ln>
        </p:spPr>
      </p:cxn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0">
  <p:cSld>
    <p:bg>
      <p:bgPr>
        <a:solidFill>
          <a:srgbClr val="191916"/>
        </a:solidFill>
        <a:effectLst/>
      </p:bgPr>
    </p:bg>
    <p:spTree>
      <p:nvGrpSpPr>
        <p:cNvPr id="1" name="Shape 772"/>
        <p:cNvGrpSpPr/>
        <p:nvPr/>
      </p:nvGrpSpPr>
      <p:grpSpPr>
        <a:xfrm>
          <a:off x="0" y="0"/>
          <a:ext cx="0" cy="0"/>
          <a:chOff x="0" y="0"/>
          <a:chExt cx="0" cy="0"/>
        </a:xfrm>
      </p:grpSpPr>
      <p:grpSp>
        <p:nvGrpSpPr>
          <p:cNvPr id="774" name="Google Shape;774;p43"/>
          <p:cNvGrpSpPr/>
          <p:nvPr/>
        </p:nvGrpSpPr>
        <p:grpSpPr>
          <a:xfrm>
            <a:off x="5438078" y="968891"/>
            <a:ext cx="4172405" cy="5123123"/>
            <a:chOff x="4049857" y="1144472"/>
            <a:chExt cx="3336925" cy="5390357"/>
          </a:xfrm>
        </p:grpSpPr>
        <p:sp>
          <p:nvSpPr>
            <p:cNvPr id="775" name="Google Shape;775;p43"/>
            <p:cNvSpPr/>
            <p:nvPr/>
          </p:nvSpPr>
          <p:spPr>
            <a:xfrm>
              <a:off x="4869800" y="4647291"/>
              <a:ext cx="1701800" cy="1039813"/>
            </a:xfrm>
            <a:custGeom>
              <a:avLst/>
              <a:gdLst/>
              <a:ahLst/>
              <a:cxnLst/>
              <a:rect l="l" t="t" r="r" b="b"/>
              <a:pathLst>
                <a:path w="21566" h="21572" extrusionOk="0">
                  <a:moveTo>
                    <a:pt x="15" y="6014"/>
                  </a:moveTo>
                  <a:lnTo>
                    <a:pt x="3345" y="21572"/>
                  </a:lnTo>
                  <a:cubicBezTo>
                    <a:pt x="3320" y="21150"/>
                    <a:pt x="3377" y="20728"/>
                    <a:pt x="3508" y="20363"/>
                  </a:cubicBezTo>
                  <a:cubicBezTo>
                    <a:pt x="3750" y="19689"/>
                    <a:pt x="4192" y="19314"/>
                    <a:pt x="4636" y="19011"/>
                  </a:cubicBezTo>
                  <a:cubicBezTo>
                    <a:pt x="5577" y="18367"/>
                    <a:pt x="6523" y="17963"/>
                    <a:pt x="7520" y="17713"/>
                  </a:cubicBezTo>
                  <a:cubicBezTo>
                    <a:pt x="8607" y="17441"/>
                    <a:pt x="9754" y="17339"/>
                    <a:pt x="10870" y="17350"/>
                  </a:cubicBezTo>
                  <a:cubicBezTo>
                    <a:pt x="12003" y="17361"/>
                    <a:pt x="13149" y="17467"/>
                    <a:pt x="14257" y="17754"/>
                  </a:cubicBezTo>
                  <a:cubicBezTo>
                    <a:pt x="15302" y="18024"/>
                    <a:pt x="16322" y="18459"/>
                    <a:pt x="17256" y="19316"/>
                  </a:cubicBezTo>
                  <a:cubicBezTo>
                    <a:pt x="17557" y="19592"/>
                    <a:pt x="17848" y="19919"/>
                    <a:pt x="18024" y="20405"/>
                  </a:cubicBezTo>
                  <a:cubicBezTo>
                    <a:pt x="18138" y="20719"/>
                    <a:pt x="18194" y="21079"/>
                    <a:pt x="18186" y="21442"/>
                  </a:cubicBezTo>
                  <a:lnTo>
                    <a:pt x="21566" y="5806"/>
                  </a:lnTo>
                  <a:cubicBezTo>
                    <a:pt x="21539" y="5266"/>
                    <a:pt x="21428" y="4746"/>
                    <a:pt x="21245" y="4295"/>
                  </a:cubicBezTo>
                  <a:cubicBezTo>
                    <a:pt x="21032" y="3772"/>
                    <a:pt x="20733" y="3367"/>
                    <a:pt x="20412" y="3025"/>
                  </a:cubicBezTo>
                  <a:cubicBezTo>
                    <a:pt x="19813" y="2387"/>
                    <a:pt x="19152" y="1972"/>
                    <a:pt x="18476" y="1620"/>
                  </a:cubicBezTo>
                  <a:cubicBezTo>
                    <a:pt x="17778" y="1256"/>
                    <a:pt x="17060" y="959"/>
                    <a:pt x="16338" y="732"/>
                  </a:cubicBezTo>
                  <a:cubicBezTo>
                    <a:pt x="14607" y="189"/>
                    <a:pt x="12839" y="39"/>
                    <a:pt x="11072" y="6"/>
                  </a:cubicBezTo>
                  <a:cubicBezTo>
                    <a:pt x="9269" y="-28"/>
                    <a:pt x="7463" y="58"/>
                    <a:pt x="5696" y="606"/>
                  </a:cubicBezTo>
                  <a:cubicBezTo>
                    <a:pt x="4971" y="830"/>
                    <a:pt x="4249" y="1137"/>
                    <a:pt x="3545" y="1479"/>
                  </a:cubicBezTo>
                  <a:cubicBezTo>
                    <a:pt x="2714" y="1882"/>
                    <a:pt x="1899" y="2343"/>
                    <a:pt x="1142" y="3056"/>
                  </a:cubicBezTo>
                  <a:cubicBezTo>
                    <a:pt x="784" y="3393"/>
                    <a:pt x="440" y="3792"/>
                    <a:pt x="224" y="4369"/>
                  </a:cubicBezTo>
                  <a:cubicBezTo>
                    <a:pt x="40" y="4861"/>
                    <a:pt x="-34" y="5443"/>
                    <a:pt x="15" y="6014"/>
                  </a:cubicBezTo>
                  <a:close/>
                </a:path>
              </a:pathLst>
            </a:custGeom>
            <a:solidFill>
              <a:srgbClr val="A09DA1"/>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76" name="Google Shape;776;p43"/>
            <p:cNvSpPr/>
            <p:nvPr/>
          </p:nvSpPr>
          <p:spPr>
            <a:xfrm>
              <a:off x="4602307" y="3806709"/>
              <a:ext cx="2232819" cy="1168400"/>
            </a:xfrm>
            <a:custGeom>
              <a:avLst/>
              <a:gdLst/>
              <a:ahLst/>
              <a:cxnLst/>
              <a:rect l="l" t="t" r="r" b="b"/>
              <a:pathLst>
                <a:path w="21541" h="21566" extrusionOk="0">
                  <a:moveTo>
                    <a:pt x="2651" y="21566"/>
                  </a:moveTo>
                  <a:lnTo>
                    <a:pt x="17" y="7160"/>
                  </a:lnTo>
                  <a:cubicBezTo>
                    <a:pt x="-38" y="6465"/>
                    <a:pt x="41" y="5755"/>
                    <a:pt x="238" y="5164"/>
                  </a:cubicBezTo>
                  <a:cubicBezTo>
                    <a:pt x="449" y="4534"/>
                    <a:pt x="773" y="4095"/>
                    <a:pt x="1107" y="3711"/>
                  </a:cubicBezTo>
                  <a:cubicBezTo>
                    <a:pt x="2174" y="2483"/>
                    <a:pt x="3363" y="1736"/>
                    <a:pt x="4570" y="1197"/>
                  </a:cubicBezTo>
                  <a:cubicBezTo>
                    <a:pt x="5593" y="741"/>
                    <a:pt x="6630" y="432"/>
                    <a:pt x="7675" y="251"/>
                  </a:cubicBezTo>
                  <a:cubicBezTo>
                    <a:pt x="8669" y="79"/>
                    <a:pt x="9671" y="21"/>
                    <a:pt x="10673" y="2"/>
                  </a:cubicBezTo>
                  <a:cubicBezTo>
                    <a:pt x="12644" y="-34"/>
                    <a:pt x="14811" y="348"/>
                    <a:pt x="16707" y="1080"/>
                  </a:cubicBezTo>
                  <a:cubicBezTo>
                    <a:pt x="17619" y="1432"/>
                    <a:pt x="18492" y="1916"/>
                    <a:pt x="19268" y="2543"/>
                  </a:cubicBezTo>
                  <a:cubicBezTo>
                    <a:pt x="19572" y="2789"/>
                    <a:pt x="19866" y="3068"/>
                    <a:pt x="20149" y="3360"/>
                  </a:cubicBezTo>
                  <a:cubicBezTo>
                    <a:pt x="20489" y="3710"/>
                    <a:pt x="20821" y="4092"/>
                    <a:pt x="21100" y="4693"/>
                  </a:cubicBezTo>
                  <a:cubicBezTo>
                    <a:pt x="21265" y="5049"/>
                    <a:pt x="21407" y="5444"/>
                    <a:pt x="21482" y="5887"/>
                  </a:cubicBezTo>
                  <a:cubicBezTo>
                    <a:pt x="21550" y="6287"/>
                    <a:pt x="21562" y="6715"/>
                    <a:pt x="21504" y="7132"/>
                  </a:cubicBezTo>
                  <a:lnTo>
                    <a:pt x="18909" y="21384"/>
                  </a:lnTo>
                  <a:cubicBezTo>
                    <a:pt x="18955" y="21054"/>
                    <a:pt x="18951" y="20707"/>
                    <a:pt x="18900" y="20384"/>
                  </a:cubicBezTo>
                  <a:cubicBezTo>
                    <a:pt x="18821" y="19896"/>
                    <a:pt x="18643" y="19498"/>
                    <a:pt x="18438" y="19163"/>
                  </a:cubicBezTo>
                  <a:cubicBezTo>
                    <a:pt x="18103" y="18613"/>
                    <a:pt x="17706" y="18230"/>
                    <a:pt x="17300" y="17900"/>
                  </a:cubicBezTo>
                  <a:cubicBezTo>
                    <a:pt x="16316" y="17100"/>
                    <a:pt x="15276" y="16603"/>
                    <a:pt x="14221" y="16308"/>
                  </a:cubicBezTo>
                  <a:cubicBezTo>
                    <a:pt x="13078" y="15989"/>
                    <a:pt x="11921" y="15909"/>
                    <a:pt x="10763" y="15921"/>
                  </a:cubicBezTo>
                  <a:cubicBezTo>
                    <a:pt x="9470" y="15935"/>
                    <a:pt x="8157" y="16082"/>
                    <a:pt x="6903" y="16518"/>
                  </a:cubicBezTo>
                  <a:cubicBezTo>
                    <a:pt x="6285" y="16732"/>
                    <a:pt x="5676" y="17021"/>
                    <a:pt x="5081" y="17352"/>
                  </a:cubicBezTo>
                  <a:cubicBezTo>
                    <a:pt x="4476" y="17687"/>
                    <a:pt x="3876" y="18071"/>
                    <a:pt x="3341" y="18774"/>
                  </a:cubicBezTo>
                  <a:cubicBezTo>
                    <a:pt x="3079" y="19117"/>
                    <a:pt x="2840" y="19536"/>
                    <a:pt x="2711" y="20091"/>
                  </a:cubicBezTo>
                  <a:cubicBezTo>
                    <a:pt x="2603" y="20555"/>
                    <a:pt x="2581" y="21076"/>
                    <a:pt x="2651" y="21566"/>
                  </a:cubicBezTo>
                  <a:close/>
                </a:path>
              </a:pathLst>
            </a:custGeom>
            <a:solidFill>
              <a:srgbClr val="ADAAB0"/>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77" name="Google Shape;777;p43"/>
            <p:cNvSpPr/>
            <p:nvPr/>
          </p:nvSpPr>
          <p:spPr>
            <a:xfrm>
              <a:off x="4328463" y="2951841"/>
              <a:ext cx="2771775" cy="1258888"/>
            </a:xfrm>
            <a:custGeom>
              <a:avLst/>
              <a:gdLst/>
              <a:ahLst/>
              <a:cxnLst/>
              <a:rect l="l" t="t" r="r" b="b"/>
              <a:pathLst>
                <a:path w="21556" h="21536" extrusionOk="0">
                  <a:moveTo>
                    <a:pt x="2160" y="21482"/>
                  </a:moveTo>
                  <a:lnTo>
                    <a:pt x="12" y="8174"/>
                  </a:lnTo>
                  <a:cubicBezTo>
                    <a:pt x="-21" y="7619"/>
                    <a:pt x="12" y="7054"/>
                    <a:pt x="108" y="6536"/>
                  </a:cubicBezTo>
                  <a:cubicBezTo>
                    <a:pt x="298" y="5511"/>
                    <a:pt x="700" y="4787"/>
                    <a:pt x="1128" y="4210"/>
                  </a:cubicBezTo>
                  <a:cubicBezTo>
                    <a:pt x="1828" y="3267"/>
                    <a:pt x="2595" y="2668"/>
                    <a:pt x="3375" y="2158"/>
                  </a:cubicBezTo>
                  <a:cubicBezTo>
                    <a:pt x="4080" y="1696"/>
                    <a:pt x="4799" y="1302"/>
                    <a:pt x="5523" y="993"/>
                  </a:cubicBezTo>
                  <a:cubicBezTo>
                    <a:pt x="7421" y="181"/>
                    <a:pt x="9360" y="-64"/>
                    <a:pt x="11299" y="13"/>
                  </a:cubicBezTo>
                  <a:cubicBezTo>
                    <a:pt x="12265" y="51"/>
                    <a:pt x="13228" y="169"/>
                    <a:pt x="14185" y="413"/>
                  </a:cubicBezTo>
                  <a:cubicBezTo>
                    <a:pt x="15063" y="636"/>
                    <a:pt x="15935" y="965"/>
                    <a:pt x="16803" y="1337"/>
                  </a:cubicBezTo>
                  <a:cubicBezTo>
                    <a:pt x="18242" y="1954"/>
                    <a:pt x="19751" y="3075"/>
                    <a:pt x="20835" y="4841"/>
                  </a:cubicBezTo>
                  <a:cubicBezTo>
                    <a:pt x="21114" y="5295"/>
                    <a:pt x="21339" y="5907"/>
                    <a:pt x="21464" y="6619"/>
                  </a:cubicBezTo>
                  <a:cubicBezTo>
                    <a:pt x="21556" y="7144"/>
                    <a:pt x="21579" y="7716"/>
                    <a:pt x="21530" y="8269"/>
                  </a:cubicBezTo>
                  <a:lnTo>
                    <a:pt x="19411" y="21536"/>
                  </a:lnTo>
                  <a:cubicBezTo>
                    <a:pt x="19480" y="20987"/>
                    <a:pt x="19461" y="20402"/>
                    <a:pt x="19356" y="19881"/>
                  </a:cubicBezTo>
                  <a:cubicBezTo>
                    <a:pt x="19207" y="19145"/>
                    <a:pt x="18912" y="18631"/>
                    <a:pt x="18605" y="18197"/>
                  </a:cubicBezTo>
                  <a:cubicBezTo>
                    <a:pt x="17975" y="17306"/>
                    <a:pt x="17278" y="16686"/>
                    <a:pt x="16562" y="16219"/>
                  </a:cubicBezTo>
                  <a:cubicBezTo>
                    <a:pt x="15641" y="15620"/>
                    <a:pt x="14695" y="15275"/>
                    <a:pt x="13742" y="15048"/>
                  </a:cubicBezTo>
                  <a:cubicBezTo>
                    <a:pt x="12806" y="14825"/>
                    <a:pt x="11861" y="14714"/>
                    <a:pt x="10916" y="14698"/>
                  </a:cubicBezTo>
                  <a:cubicBezTo>
                    <a:pt x="9579" y="14676"/>
                    <a:pt x="8226" y="14858"/>
                    <a:pt x="6924" y="15319"/>
                  </a:cubicBezTo>
                  <a:cubicBezTo>
                    <a:pt x="6237" y="15562"/>
                    <a:pt x="5557" y="15889"/>
                    <a:pt x="4897" y="16311"/>
                  </a:cubicBezTo>
                  <a:cubicBezTo>
                    <a:pt x="4184" y="16766"/>
                    <a:pt x="3486" y="17337"/>
                    <a:pt x="2858" y="18297"/>
                  </a:cubicBezTo>
                  <a:cubicBezTo>
                    <a:pt x="2547" y="18771"/>
                    <a:pt x="2259" y="19358"/>
                    <a:pt x="2152" y="20156"/>
                  </a:cubicBezTo>
                  <a:cubicBezTo>
                    <a:pt x="2094" y="20590"/>
                    <a:pt x="2096" y="21052"/>
                    <a:pt x="2160" y="21482"/>
                  </a:cubicBezTo>
                  <a:close/>
                </a:path>
              </a:pathLst>
            </a:custGeom>
            <a:solidFill>
              <a:srgbClr val="D8D8D8"/>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78" name="Google Shape;778;p43"/>
            <p:cNvSpPr/>
            <p:nvPr/>
          </p:nvSpPr>
          <p:spPr>
            <a:xfrm>
              <a:off x="4059382" y="2109672"/>
              <a:ext cx="3308350" cy="1370013"/>
            </a:xfrm>
            <a:custGeom>
              <a:avLst/>
              <a:gdLst/>
              <a:ahLst/>
              <a:cxnLst/>
              <a:rect l="l" t="t" r="r" b="b"/>
              <a:pathLst>
                <a:path w="21572" h="21530" extrusionOk="0">
                  <a:moveTo>
                    <a:pt x="19773" y="21341"/>
                  </a:moveTo>
                  <a:lnTo>
                    <a:pt x="21540" y="9086"/>
                  </a:lnTo>
                  <a:cubicBezTo>
                    <a:pt x="21581" y="8658"/>
                    <a:pt x="21583" y="8212"/>
                    <a:pt x="21545" y="7782"/>
                  </a:cubicBezTo>
                  <a:cubicBezTo>
                    <a:pt x="21423" y="6409"/>
                    <a:pt x="20981" y="5472"/>
                    <a:pt x="20528" y="4750"/>
                  </a:cubicBezTo>
                  <a:cubicBezTo>
                    <a:pt x="19967" y="3855"/>
                    <a:pt x="19336" y="3193"/>
                    <a:pt x="18668" y="2636"/>
                  </a:cubicBezTo>
                  <a:cubicBezTo>
                    <a:pt x="17269" y="1469"/>
                    <a:pt x="15816" y="833"/>
                    <a:pt x="14353" y="451"/>
                  </a:cubicBezTo>
                  <a:cubicBezTo>
                    <a:pt x="12852" y="59"/>
                    <a:pt x="11335" y="-70"/>
                    <a:pt x="9820" y="36"/>
                  </a:cubicBezTo>
                  <a:cubicBezTo>
                    <a:pt x="8438" y="132"/>
                    <a:pt x="7046" y="433"/>
                    <a:pt x="5692" y="985"/>
                  </a:cubicBezTo>
                  <a:cubicBezTo>
                    <a:pt x="5021" y="1258"/>
                    <a:pt x="4356" y="1595"/>
                    <a:pt x="3703" y="2013"/>
                  </a:cubicBezTo>
                  <a:cubicBezTo>
                    <a:pt x="2983" y="2475"/>
                    <a:pt x="2273" y="3037"/>
                    <a:pt x="1603" y="3897"/>
                  </a:cubicBezTo>
                  <a:cubicBezTo>
                    <a:pt x="1257" y="4341"/>
                    <a:pt x="936" y="4851"/>
                    <a:pt x="653" y="5456"/>
                  </a:cubicBezTo>
                  <a:cubicBezTo>
                    <a:pt x="361" y="6082"/>
                    <a:pt x="93" y="6846"/>
                    <a:pt x="19" y="7825"/>
                  </a:cubicBezTo>
                  <a:cubicBezTo>
                    <a:pt x="-17" y="8294"/>
                    <a:pt x="-1" y="8778"/>
                    <a:pt x="66" y="9227"/>
                  </a:cubicBezTo>
                  <a:lnTo>
                    <a:pt x="1865" y="21530"/>
                  </a:lnTo>
                  <a:cubicBezTo>
                    <a:pt x="1802" y="21037"/>
                    <a:pt x="1801" y="20510"/>
                    <a:pt x="1861" y="20015"/>
                  </a:cubicBezTo>
                  <a:cubicBezTo>
                    <a:pt x="1956" y="19233"/>
                    <a:pt x="2180" y="18623"/>
                    <a:pt x="2434" y="18143"/>
                  </a:cubicBezTo>
                  <a:cubicBezTo>
                    <a:pt x="2666" y="17703"/>
                    <a:pt x="2931" y="17360"/>
                    <a:pt x="3208" y="17043"/>
                  </a:cubicBezTo>
                  <a:cubicBezTo>
                    <a:pt x="4405" y="15669"/>
                    <a:pt x="5682" y="14905"/>
                    <a:pt x="6984" y="14439"/>
                  </a:cubicBezTo>
                  <a:cubicBezTo>
                    <a:pt x="8245" y="13987"/>
                    <a:pt x="9535" y="13812"/>
                    <a:pt x="10817" y="13792"/>
                  </a:cubicBezTo>
                  <a:cubicBezTo>
                    <a:pt x="12262" y="13769"/>
                    <a:pt x="13740" y="13979"/>
                    <a:pt x="15138" y="14624"/>
                  </a:cubicBezTo>
                  <a:cubicBezTo>
                    <a:pt x="15775" y="14919"/>
                    <a:pt x="16401" y="15310"/>
                    <a:pt x="17011" y="15751"/>
                  </a:cubicBezTo>
                  <a:cubicBezTo>
                    <a:pt x="17735" y="16275"/>
                    <a:pt x="18452" y="16884"/>
                    <a:pt x="19077" y="18033"/>
                  </a:cubicBezTo>
                  <a:cubicBezTo>
                    <a:pt x="19345" y="18528"/>
                    <a:pt x="19588" y="19125"/>
                    <a:pt x="19708" y="19890"/>
                  </a:cubicBezTo>
                  <a:cubicBezTo>
                    <a:pt x="19780" y="20352"/>
                    <a:pt x="19803" y="20852"/>
                    <a:pt x="19773" y="21341"/>
                  </a:cubicBezTo>
                  <a:close/>
                </a:path>
              </a:pathLst>
            </a:custGeom>
            <a:solidFill>
              <a:srgbClr val="F2F2F2"/>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79" name="Google Shape;779;p43"/>
            <p:cNvSpPr/>
            <p:nvPr/>
          </p:nvSpPr>
          <p:spPr>
            <a:xfrm>
              <a:off x="5255818" y="1144472"/>
              <a:ext cx="953980" cy="5390357"/>
            </a:xfrm>
            <a:custGeom>
              <a:avLst/>
              <a:gdLst/>
              <a:ahLst/>
              <a:cxnLst/>
              <a:rect l="l" t="t" r="r" b="b"/>
              <a:pathLst>
                <a:path w="1907959" h="10780713" extrusionOk="0">
                  <a:moveTo>
                    <a:pt x="476990" y="0"/>
                  </a:moveTo>
                  <a:lnTo>
                    <a:pt x="1430969" y="0"/>
                  </a:lnTo>
                  <a:lnTo>
                    <a:pt x="1430969" y="9826924"/>
                  </a:lnTo>
                  <a:lnTo>
                    <a:pt x="1907959" y="9826924"/>
                  </a:lnTo>
                  <a:lnTo>
                    <a:pt x="953979" y="10780713"/>
                  </a:lnTo>
                  <a:lnTo>
                    <a:pt x="0" y="9826924"/>
                  </a:lnTo>
                  <a:lnTo>
                    <a:pt x="476990" y="9826924"/>
                  </a:lnTo>
                  <a:close/>
                </a:path>
              </a:pathLst>
            </a:custGeom>
            <a:gradFill>
              <a:gsLst>
                <a:gs pos="0">
                  <a:srgbClr val="74C0B6">
                    <a:alpha val="0"/>
                  </a:srgbClr>
                </a:gs>
                <a:gs pos="100000">
                  <a:schemeClr val="accent4"/>
                </a:gs>
              </a:gsLst>
              <a:lin ang="5400000" scaled="0"/>
            </a:gradFill>
            <a:ln>
              <a:noFill/>
            </a:ln>
          </p:spPr>
          <p:txBody>
            <a:bodyPr spcFirstLastPara="1" wrap="square" lIns="0" tIns="0" rIns="0" bIns="0" anchor="ctr" anchorCtr="0">
              <a:noAutofit/>
            </a:bodyPr>
            <a:lstStyle/>
            <a:p>
              <a:pPr algn="ctr" defTabSz="1219170">
                <a:buClr>
                  <a:srgbClr val="000000"/>
                </a:buClr>
                <a:buSzPts val="1500"/>
                <a:defRPr/>
              </a:pPr>
              <a:endParaRPr sz="2000" b="1" kern="0">
                <a:solidFill>
                  <a:srgbClr val="000000"/>
                </a:solidFill>
                <a:latin typeface="Helvetica Neue"/>
                <a:ea typeface="Helvetica Neue"/>
                <a:cs typeface="Helvetica Neue"/>
                <a:sym typeface="Helvetica Neue"/>
              </a:endParaRPr>
            </a:p>
          </p:txBody>
        </p:sp>
        <p:sp>
          <p:nvSpPr>
            <p:cNvPr id="780" name="Google Shape;780;p43"/>
            <p:cNvSpPr/>
            <p:nvPr/>
          </p:nvSpPr>
          <p:spPr>
            <a:xfrm>
              <a:off x="4049857" y="2626404"/>
              <a:ext cx="3336925" cy="1212850"/>
            </a:xfrm>
            <a:custGeom>
              <a:avLst/>
              <a:gdLst/>
              <a:ahLst/>
              <a:cxnLst/>
              <a:rect l="l" t="t" r="r" b="b"/>
              <a:pathLst>
                <a:path w="21600" h="21579" extrusionOk="0">
                  <a:moveTo>
                    <a:pt x="0" y="371"/>
                  </a:moveTo>
                  <a:lnTo>
                    <a:pt x="1759" y="14090"/>
                  </a:lnTo>
                  <a:cubicBezTo>
                    <a:pt x="1838" y="14702"/>
                    <a:pt x="1955" y="15270"/>
                    <a:pt x="2106" y="15769"/>
                  </a:cubicBezTo>
                  <a:cubicBezTo>
                    <a:pt x="2392" y="16713"/>
                    <a:pt x="2780" y="17356"/>
                    <a:pt x="3181" y="17898"/>
                  </a:cubicBezTo>
                  <a:cubicBezTo>
                    <a:pt x="4352" y="19482"/>
                    <a:pt x="5618" y="20246"/>
                    <a:pt x="6897" y="20773"/>
                  </a:cubicBezTo>
                  <a:cubicBezTo>
                    <a:pt x="8175" y="21300"/>
                    <a:pt x="9481" y="21600"/>
                    <a:pt x="10784" y="21578"/>
                  </a:cubicBezTo>
                  <a:cubicBezTo>
                    <a:pt x="11455" y="21567"/>
                    <a:pt x="12125" y="21471"/>
                    <a:pt x="12792" y="21326"/>
                  </a:cubicBezTo>
                  <a:cubicBezTo>
                    <a:pt x="13494" y="21173"/>
                    <a:pt x="14194" y="20964"/>
                    <a:pt x="14889" y="20639"/>
                  </a:cubicBezTo>
                  <a:cubicBezTo>
                    <a:pt x="15553" y="20328"/>
                    <a:pt x="16210" y="19911"/>
                    <a:pt x="16858" y="19403"/>
                  </a:cubicBezTo>
                  <a:cubicBezTo>
                    <a:pt x="17457" y="18933"/>
                    <a:pt x="18052" y="18383"/>
                    <a:pt x="18597" y="17536"/>
                  </a:cubicBezTo>
                  <a:cubicBezTo>
                    <a:pt x="18889" y="17082"/>
                    <a:pt x="19165" y="16544"/>
                    <a:pt x="19389" y="15856"/>
                  </a:cubicBezTo>
                  <a:cubicBezTo>
                    <a:pt x="19555" y="15349"/>
                    <a:pt x="19688" y="14769"/>
                    <a:pt x="19784" y="14142"/>
                  </a:cubicBezTo>
                  <a:lnTo>
                    <a:pt x="21600" y="0"/>
                  </a:lnTo>
                  <a:cubicBezTo>
                    <a:pt x="21488" y="820"/>
                    <a:pt x="21320" y="1574"/>
                    <a:pt x="21107" y="2224"/>
                  </a:cubicBezTo>
                  <a:cubicBezTo>
                    <a:pt x="20781" y="3216"/>
                    <a:pt x="20363" y="3925"/>
                    <a:pt x="19930" y="4529"/>
                  </a:cubicBezTo>
                  <a:cubicBezTo>
                    <a:pt x="18678" y="6276"/>
                    <a:pt x="17302" y="7177"/>
                    <a:pt x="15917" y="7804"/>
                  </a:cubicBezTo>
                  <a:cubicBezTo>
                    <a:pt x="14186" y="8589"/>
                    <a:pt x="12433" y="8962"/>
                    <a:pt x="10679" y="8947"/>
                  </a:cubicBezTo>
                  <a:cubicBezTo>
                    <a:pt x="9050" y="8933"/>
                    <a:pt x="7434" y="8597"/>
                    <a:pt x="5844" y="7960"/>
                  </a:cubicBezTo>
                  <a:cubicBezTo>
                    <a:pt x="4539" y="7436"/>
                    <a:pt x="3297" y="6656"/>
                    <a:pt x="2028" y="5128"/>
                  </a:cubicBezTo>
                  <a:cubicBezTo>
                    <a:pt x="1747" y="4790"/>
                    <a:pt x="1476" y="4383"/>
                    <a:pt x="1213" y="3960"/>
                  </a:cubicBezTo>
                  <a:cubicBezTo>
                    <a:pt x="931" y="3507"/>
                    <a:pt x="654" y="3027"/>
                    <a:pt x="428" y="2372"/>
                  </a:cubicBezTo>
                  <a:cubicBezTo>
                    <a:pt x="231" y="1804"/>
                    <a:pt x="85" y="1120"/>
                    <a:pt x="0" y="371"/>
                  </a:cubicBezTo>
                  <a:close/>
                </a:path>
              </a:pathLst>
            </a:custGeom>
            <a:solidFill>
              <a:schemeClr val="accent1">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81" name="Google Shape;781;p43"/>
            <p:cNvSpPr/>
            <p:nvPr/>
          </p:nvSpPr>
          <p:spPr>
            <a:xfrm>
              <a:off x="4884882" y="4946535"/>
              <a:ext cx="1682750" cy="932657"/>
            </a:xfrm>
            <a:custGeom>
              <a:avLst/>
              <a:gdLst/>
              <a:ahLst/>
              <a:cxnLst/>
              <a:rect l="l" t="t" r="r" b="b"/>
              <a:pathLst>
                <a:path w="21600" h="21585" extrusionOk="0">
                  <a:moveTo>
                    <a:pt x="21600" y="0"/>
                  </a:moveTo>
                  <a:lnTo>
                    <a:pt x="18178" y="17363"/>
                  </a:lnTo>
                  <a:cubicBezTo>
                    <a:pt x="18071" y="17943"/>
                    <a:pt x="17877" y="18457"/>
                    <a:pt x="17618" y="18849"/>
                  </a:cubicBezTo>
                  <a:cubicBezTo>
                    <a:pt x="17381" y="19208"/>
                    <a:pt x="17101" y="19448"/>
                    <a:pt x="16818" y="19666"/>
                  </a:cubicBezTo>
                  <a:cubicBezTo>
                    <a:pt x="15910" y="20365"/>
                    <a:pt x="14959" y="20852"/>
                    <a:pt x="13990" y="21156"/>
                  </a:cubicBezTo>
                  <a:cubicBezTo>
                    <a:pt x="13039" y="21453"/>
                    <a:pt x="12074" y="21573"/>
                    <a:pt x="11107" y="21584"/>
                  </a:cubicBezTo>
                  <a:cubicBezTo>
                    <a:pt x="9665" y="21600"/>
                    <a:pt x="8228" y="21375"/>
                    <a:pt x="6811" y="20944"/>
                  </a:cubicBezTo>
                  <a:cubicBezTo>
                    <a:pt x="5948" y="20681"/>
                    <a:pt x="5081" y="20335"/>
                    <a:pt x="4317" y="19546"/>
                  </a:cubicBezTo>
                  <a:cubicBezTo>
                    <a:pt x="4080" y="19300"/>
                    <a:pt x="3854" y="19013"/>
                    <a:pt x="3663" y="18657"/>
                  </a:cubicBezTo>
                  <a:cubicBezTo>
                    <a:pt x="3499" y="18352"/>
                    <a:pt x="3363" y="18000"/>
                    <a:pt x="3260" y="17616"/>
                  </a:cubicBezTo>
                  <a:lnTo>
                    <a:pt x="0" y="500"/>
                  </a:lnTo>
                  <a:cubicBezTo>
                    <a:pt x="219" y="1173"/>
                    <a:pt x="502" y="1770"/>
                    <a:pt x="836" y="2261"/>
                  </a:cubicBezTo>
                  <a:cubicBezTo>
                    <a:pt x="1287" y="2925"/>
                    <a:pt x="1816" y="3378"/>
                    <a:pt x="2358" y="3761"/>
                  </a:cubicBezTo>
                  <a:cubicBezTo>
                    <a:pt x="3699" y="4709"/>
                    <a:pt x="5102" y="5234"/>
                    <a:pt x="6522" y="5568"/>
                  </a:cubicBezTo>
                  <a:cubicBezTo>
                    <a:pt x="7917" y="5896"/>
                    <a:pt x="9334" y="6041"/>
                    <a:pt x="10746" y="6033"/>
                  </a:cubicBezTo>
                  <a:cubicBezTo>
                    <a:pt x="12398" y="6023"/>
                    <a:pt x="14045" y="5807"/>
                    <a:pt x="15673" y="5352"/>
                  </a:cubicBezTo>
                  <a:cubicBezTo>
                    <a:pt x="17007" y="4980"/>
                    <a:pt x="18335" y="4443"/>
                    <a:pt x="19564" y="3410"/>
                  </a:cubicBezTo>
                  <a:cubicBezTo>
                    <a:pt x="20006" y="3039"/>
                    <a:pt x="20434" y="2603"/>
                    <a:pt x="20796" y="2011"/>
                  </a:cubicBezTo>
                  <a:cubicBezTo>
                    <a:pt x="21138" y="1451"/>
                    <a:pt x="21412" y="766"/>
                    <a:pt x="21600" y="0"/>
                  </a:cubicBezTo>
                  <a:close/>
                </a:path>
              </a:pathLst>
            </a:custGeom>
            <a:solidFill>
              <a:schemeClr val="accent4">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82" name="Google Shape;782;p43"/>
            <p:cNvSpPr/>
            <p:nvPr/>
          </p:nvSpPr>
          <p:spPr>
            <a:xfrm rot="5400000">
              <a:off x="4983303"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783" name="Google Shape;783;p43"/>
            <p:cNvSpPr/>
            <p:nvPr/>
          </p:nvSpPr>
          <p:spPr>
            <a:xfrm rot="5400000">
              <a:off x="5585050"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784" name="Google Shape;784;p43"/>
            <p:cNvSpPr/>
            <p:nvPr/>
          </p:nvSpPr>
          <p:spPr>
            <a:xfrm rot="5400000">
              <a:off x="6186798"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785" name="Google Shape;785;p43"/>
            <p:cNvSpPr/>
            <p:nvPr/>
          </p:nvSpPr>
          <p:spPr>
            <a:xfrm>
              <a:off x="4326082" y="3426504"/>
              <a:ext cx="2768600" cy="1092994"/>
            </a:xfrm>
            <a:custGeom>
              <a:avLst/>
              <a:gdLst/>
              <a:ahLst/>
              <a:cxnLst/>
              <a:rect l="l" t="t" r="r" b="b"/>
              <a:pathLst>
                <a:path w="21600" h="21581" extrusionOk="0">
                  <a:moveTo>
                    <a:pt x="21600" y="428"/>
                  </a:moveTo>
                  <a:lnTo>
                    <a:pt x="19499" y="15397"/>
                  </a:lnTo>
                  <a:cubicBezTo>
                    <a:pt x="19376" y="15946"/>
                    <a:pt x="19221" y="16445"/>
                    <a:pt x="19039" y="16875"/>
                  </a:cubicBezTo>
                  <a:cubicBezTo>
                    <a:pt x="18861" y="17295"/>
                    <a:pt x="18659" y="17644"/>
                    <a:pt x="18449" y="17956"/>
                  </a:cubicBezTo>
                  <a:cubicBezTo>
                    <a:pt x="17870" y="18815"/>
                    <a:pt x="17248" y="19369"/>
                    <a:pt x="16614" y="19812"/>
                  </a:cubicBezTo>
                  <a:cubicBezTo>
                    <a:pt x="16003" y="20240"/>
                    <a:pt x="15377" y="20566"/>
                    <a:pt x="14747" y="20821"/>
                  </a:cubicBezTo>
                  <a:cubicBezTo>
                    <a:pt x="13426" y="21357"/>
                    <a:pt x="12063" y="21600"/>
                    <a:pt x="10711" y="21580"/>
                  </a:cubicBezTo>
                  <a:cubicBezTo>
                    <a:pt x="9018" y="21555"/>
                    <a:pt x="7331" y="21135"/>
                    <a:pt x="5681" y="20239"/>
                  </a:cubicBezTo>
                  <a:cubicBezTo>
                    <a:pt x="5207" y="19981"/>
                    <a:pt x="4735" y="19684"/>
                    <a:pt x="4280" y="19263"/>
                  </a:cubicBezTo>
                  <a:cubicBezTo>
                    <a:pt x="3869" y="18883"/>
                    <a:pt x="3472" y="18403"/>
                    <a:pt x="3095" y="17831"/>
                  </a:cubicBezTo>
                  <a:cubicBezTo>
                    <a:pt x="2892" y="17523"/>
                    <a:pt x="2694" y="17186"/>
                    <a:pt x="2524" y="16765"/>
                  </a:cubicBezTo>
                  <a:cubicBezTo>
                    <a:pt x="2354" y="16340"/>
                    <a:pt x="2216" y="15838"/>
                    <a:pt x="2119" y="15285"/>
                  </a:cubicBezTo>
                  <a:lnTo>
                    <a:pt x="0" y="0"/>
                  </a:lnTo>
                  <a:cubicBezTo>
                    <a:pt x="147" y="823"/>
                    <a:pt x="354" y="1565"/>
                    <a:pt x="612" y="2188"/>
                  </a:cubicBezTo>
                  <a:cubicBezTo>
                    <a:pt x="910" y="2909"/>
                    <a:pt x="1265" y="3449"/>
                    <a:pt x="1633" y="3924"/>
                  </a:cubicBezTo>
                  <a:cubicBezTo>
                    <a:pt x="3138" y="5872"/>
                    <a:pt x="4782" y="6715"/>
                    <a:pt x="6442" y="7293"/>
                  </a:cubicBezTo>
                  <a:cubicBezTo>
                    <a:pt x="7974" y="7826"/>
                    <a:pt x="9542" y="8148"/>
                    <a:pt x="11100" y="8121"/>
                  </a:cubicBezTo>
                  <a:cubicBezTo>
                    <a:pt x="12698" y="8093"/>
                    <a:pt x="14289" y="7707"/>
                    <a:pt x="15858" y="7033"/>
                  </a:cubicBezTo>
                  <a:cubicBezTo>
                    <a:pt x="16653" y="6692"/>
                    <a:pt x="17442" y="6276"/>
                    <a:pt x="18216" y="5704"/>
                  </a:cubicBezTo>
                  <a:cubicBezTo>
                    <a:pt x="18887" y="5207"/>
                    <a:pt x="19546" y="4591"/>
                    <a:pt x="20165" y="3752"/>
                  </a:cubicBezTo>
                  <a:cubicBezTo>
                    <a:pt x="20495" y="3304"/>
                    <a:pt x="20813" y="2793"/>
                    <a:pt x="21083" y="2136"/>
                  </a:cubicBezTo>
                  <a:cubicBezTo>
                    <a:pt x="21289" y="1636"/>
                    <a:pt x="21463" y="1060"/>
                    <a:pt x="21600" y="428"/>
                  </a:cubicBezTo>
                  <a:close/>
                </a:path>
              </a:pathLst>
            </a:custGeom>
            <a:solidFill>
              <a:schemeClr val="accent2">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86" name="Google Shape;786;p43"/>
            <p:cNvSpPr/>
            <p:nvPr/>
          </p:nvSpPr>
          <p:spPr>
            <a:xfrm>
              <a:off x="4602307" y="4183742"/>
              <a:ext cx="2230438" cy="1024731"/>
            </a:xfrm>
            <a:custGeom>
              <a:avLst/>
              <a:gdLst/>
              <a:ahLst/>
              <a:cxnLst/>
              <a:rect l="l" t="t" r="r" b="b"/>
              <a:pathLst>
                <a:path w="21600" h="21567" extrusionOk="0">
                  <a:moveTo>
                    <a:pt x="0" y="175"/>
                  </a:moveTo>
                  <a:lnTo>
                    <a:pt x="2650" y="16346"/>
                  </a:lnTo>
                  <a:cubicBezTo>
                    <a:pt x="2712" y="16694"/>
                    <a:pt x="2797" y="17020"/>
                    <a:pt x="2904" y="17313"/>
                  </a:cubicBezTo>
                  <a:cubicBezTo>
                    <a:pt x="3117" y="17897"/>
                    <a:pt x="3402" y="18325"/>
                    <a:pt x="3699" y="18695"/>
                  </a:cubicBezTo>
                  <a:cubicBezTo>
                    <a:pt x="4816" y="20087"/>
                    <a:pt x="6055" y="20689"/>
                    <a:pt x="7315" y="21068"/>
                  </a:cubicBezTo>
                  <a:cubicBezTo>
                    <a:pt x="8517" y="21430"/>
                    <a:pt x="9755" y="21600"/>
                    <a:pt x="10980" y="21562"/>
                  </a:cubicBezTo>
                  <a:cubicBezTo>
                    <a:pt x="12186" y="21524"/>
                    <a:pt x="13386" y="21296"/>
                    <a:pt x="14574" y="20910"/>
                  </a:cubicBezTo>
                  <a:cubicBezTo>
                    <a:pt x="15688" y="20548"/>
                    <a:pt x="16805" y="20040"/>
                    <a:pt x="17803" y="18876"/>
                  </a:cubicBezTo>
                  <a:cubicBezTo>
                    <a:pt x="18081" y="18551"/>
                    <a:pt x="18349" y="18175"/>
                    <a:pt x="18572" y="17688"/>
                  </a:cubicBezTo>
                  <a:cubicBezTo>
                    <a:pt x="18759" y="17281"/>
                    <a:pt x="18911" y="16805"/>
                    <a:pt x="19021" y="16282"/>
                  </a:cubicBezTo>
                  <a:lnTo>
                    <a:pt x="21600" y="0"/>
                  </a:lnTo>
                  <a:cubicBezTo>
                    <a:pt x="21524" y="485"/>
                    <a:pt x="21409" y="937"/>
                    <a:pt x="21262" y="1336"/>
                  </a:cubicBezTo>
                  <a:cubicBezTo>
                    <a:pt x="21085" y="1813"/>
                    <a:pt x="20865" y="2202"/>
                    <a:pt x="20635" y="2556"/>
                  </a:cubicBezTo>
                  <a:cubicBezTo>
                    <a:pt x="20067" y="3430"/>
                    <a:pt x="19440" y="4092"/>
                    <a:pt x="18790" y="4610"/>
                  </a:cubicBezTo>
                  <a:cubicBezTo>
                    <a:pt x="17982" y="5253"/>
                    <a:pt x="17141" y="5669"/>
                    <a:pt x="16294" y="6002"/>
                  </a:cubicBezTo>
                  <a:cubicBezTo>
                    <a:pt x="14525" y="6697"/>
                    <a:pt x="12727" y="7030"/>
                    <a:pt x="10922" y="7040"/>
                  </a:cubicBezTo>
                  <a:cubicBezTo>
                    <a:pt x="9751" y="7045"/>
                    <a:pt x="8579" y="6914"/>
                    <a:pt x="7418" y="6652"/>
                  </a:cubicBezTo>
                  <a:cubicBezTo>
                    <a:pt x="6169" y="6370"/>
                    <a:pt x="4929" y="5938"/>
                    <a:pt x="3712" y="5241"/>
                  </a:cubicBezTo>
                  <a:cubicBezTo>
                    <a:pt x="2875" y="4763"/>
                    <a:pt x="2049" y="4157"/>
                    <a:pt x="1310" y="3171"/>
                  </a:cubicBezTo>
                  <a:cubicBezTo>
                    <a:pt x="1000" y="2758"/>
                    <a:pt x="707" y="2281"/>
                    <a:pt x="463" y="1693"/>
                  </a:cubicBezTo>
                  <a:cubicBezTo>
                    <a:pt x="275" y="1240"/>
                    <a:pt x="119" y="729"/>
                    <a:pt x="0" y="175"/>
                  </a:cubicBezTo>
                  <a:close/>
                </a:path>
              </a:pathLst>
            </a:custGeom>
            <a:solidFill>
              <a:schemeClr val="accent3">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87" name="Google Shape;787;p43"/>
            <p:cNvSpPr/>
            <p:nvPr/>
          </p:nvSpPr>
          <p:spPr>
            <a:xfrm>
              <a:off x="6126307" y="2852623"/>
              <a:ext cx="1056481" cy="2972595"/>
            </a:xfrm>
            <a:custGeom>
              <a:avLst/>
              <a:gdLst/>
              <a:ahLst/>
              <a:cxnLst/>
              <a:rect l="l" t="t" r="r" b="b"/>
              <a:pathLst>
                <a:path w="21600" h="21600" extrusionOk="0">
                  <a:moveTo>
                    <a:pt x="0" y="21600"/>
                  </a:moveTo>
                  <a:lnTo>
                    <a:pt x="15714" y="909"/>
                  </a:lnTo>
                  <a:cubicBezTo>
                    <a:pt x="16760" y="794"/>
                    <a:pt x="17787" y="658"/>
                    <a:pt x="18790" y="502"/>
                  </a:cubicBezTo>
                  <a:cubicBezTo>
                    <a:pt x="19751" y="352"/>
                    <a:pt x="20689" y="185"/>
                    <a:pt x="21600" y="0"/>
                  </a:cubicBezTo>
                  <a:lnTo>
                    <a:pt x="2036" y="21287"/>
                  </a:lnTo>
                  <a:cubicBezTo>
                    <a:pt x="1751" y="21349"/>
                    <a:pt x="1455" y="21405"/>
                    <a:pt x="1150" y="21454"/>
                  </a:cubicBezTo>
                  <a:cubicBezTo>
                    <a:pt x="778" y="21513"/>
                    <a:pt x="394" y="21562"/>
                    <a:pt x="0" y="21600"/>
                  </a:cubicBezTo>
                  <a:close/>
                </a:path>
              </a:pathLst>
            </a:custGeom>
            <a:solidFill>
              <a:srgbClr val="7F7F7F">
                <a:alpha val="13725"/>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88" name="Google Shape;788;p43"/>
            <p:cNvSpPr/>
            <p:nvPr/>
          </p:nvSpPr>
          <p:spPr>
            <a:xfrm>
              <a:off x="4264170" y="2866910"/>
              <a:ext cx="1018381" cy="2954338"/>
            </a:xfrm>
            <a:custGeom>
              <a:avLst/>
              <a:gdLst/>
              <a:ahLst/>
              <a:cxnLst/>
              <a:rect l="l" t="t" r="r" b="b"/>
              <a:pathLst>
                <a:path w="21600" h="21600" extrusionOk="0">
                  <a:moveTo>
                    <a:pt x="21600" y="21600"/>
                  </a:moveTo>
                  <a:cubicBezTo>
                    <a:pt x="21328" y="21570"/>
                    <a:pt x="21059" y="21538"/>
                    <a:pt x="20793" y="21503"/>
                  </a:cubicBezTo>
                  <a:cubicBezTo>
                    <a:pt x="20539" y="21469"/>
                    <a:pt x="20288" y="21432"/>
                    <a:pt x="20040" y="21393"/>
                  </a:cubicBezTo>
                  <a:lnTo>
                    <a:pt x="0" y="0"/>
                  </a:lnTo>
                  <a:cubicBezTo>
                    <a:pt x="752" y="141"/>
                    <a:pt x="1522" y="271"/>
                    <a:pt x="2307" y="390"/>
                  </a:cubicBezTo>
                  <a:cubicBezTo>
                    <a:pt x="3065" y="504"/>
                    <a:pt x="3837" y="607"/>
                    <a:pt x="4621" y="699"/>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789" name="Google Shape;789;p43"/>
            <p:cNvSpPr/>
            <p:nvPr/>
          </p:nvSpPr>
          <p:spPr>
            <a:xfrm>
              <a:off x="4615007" y="3004229"/>
              <a:ext cx="873125" cy="2862263"/>
            </a:xfrm>
            <a:custGeom>
              <a:avLst/>
              <a:gdLst/>
              <a:ahLst/>
              <a:cxnLst/>
              <a:rect l="l" t="t" r="r" b="b"/>
              <a:pathLst>
                <a:path w="21600" h="21600" extrusionOk="0">
                  <a:moveTo>
                    <a:pt x="21600" y="21600"/>
                  </a:moveTo>
                  <a:cubicBezTo>
                    <a:pt x="20953" y="21583"/>
                    <a:pt x="20310" y="21555"/>
                    <a:pt x="19672" y="21519"/>
                  </a:cubicBezTo>
                  <a:cubicBezTo>
                    <a:pt x="18972" y="21478"/>
                    <a:pt x="18279" y="21426"/>
                    <a:pt x="17597" y="21363"/>
                  </a:cubicBezTo>
                  <a:lnTo>
                    <a:pt x="0" y="0"/>
                  </a:lnTo>
                  <a:cubicBezTo>
                    <a:pt x="1860" y="149"/>
                    <a:pt x="3735" y="280"/>
                    <a:pt x="5621" y="395"/>
                  </a:cubicBezTo>
                  <a:cubicBezTo>
                    <a:pt x="7485" y="507"/>
                    <a:pt x="9360" y="603"/>
                    <a:pt x="11243" y="681"/>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grpSp>
      <p:sp>
        <p:nvSpPr>
          <p:cNvPr id="790" name="Google Shape;790;p43"/>
          <p:cNvSpPr txBox="1"/>
          <p:nvPr/>
        </p:nvSpPr>
        <p:spPr>
          <a:xfrm>
            <a:off x="6023751" y="202904"/>
            <a:ext cx="3001060"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ED8227"/>
                </a:solidFill>
                <a:latin typeface="Zilla Slab"/>
                <a:ea typeface="Zilla Slab"/>
                <a:cs typeface="Zilla Slab"/>
                <a:sym typeface="Zilla Slab"/>
              </a:rPr>
              <a:t>POTENCIALNE STRANKE</a:t>
            </a:r>
            <a:endParaRPr sz="1867" kern="0">
              <a:solidFill>
                <a:srgbClr val="000000"/>
              </a:solidFill>
              <a:latin typeface="Arial"/>
              <a:cs typeface="Arial"/>
              <a:sym typeface="Arial"/>
            </a:endParaRPr>
          </a:p>
        </p:txBody>
      </p:sp>
      <p:sp>
        <p:nvSpPr>
          <p:cNvPr id="791" name="Google Shape;791;p43"/>
          <p:cNvSpPr txBox="1"/>
          <p:nvPr/>
        </p:nvSpPr>
        <p:spPr>
          <a:xfrm>
            <a:off x="6023751" y="6119680"/>
            <a:ext cx="3001060"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ED8227"/>
                </a:solidFill>
                <a:latin typeface="Zilla Slab"/>
                <a:ea typeface="Zilla Slab"/>
                <a:cs typeface="Zilla Slab"/>
                <a:sym typeface="Zilla Slab"/>
              </a:rPr>
              <a:t>SKLENJENI POSLI</a:t>
            </a:r>
            <a:endParaRPr sz="1867" kern="0">
              <a:solidFill>
                <a:srgbClr val="000000"/>
              </a:solidFill>
              <a:latin typeface="Arial"/>
              <a:cs typeface="Arial"/>
              <a:sym typeface="Arial"/>
            </a:endParaRPr>
          </a:p>
        </p:txBody>
      </p:sp>
      <p:sp>
        <p:nvSpPr>
          <p:cNvPr id="792" name="Google Shape;792;p43"/>
          <p:cNvSpPr txBox="1"/>
          <p:nvPr/>
        </p:nvSpPr>
        <p:spPr>
          <a:xfrm>
            <a:off x="2082564" y="2353973"/>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A</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793" name="Google Shape;793;p43"/>
          <p:cNvSpPr txBox="1"/>
          <p:nvPr/>
        </p:nvSpPr>
        <p:spPr>
          <a:xfrm>
            <a:off x="2082564" y="3053300"/>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I</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794" name="Google Shape;794;p43"/>
          <p:cNvSpPr txBox="1"/>
          <p:nvPr/>
        </p:nvSpPr>
        <p:spPr>
          <a:xfrm>
            <a:off x="2082564" y="3752627"/>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D</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795" name="Google Shape;795;p43"/>
          <p:cNvSpPr txBox="1"/>
          <p:nvPr/>
        </p:nvSpPr>
        <p:spPr>
          <a:xfrm>
            <a:off x="2082564" y="4465156"/>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A</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cxnSp>
        <p:nvCxnSpPr>
          <p:cNvPr id="796" name="Google Shape;796;p43"/>
          <p:cNvCxnSpPr/>
          <p:nvPr/>
        </p:nvCxnSpPr>
        <p:spPr>
          <a:xfrm>
            <a:off x="2824677" y="2771153"/>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797" name="Google Shape;797;p43"/>
          <p:cNvCxnSpPr/>
          <p:nvPr/>
        </p:nvCxnSpPr>
        <p:spPr>
          <a:xfrm>
            <a:off x="2824677" y="3474881"/>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798" name="Google Shape;798;p43"/>
          <p:cNvCxnSpPr/>
          <p:nvPr/>
        </p:nvCxnSpPr>
        <p:spPr>
          <a:xfrm>
            <a:off x="2824677" y="4178609"/>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799" name="Google Shape;799;p43"/>
          <p:cNvCxnSpPr/>
          <p:nvPr/>
        </p:nvCxnSpPr>
        <p:spPr>
          <a:xfrm>
            <a:off x="2824677" y="4882336"/>
            <a:ext cx="2507399" cy="0"/>
          </a:xfrm>
          <a:prstGeom prst="straightConnector1">
            <a:avLst/>
          </a:prstGeom>
          <a:noFill/>
          <a:ln w="57150" cap="flat" cmpd="sng">
            <a:solidFill>
              <a:schemeClr val="accent3"/>
            </a:solidFill>
            <a:prstDash val="solid"/>
            <a:round/>
            <a:headEnd type="none" w="sm" len="sm"/>
            <a:tailEnd type="stealth" w="med" len="med"/>
          </a:ln>
        </p:spPr>
      </p:cxnSp>
      <p:sp>
        <p:nvSpPr>
          <p:cNvPr id="800" name="Google Shape;800;p43"/>
          <p:cNvSpPr txBox="1"/>
          <p:nvPr/>
        </p:nvSpPr>
        <p:spPr>
          <a:xfrm rot="-604147">
            <a:off x="3118718" y="2541221"/>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PRODAJNO PISMO</a:t>
            </a:r>
            <a:endParaRPr sz="1867" kern="0">
              <a:solidFill>
                <a:srgbClr val="000000"/>
              </a:solidFill>
              <a:latin typeface="Arial"/>
              <a:cs typeface="Arial"/>
              <a:sym typeface="Arial"/>
            </a:endParaRPr>
          </a:p>
        </p:txBody>
      </p:sp>
      <p:sp>
        <p:nvSpPr>
          <p:cNvPr id="801" name="Google Shape;801;p43"/>
          <p:cNvSpPr txBox="1"/>
          <p:nvPr/>
        </p:nvSpPr>
        <p:spPr>
          <a:xfrm rot="-604147">
            <a:off x="3122857" y="3244949"/>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BROŠURA STORITVE</a:t>
            </a:r>
            <a:endParaRPr sz="1867" kern="0">
              <a:solidFill>
                <a:srgbClr val="000000"/>
              </a:solidFill>
              <a:latin typeface="Arial"/>
              <a:cs typeface="Arial"/>
              <a:sym typeface="Arial"/>
            </a:endParaRPr>
          </a:p>
        </p:txBody>
      </p:sp>
      <p:sp>
        <p:nvSpPr>
          <p:cNvPr id="802" name="Google Shape;802;p43"/>
          <p:cNvSpPr txBox="1"/>
          <p:nvPr/>
        </p:nvSpPr>
        <p:spPr>
          <a:xfrm rot="-604147">
            <a:off x="3038646" y="3948677"/>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SESTANEK S STRANKO</a:t>
            </a:r>
            <a:endParaRPr sz="1867" kern="0">
              <a:solidFill>
                <a:srgbClr val="000000"/>
              </a:solidFill>
              <a:latin typeface="Arial"/>
              <a:cs typeface="Arial"/>
              <a:sym typeface="Arial"/>
            </a:endParaRPr>
          </a:p>
        </p:txBody>
      </p:sp>
      <p:sp>
        <p:nvSpPr>
          <p:cNvPr id="803" name="Google Shape;803;p43"/>
          <p:cNvSpPr txBox="1"/>
          <p:nvPr/>
        </p:nvSpPr>
        <p:spPr>
          <a:xfrm rot="-604147">
            <a:off x="3033685" y="4652403"/>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FF0000"/>
                </a:highlight>
                <a:latin typeface="Zilla Slab"/>
                <a:ea typeface="Zilla Slab"/>
                <a:cs typeface="Zilla Slab"/>
                <a:sym typeface="Zilla Slab"/>
              </a:rPr>
              <a:t>PONUDBA PO MERI</a:t>
            </a:r>
            <a:endParaRPr sz="1867" kern="0">
              <a:solidFill>
                <a:srgbClr val="000000"/>
              </a:solidFill>
              <a:latin typeface="Arial"/>
              <a:cs typeface="Arial"/>
              <a:sym typeface="Arial"/>
            </a:endParaRPr>
          </a:p>
        </p:txBody>
      </p:sp>
      <p:sp>
        <p:nvSpPr>
          <p:cNvPr id="804" name="Google Shape;804;p43"/>
          <p:cNvSpPr txBox="1"/>
          <p:nvPr/>
        </p:nvSpPr>
        <p:spPr>
          <a:xfrm>
            <a:off x="2864295" y="1172970"/>
            <a:ext cx="2428160" cy="709135"/>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2667" b="1" kern="0">
                <a:solidFill>
                  <a:srgbClr val="FFFFFF"/>
                </a:solidFill>
                <a:highlight>
                  <a:srgbClr val="FF0000"/>
                </a:highlight>
                <a:latin typeface="Zilla Slab"/>
                <a:ea typeface="Zilla Slab"/>
                <a:cs typeface="Zilla Slab"/>
                <a:sym typeface="Zilla Slab"/>
              </a:rPr>
              <a:t>PRODAJA B2B STORITVE</a:t>
            </a:r>
            <a:endParaRPr sz="2667" b="1" kern="0">
              <a:solidFill>
                <a:srgbClr val="FFFFFF"/>
              </a:solidFill>
              <a:highlight>
                <a:srgbClr val="FF0000"/>
              </a:highlight>
              <a:latin typeface="Zilla Slab"/>
              <a:ea typeface="Zilla Slab"/>
              <a:cs typeface="Zilla Slab"/>
              <a:sym typeface="Zilla Slab"/>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0">
  <p:cSld>
    <p:bg>
      <p:bgPr>
        <a:solidFill>
          <a:srgbClr val="191916"/>
        </a:solidFill>
        <a:effectLst/>
      </p:bgPr>
    </p:bg>
    <p:spTree>
      <p:nvGrpSpPr>
        <p:cNvPr id="1" name="Shape 808"/>
        <p:cNvGrpSpPr/>
        <p:nvPr/>
      </p:nvGrpSpPr>
      <p:grpSpPr>
        <a:xfrm>
          <a:off x="0" y="0"/>
          <a:ext cx="0" cy="0"/>
          <a:chOff x="0" y="0"/>
          <a:chExt cx="0" cy="0"/>
        </a:xfrm>
      </p:grpSpPr>
      <p:grpSp>
        <p:nvGrpSpPr>
          <p:cNvPr id="810" name="Google Shape;810;p44"/>
          <p:cNvGrpSpPr/>
          <p:nvPr/>
        </p:nvGrpSpPr>
        <p:grpSpPr>
          <a:xfrm>
            <a:off x="5438078" y="968891"/>
            <a:ext cx="4172405" cy="5123123"/>
            <a:chOff x="4049857" y="1144472"/>
            <a:chExt cx="3336925" cy="5390357"/>
          </a:xfrm>
        </p:grpSpPr>
        <p:sp>
          <p:nvSpPr>
            <p:cNvPr id="811" name="Google Shape;811;p44"/>
            <p:cNvSpPr/>
            <p:nvPr/>
          </p:nvSpPr>
          <p:spPr>
            <a:xfrm>
              <a:off x="4869800" y="4647291"/>
              <a:ext cx="1701800" cy="1039813"/>
            </a:xfrm>
            <a:custGeom>
              <a:avLst/>
              <a:gdLst/>
              <a:ahLst/>
              <a:cxnLst/>
              <a:rect l="l" t="t" r="r" b="b"/>
              <a:pathLst>
                <a:path w="21566" h="21572" extrusionOk="0">
                  <a:moveTo>
                    <a:pt x="15" y="6014"/>
                  </a:moveTo>
                  <a:lnTo>
                    <a:pt x="3345" y="21572"/>
                  </a:lnTo>
                  <a:cubicBezTo>
                    <a:pt x="3320" y="21150"/>
                    <a:pt x="3377" y="20728"/>
                    <a:pt x="3508" y="20363"/>
                  </a:cubicBezTo>
                  <a:cubicBezTo>
                    <a:pt x="3750" y="19689"/>
                    <a:pt x="4192" y="19314"/>
                    <a:pt x="4636" y="19011"/>
                  </a:cubicBezTo>
                  <a:cubicBezTo>
                    <a:pt x="5577" y="18367"/>
                    <a:pt x="6523" y="17963"/>
                    <a:pt x="7520" y="17713"/>
                  </a:cubicBezTo>
                  <a:cubicBezTo>
                    <a:pt x="8607" y="17441"/>
                    <a:pt x="9754" y="17339"/>
                    <a:pt x="10870" y="17350"/>
                  </a:cubicBezTo>
                  <a:cubicBezTo>
                    <a:pt x="12003" y="17361"/>
                    <a:pt x="13149" y="17467"/>
                    <a:pt x="14257" y="17754"/>
                  </a:cubicBezTo>
                  <a:cubicBezTo>
                    <a:pt x="15302" y="18024"/>
                    <a:pt x="16322" y="18459"/>
                    <a:pt x="17256" y="19316"/>
                  </a:cubicBezTo>
                  <a:cubicBezTo>
                    <a:pt x="17557" y="19592"/>
                    <a:pt x="17848" y="19919"/>
                    <a:pt x="18024" y="20405"/>
                  </a:cubicBezTo>
                  <a:cubicBezTo>
                    <a:pt x="18138" y="20719"/>
                    <a:pt x="18194" y="21079"/>
                    <a:pt x="18186" y="21442"/>
                  </a:cubicBezTo>
                  <a:lnTo>
                    <a:pt x="21566" y="5806"/>
                  </a:lnTo>
                  <a:cubicBezTo>
                    <a:pt x="21539" y="5266"/>
                    <a:pt x="21428" y="4746"/>
                    <a:pt x="21245" y="4295"/>
                  </a:cubicBezTo>
                  <a:cubicBezTo>
                    <a:pt x="21032" y="3772"/>
                    <a:pt x="20733" y="3367"/>
                    <a:pt x="20412" y="3025"/>
                  </a:cubicBezTo>
                  <a:cubicBezTo>
                    <a:pt x="19813" y="2387"/>
                    <a:pt x="19152" y="1972"/>
                    <a:pt x="18476" y="1620"/>
                  </a:cubicBezTo>
                  <a:cubicBezTo>
                    <a:pt x="17778" y="1256"/>
                    <a:pt x="17060" y="959"/>
                    <a:pt x="16338" y="732"/>
                  </a:cubicBezTo>
                  <a:cubicBezTo>
                    <a:pt x="14607" y="189"/>
                    <a:pt x="12839" y="39"/>
                    <a:pt x="11072" y="6"/>
                  </a:cubicBezTo>
                  <a:cubicBezTo>
                    <a:pt x="9269" y="-28"/>
                    <a:pt x="7463" y="58"/>
                    <a:pt x="5696" y="606"/>
                  </a:cubicBezTo>
                  <a:cubicBezTo>
                    <a:pt x="4971" y="830"/>
                    <a:pt x="4249" y="1137"/>
                    <a:pt x="3545" y="1479"/>
                  </a:cubicBezTo>
                  <a:cubicBezTo>
                    <a:pt x="2714" y="1882"/>
                    <a:pt x="1899" y="2343"/>
                    <a:pt x="1142" y="3056"/>
                  </a:cubicBezTo>
                  <a:cubicBezTo>
                    <a:pt x="784" y="3393"/>
                    <a:pt x="440" y="3792"/>
                    <a:pt x="224" y="4369"/>
                  </a:cubicBezTo>
                  <a:cubicBezTo>
                    <a:pt x="40" y="4861"/>
                    <a:pt x="-34" y="5443"/>
                    <a:pt x="15" y="6014"/>
                  </a:cubicBezTo>
                  <a:close/>
                </a:path>
              </a:pathLst>
            </a:custGeom>
            <a:solidFill>
              <a:srgbClr val="A09DA1"/>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12" name="Google Shape;812;p44"/>
            <p:cNvSpPr/>
            <p:nvPr/>
          </p:nvSpPr>
          <p:spPr>
            <a:xfrm>
              <a:off x="4602307" y="3806709"/>
              <a:ext cx="2232819" cy="1168400"/>
            </a:xfrm>
            <a:custGeom>
              <a:avLst/>
              <a:gdLst/>
              <a:ahLst/>
              <a:cxnLst/>
              <a:rect l="l" t="t" r="r" b="b"/>
              <a:pathLst>
                <a:path w="21541" h="21566" extrusionOk="0">
                  <a:moveTo>
                    <a:pt x="2651" y="21566"/>
                  </a:moveTo>
                  <a:lnTo>
                    <a:pt x="17" y="7160"/>
                  </a:lnTo>
                  <a:cubicBezTo>
                    <a:pt x="-38" y="6465"/>
                    <a:pt x="41" y="5755"/>
                    <a:pt x="238" y="5164"/>
                  </a:cubicBezTo>
                  <a:cubicBezTo>
                    <a:pt x="449" y="4534"/>
                    <a:pt x="773" y="4095"/>
                    <a:pt x="1107" y="3711"/>
                  </a:cubicBezTo>
                  <a:cubicBezTo>
                    <a:pt x="2174" y="2483"/>
                    <a:pt x="3363" y="1736"/>
                    <a:pt x="4570" y="1197"/>
                  </a:cubicBezTo>
                  <a:cubicBezTo>
                    <a:pt x="5593" y="741"/>
                    <a:pt x="6630" y="432"/>
                    <a:pt x="7675" y="251"/>
                  </a:cubicBezTo>
                  <a:cubicBezTo>
                    <a:pt x="8669" y="79"/>
                    <a:pt x="9671" y="21"/>
                    <a:pt x="10673" y="2"/>
                  </a:cubicBezTo>
                  <a:cubicBezTo>
                    <a:pt x="12644" y="-34"/>
                    <a:pt x="14811" y="348"/>
                    <a:pt x="16707" y="1080"/>
                  </a:cubicBezTo>
                  <a:cubicBezTo>
                    <a:pt x="17619" y="1432"/>
                    <a:pt x="18492" y="1916"/>
                    <a:pt x="19268" y="2543"/>
                  </a:cubicBezTo>
                  <a:cubicBezTo>
                    <a:pt x="19572" y="2789"/>
                    <a:pt x="19866" y="3068"/>
                    <a:pt x="20149" y="3360"/>
                  </a:cubicBezTo>
                  <a:cubicBezTo>
                    <a:pt x="20489" y="3710"/>
                    <a:pt x="20821" y="4092"/>
                    <a:pt x="21100" y="4693"/>
                  </a:cubicBezTo>
                  <a:cubicBezTo>
                    <a:pt x="21265" y="5049"/>
                    <a:pt x="21407" y="5444"/>
                    <a:pt x="21482" y="5887"/>
                  </a:cubicBezTo>
                  <a:cubicBezTo>
                    <a:pt x="21550" y="6287"/>
                    <a:pt x="21562" y="6715"/>
                    <a:pt x="21504" y="7132"/>
                  </a:cubicBezTo>
                  <a:lnTo>
                    <a:pt x="18909" y="21384"/>
                  </a:lnTo>
                  <a:cubicBezTo>
                    <a:pt x="18955" y="21054"/>
                    <a:pt x="18951" y="20707"/>
                    <a:pt x="18900" y="20384"/>
                  </a:cubicBezTo>
                  <a:cubicBezTo>
                    <a:pt x="18821" y="19896"/>
                    <a:pt x="18643" y="19498"/>
                    <a:pt x="18438" y="19163"/>
                  </a:cubicBezTo>
                  <a:cubicBezTo>
                    <a:pt x="18103" y="18613"/>
                    <a:pt x="17706" y="18230"/>
                    <a:pt x="17300" y="17900"/>
                  </a:cubicBezTo>
                  <a:cubicBezTo>
                    <a:pt x="16316" y="17100"/>
                    <a:pt x="15276" y="16603"/>
                    <a:pt x="14221" y="16308"/>
                  </a:cubicBezTo>
                  <a:cubicBezTo>
                    <a:pt x="13078" y="15989"/>
                    <a:pt x="11921" y="15909"/>
                    <a:pt x="10763" y="15921"/>
                  </a:cubicBezTo>
                  <a:cubicBezTo>
                    <a:pt x="9470" y="15935"/>
                    <a:pt x="8157" y="16082"/>
                    <a:pt x="6903" y="16518"/>
                  </a:cubicBezTo>
                  <a:cubicBezTo>
                    <a:pt x="6285" y="16732"/>
                    <a:pt x="5676" y="17021"/>
                    <a:pt x="5081" y="17352"/>
                  </a:cubicBezTo>
                  <a:cubicBezTo>
                    <a:pt x="4476" y="17687"/>
                    <a:pt x="3876" y="18071"/>
                    <a:pt x="3341" y="18774"/>
                  </a:cubicBezTo>
                  <a:cubicBezTo>
                    <a:pt x="3079" y="19117"/>
                    <a:pt x="2840" y="19536"/>
                    <a:pt x="2711" y="20091"/>
                  </a:cubicBezTo>
                  <a:cubicBezTo>
                    <a:pt x="2603" y="20555"/>
                    <a:pt x="2581" y="21076"/>
                    <a:pt x="2651" y="21566"/>
                  </a:cubicBezTo>
                  <a:close/>
                </a:path>
              </a:pathLst>
            </a:custGeom>
            <a:solidFill>
              <a:srgbClr val="ADAAB0"/>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13" name="Google Shape;813;p44"/>
            <p:cNvSpPr/>
            <p:nvPr/>
          </p:nvSpPr>
          <p:spPr>
            <a:xfrm>
              <a:off x="4328463" y="2951841"/>
              <a:ext cx="2771775" cy="1258888"/>
            </a:xfrm>
            <a:custGeom>
              <a:avLst/>
              <a:gdLst/>
              <a:ahLst/>
              <a:cxnLst/>
              <a:rect l="l" t="t" r="r" b="b"/>
              <a:pathLst>
                <a:path w="21556" h="21536" extrusionOk="0">
                  <a:moveTo>
                    <a:pt x="2160" y="21482"/>
                  </a:moveTo>
                  <a:lnTo>
                    <a:pt x="12" y="8174"/>
                  </a:lnTo>
                  <a:cubicBezTo>
                    <a:pt x="-21" y="7619"/>
                    <a:pt x="12" y="7054"/>
                    <a:pt x="108" y="6536"/>
                  </a:cubicBezTo>
                  <a:cubicBezTo>
                    <a:pt x="298" y="5511"/>
                    <a:pt x="700" y="4787"/>
                    <a:pt x="1128" y="4210"/>
                  </a:cubicBezTo>
                  <a:cubicBezTo>
                    <a:pt x="1828" y="3267"/>
                    <a:pt x="2595" y="2668"/>
                    <a:pt x="3375" y="2158"/>
                  </a:cubicBezTo>
                  <a:cubicBezTo>
                    <a:pt x="4080" y="1696"/>
                    <a:pt x="4799" y="1302"/>
                    <a:pt x="5523" y="993"/>
                  </a:cubicBezTo>
                  <a:cubicBezTo>
                    <a:pt x="7421" y="181"/>
                    <a:pt x="9360" y="-64"/>
                    <a:pt x="11299" y="13"/>
                  </a:cubicBezTo>
                  <a:cubicBezTo>
                    <a:pt x="12265" y="51"/>
                    <a:pt x="13228" y="169"/>
                    <a:pt x="14185" y="413"/>
                  </a:cubicBezTo>
                  <a:cubicBezTo>
                    <a:pt x="15063" y="636"/>
                    <a:pt x="15935" y="965"/>
                    <a:pt x="16803" y="1337"/>
                  </a:cubicBezTo>
                  <a:cubicBezTo>
                    <a:pt x="18242" y="1954"/>
                    <a:pt x="19751" y="3075"/>
                    <a:pt x="20835" y="4841"/>
                  </a:cubicBezTo>
                  <a:cubicBezTo>
                    <a:pt x="21114" y="5295"/>
                    <a:pt x="21339" y="5907"/>
                    <a:pt x="21464" y="6619"/>
                  </a:cubicBezTo>
                  <a:cubicBezTo>
                    <a:pt x="21556" y="7144"/>
                    <a:pt x="21579" y="7716"/>
                    <a:pt x="21530" y="8269"/>
                  </a:cubicBezTo>
                  <a:lnTo>
                    <a:pt x="19411" y="21536"/>
                  </a:lnTo>
                  <a:cubicBezTo>
                    <a:pt x="19480" y="20987"/>
                    <a:pt x="19461" y="20402"/>
                    <a:pt x="19356" y="19881"/>
                  </a:cubicBezTo>
                  <a:cubicBezTo>
                    <a:pt x="19207" y="19145"/>
                    <a:pt x="18912" y="18631"/>
                    <a:pt x="18605" y="18197"/>
                  </a:cubicBezTo>
                  <a:cubicBezTo>
                    <a:pt x="17975" y="17306"/>
                    <a:pt x="17278" y="16686"/>
                    <a:pt x="16562" y="16219"/>
                  </a:cubicBezTo>
                  <a:cubicBezTo>
                    <a:pt x="15641" y="15620"/>
                    <a:pt x="14695" y="15275"/>
                    <a:pt x="13742" y="15048"/>
                  </a:cubicBezTo>
                  <a:cubicBezTo>
                    <a:pt x="12806" y="14825"/>
                    <a:pt x="11861" y="14714"/>
                    <a:pt x="10916" y="14698"/>
                  </a:cubicBezTo>
                  <a:cubicBezTo>
                    <a:pt x="9579" y="14676"/>
                    <a:pt x="8226" y="14858"/>
                    <a:pt x="6924" y="15319"/>
                  </a:cubicBezTo>
                  <a:cubicBezTo>
                    <a:pt x="6237" y="15562"/>
                    <a:pt x="5557" y="15889"/>
                    <a:pt x="4897" y="16311"/>
                  </a:cubicBezTo>
                  <a:cubicBezTo>
                    <a:pt x="4184" y="16766"/>
                    <a:pt x="3486" y="17337"/>
                    <a:pt x="2858" y="18297"/>
                  </a:cubicBezTo>
                  <a:cubicBezTo>
                    <a:pt x="2547" y="18771"/>
                    <a:pt x="2259" y="19358"/>
                    <a:pt x="2152" y="20156"/>
                  </a:cubicBezTo>
                  <a:cubicBezTo>
                    <a:pt x="2094" y="20590"/>
                    <a:pt x="2096" y="21052"/>
                    <a:pt x="2160" y="21482"/>
                  </a:cubicBezTo>
                  <a:close/>
                </a:path>
              </a:pathLst>
            </a:custGeom>
            <a:solidFill>
              <a:srgbClr val="D8D8D8"/>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14" name="Google Shape;814;p44"/>
            <p:cNvSpPr/>
            <p:nvPr/>
          </p:nvSpPr>
          <p:spPr>
            <a:xfrm>
              <a:off x="4059382" y="2109672"/>
              <a:ext cx="3308350" cy="1370013"/>
            </a:xfrm>
            <a:custGeom>
              <a:avLst/>
              <a:gdLst/>
              <a:ahLst/>
              <a:cxnLst/>
              <a:rect l="l" t="t" r="r" b="b"/>
              <a:pathLst>
                <a:path w="21572" h="21530" extrusionOk="0">
                  <a:moveTo>
                    <a:pt x="19773" y="21341"/>
                  </a:moveTo>
                  <a:lnTo>
                    <a:pt x="21540" y="9086"/>
                  </a:lnTo>
                  <a:cubicBezTo>
                    <a:pt x="21581" y="8658"/>
                    <a:pt x="21583" y="8212"/>
                    <a:pt x="21545" y="7782"/>
                  </a:cubicBezTo>
                  <a:cubicBezTo>
                    <a:pt x="21423" y="6409"/>
                    <a:pt x="20981" y="5472"/>
                    <a:pt x="20528" y="4750"/>
                  </a:cubicBezTo>
                  <a:cubicBezTo>
                    <a:pt x="19967" y="3855"/>
                    <a:pt x="19336" y="3193"/>
                    <a:pt x="18668" y="2636"/>
                  </a:cubicBezTo>
                  <a:cubicBezTo>
                    <a:pt x="17269" y="1469"/>
                    <a:pt x="15816" y="833"/>
                    <a:pt x="14353" y="451"/>
                  </a:cubicBezTo>
                  <a:cubicBezTo>
                    <a:pt x="12852" y="59"/>
                    <a:pt x="11335" y="-70"/>
                    <a:pt x="9820" y="36"/>
                  </a:cubicBezTo>
                  <a:cubicBezTo>
                    <a:pt x="8438" y="132"/>
                    <a:pt x="7046" y="433"/>
                    <a:pt x="5692" y="985"/>
                  </a:cubicBezTo>
                  <a:cubicBezTo>
                    <a:pt x="5021" y="1258"/>
                    <a:pt x="4356" y="1595"/>
                    <a:pt x="3703" y="2013"/>
                  </a:cubicBezTo>
                  <a:cubicBezTo>
                    <a:pt x="2983" y="2475"/>
                    <a:pt x="2273" y="3037"/>
                    <a:pt x="1603" y="3897"/>
                  </a:cubicBezTo>
                  <a:cubicBezTo>
                    <a:pt x="1257" y="4341"/>
                    <a:pt x="936" y="4851"/>
                    <a:pt x="653" y="5456"/>
                  </a:cubicBezTo>
                  <a:cubicBezTo>
                    <a:pt x="361" y="6082"/>
                    <a:pt x="93" y="6846"/>
                    <a:pt x="19" y="7825"/>
                  </a:cubicBezTo>
                  <a:cubicBezTo>
                    <a:pt x="-17" y="8294"/>
                    <a:pt x="-1" y="8778"/>
                    <a:pt x="66" y="9227"/>
                  </a:cubicBezTo>
                  <a:lnTo>
                    <a:pt x="1865" y="21530"/>
                  </a:lnTo>
                  <a:cubicBezTo>
                    <a:pt x="1802" y="21037"/>
                    <a:pt x="1801" y="20510"/>
                    <a:pt x="1861" y="20015"/>
                  </a:cubicBezTo>
                  <a:cubicBezTo>
                    <a:pt x="1956" y="19233"/>
                    <a:pt x="2180" y="18623"/>
                    <a:pt x="2434" y="18143"/>
                  </a:cubicBezTo>
                  <a:cubicBezTo>
                    <a:pt x="2666" y="17703"/>
                    <a:pt x="2931" y="17360"/>
                    <a:pt x="3208" y="17043"/>
                  </a:cubicBezTo>
                  <a:cubicBezTo>
                    <a:pt x="4405" y="15669"/>
                    <a:pt x="5682" y="14905"/>
                    <a:pt x="6984" y="14439"/>
                  </a:cubicBezTo>
                  <a:cubicBezTo>
                    <a:pt x="8245" y="13987"/>
                    <a:pt x="9535" y="13812"/>
                    <a:pt x="10817" y="13792"/>
                  </a:cubicBezTo>
                  <a:cubicBezTo>
                    <a:pt x="12262" y="13769"/>
                    <a:pt x="13740" y="13979"/>
                    <a:pt x="15138" y="14624"/>
                  </a:cubicBezTo>
                  <a:cubicBezTo>
                    <a:pt x="15775" y="14919"/>
                    <a:pt x="16401" y="15310"/>
                    <a:pt x="17011" y="15751"/>
                  </a:cubicBezTo>
                  <a:cubicBezTo>
                    <a:pt x="17735" y="16275"/>
                    <a:pt x="18452" y="16884"/>
                    <a:pt x="19077" y="18033"/>
                  </a:cubicBezTo>
                  <a:cubicBezTo>
                    <a:pt x="19345" y="18528"/>
                    <a:pt x="19588" y="19125"/>
                    <a:pt x="19708" y="19890"/>
                  </a:cubicBezTo>
                  <a:cubicBezTo>
                    <a:pt x="19780" y="20352"/>
                    <a:pt x="19803" y="20852"/>
                    <a:pt x="19773" y="21341"/>
                  </a:cubicBezTo>
                  <a:close/>
                </a:path>
              </a:pathLst>
            </a:custGeom>
            <a:solidFill>
              <a:srgbClr val="F2F2F2"/>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15" name="Google Shape;815;p44"/>
            <p:cNvSpPr/>
            <p:nvPr/>
          </p:nvSpPr>
          <p:spPr>
            <a:xfrm>
              <a:off x="5255818" y="1144472"/>
              <a:ext cx="953980" cy="5390357"/>
            </a:xfrm>
            <a:custGeom>
              <a:avLst/>
              <a:gdLst/>
              <a:ahLst/>
              <a:cxnLst/>
              <a:rect l="l" t="t" r="r" b="b"/>
              <a:pathLst>
                <a:path w="1907959" h="10780713" extrusionOk="0">
                  <a:moveTo>
                    <a:pt x="476990" y="0"/>
                  </a:moveTo>
                  <a:lnTo>
                    <a:pt x="1430969" y="0"/>
                  </a:lnTo>
                  <a:lnTo>
                    <a:pt x="1430969" y="9826924"/>
                  </a:lnTo>
                  <a:lnTo>
                    <a:pt x="1907959" y="9826924"/>
                  </a:lnTo>
                  <a:lnTo>
                    <a:pt x="953979" y="10780713"/>
                  </a:lnTo>
                  <a:lnTo>
                    <a:pt x="0" y="9826924"/>
                  </a:lnTo>
                  <a:lnTo>
                    <a:pt x="476990" y="9826924"/>
                  </a:lnTo>
                  <a:close/>
                </a:path>
              </a:pathLst>
            </a:custGeom>
            <a:gradFill>
              <a:gsLst>
                <a:gs pos="0">
                  <a:srgbClr val="74C0B6">
                    <a:alpha val="0"/>
                  </a:srgbClr>
                </a:gs>
                <a:gs pos="100000">
                  <a:schemeClr val="accent4"/>
                </a:gs>
              </a:gsLst>
              <a:lin ang="5400000" scaled="0"/>
            </a:gradFill>
            <a:ln>
              <a:noFill/>
            </a:ln>
          </p:spPr>
          <p:txBody>
            <a:bodyPr spcFirstLastPara="1" wrap="square" lIns="0" tIns="0" rIns="0" bIns="0" anchor="ctr" anchorCtr="0">
              <a:noAutofit/>
            </a:bodyPr>
            <a:lstStyle/>
            <a:p>
              <a:pPr algn="ctr" defTabSz="1219170">
                <a:buClr>
                  <a:srgbClr val="000000"/>
                </a:buClr>
                <a:buSzPts val="1500"/>
                <a:defRPr/>
              </a:pPr>
              <a:endParaRPr sz="2000" b="1" kern="0">
                <a:solidFill>
                  <a:srgbClr val="000000"/>
                </a:solidFill>
                <a:latin typeface="Helvetica Neue"/>
                <a:ea typeface="Helvetica Neue"/>
                <a:cs typeface="Helvetica Neue"/>
                <a:sym typeface="Helvetica Neue"/>
              </a:endParaRPr>
            </a:p>
          </p:txBody>
        </p:sp>
        <p:sp>
          <p:nvSpPr>
            <p:cNvPr id="816" name="Google Shape;816;p44"/>
            <p:cNvSpPr/>
            <p:nvPr/>
          </p:nvSpPr>
          <p:spPr>
            <a:xfrm>
              <a:off x="4049857" y="2626404"/>
              <a:ext cx="3336925" cy="1212850"/>
            </a:xfrm>
            <a:custGeom>
              <a:avLst/>
              <a:gdLst/>
              <a:ahLst/>
              <a:cxnLst/>
              <a:rect l="l" t="t" r="r" b="b"/>
              <a:pathLst>
                <a:path w="21600" h="21579" extrusionOk="0">
                  <a:moveTo>
                    <a:pt x="0" y="371"/>
                  </a:moveTo>
                  <a:lnTo>
                    <a:pt x="1759" y="14090"/>
                  </a:lnTo>
                  <a:cubicBezTo>
                    <a:pt x="1838" y="14702"/>
                    <a:pt x="1955" y="15270"/>
                    <a:pt x="2106" y="15769"/>
                  </a:cubicBezTo>
                  <a:cubicBezTo>
                    <a:pt x="2392" y="16713"/>
                    <a:pt x="2780" y="17356"/>
                    <a:pt x="3181" y="17898"/>
                  </a:cubicBezTo>
                  <a:cubicBezTo>
                    <a:pt x="4352" y="19482"/>
                    <a:pt x="5618" y="20246"/>
                    <a:pt x="6897" y="20773"/>
                  </a:cubicBezTo>
                  <a:cubicBezTo>
                    <a:pt x="8175" y="21300"/>
                    <a:pt x="9481" y="21600"/>
                    <a:pt x="10784" y="21578"/>
                  </a:cubicBezTo>
                  <a:cubicBezTo>
                    <a:pt x="11455" y="21567"/>
                    <a:pt x="12125" y="21471"/>
                    <a:pt x="12792" y="21326"/>
                  </a:cubicBezTo>
                  <a:cubicBezTo>
                    <a:pt x="13494" y="21173"/>
                    <a:pt x="14194" y="20964"/>
                    <a:pt x="14889" y="20639"/>
                  </a:cubicBezTo>
                  <a:cubicBezTo>
                    <a:pt x="15553" y="20328"/>
                    <a:pt x="16210" y="19911"/>
                    <a:pt x="16858" y="19403"/>
                  </a:cubicBezTo>
                  <a:cubicBezTo>
                    <a:pt x="17457" y="18933"/>
                    <a:pt x="18052" y="18383"/>
                    <a:pt x="18597" y="17536"/>
                  </a:cubicBezTo>
                  <a:cubicBezTo>
                    <a:pt x="18889" y="17082"/>
                    <a:pt x="19165" y="16544"/>
                    <a:pt x="19389" y="15856"/>
                  </a:cubicBezTo>
                  <a:cubicBezTo>
                    <a:pt x="19555" y="15349"/>
                    <a:pt x="19688" y="14769"/>
                    <a:pt x="19784" y="14142"/>
                  </a:cubicBezTo>
                  <a:lnTo>
                    <a:pt x="21600" y="0"/>
                  </a:lnTo>
                  <a:cubicBezTo>
                    <a:pt x="21488" y="820"/>
                    <a:pt x="21320" y="1574"/>
                    <a:pt x="21107" y="2224"/>
                  </a:cubicBezTo>
                  <a:cubicBezTo>
                    <a:pt x="20781" y="3216"/>
                    <a:pt x="20363" y="3925"/>
                    <a:pt x="19930" y="4529"/>
                  </a:cubicBezTo>
                  <a:cubicBezTo>
                    <a:pt x="18678" y="6276"/>
                    <a:pt x="17302" y="7177"/>
                    <a:pt x="15917" y="7804"/>
                  </a:cubicBezTo>
                  <a:cubicBezTo>
                    <a:pt x="14186" y="8589"/>
                    <a:pt x="12433" y="8962"/>
                    <a:pt x="10679" y="8947"/>
                  </a:cubicBezTo>
                  <a:cubicBezTo>
                    <a:pt x="9050" y="8933"/>
                    <a:pt x="7434" y="8597"/>
                    <a:pt x="5844" y="7960"/>
                  </a:cubicBezTo>
                  <a:cubicBezTo>
                    <a:pt x="4539" y="7436"/>
                    <a:pt x="3297" y="6656"/>
                    <a:pt x="2028" y="5128"/>
                  </a:cubicBezTo>
                  <a:cubicBezTo>
                    <a:pt x="1747" y="4790"/>
                    <a:pt x="1476" y="4383"/>
                    <a:pt x="1213" y="3960"/>
                  </a:cubicBezTo>
                  <a:cubicBezTo>
                    <a:pt x="931" y="3507"/>
                    <a:pt x="654" y="3027"/>
                    <a:pt x="428" y="2372"/>
                  </a:cubicBezTo>
                  <a:cubicBezTo>
                    <a:pt x="231" y="1804"/>
                    <a:pt x="85" y="1120"/>
                    <a:pt x="0" y="371"/>
                  </a:cubicBezTo>
                  <a:close/>
                </a:path>
              </a:pathLst>
            </a:custGeom>
            <a:solidFill>
              <a:schemeClr val="accent1">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17" name="Google Shape;817;p44"/>
            <p:cNvSpPr/>
            <p:nvPr/>
          </p:nvSpPr>
          <p:spPr>
            <a:xfrm>
              <a:off x="4884882" y="4946535"/>
              <a:ext cx="1682750" cy="932657"/>
            </a:xfrm>
            <a:custGeom>
              <a:avLst/>
              <a:gdLst/>
              <a:ahLst/>
              <a:cxnLst/>
              <a:rect l="l" t="t" r="r" b="b"/>
              <a:pathLst>
                <a:path w="21600" h="21585" extrusionOk="0">
                  <a:moveTo>
                    <a:pt x="21600" y="0"/>
                  </a:moveTo>
                  <a:lnTo>
                    <a:pt x="18178" y="17363"/>
                  </a:lnTo>
                  <a:cubicBezTo>
                    <a:pt x="18071" y="17943"/>
                    <a:pt x="17877" y="18457"/>
                    <a:pt x="17618" y="18849"/>
                  </a:cubicBezTo>
                  <a:cubicBezTo>
                    <a:pt x="17381" y="19208"/>
                    <a:pt x="17101" y="19448"/>
                    <a:pt x="16818" y="19666"/>
                  </a:cubicBezTo>
                  <a:cubicBezTo>
                    <a:pt x="15910" y="20365"/>
                    <a:pt x="14959" y="20852"/>
                    <a:pt x="13990" y="21156"/>
                  </a:cubicBezTo>
                  <a:cubicBezTo>
                    <a:pt x="13039" y="21453"/>
                    <a:pt x="12074" y="21573"/>
                    <a:pt x="11107" y="21584"/>
                  </a:cubicBezTo>
                  <a:cubicBezTo>
                    <a:pt x="9665" y="21600"/>
                    <a:pt x="8228" y="21375"/>
                    <a:pt x="6811" y="20944"/>
                  </a:cubicBezTo>
                  <a:cubicBezTo>
                    <a:pt x="5948" y="20681"/>
                    <a:pt x="5081" y="20335"/>
                    <a:pt x="4317" y="19546"/>
                  </a:cubicBezTo>
                  <a:cubicBezTo>
                    <a:pt x="4080" y="19300"/>
                    <a:pt x="3854" y="19013"/>
                    <a:pt x="3663" y="18657"/>
                  </a:cubicBezTo>
                  <a:cubicBezTo>
                    <a:pt x="3499" y="18352"/>
                    <a:pt x="3363" y="18000"/>
                    <a:pt x="3260" y="17616"/>
                  </a:cubicBezTo>
                  <a:lnTo>
                    <a:pt x="0" y="500"/>
                  </a:lnTo>
                  <a:cubicBezTo>
                    <a:pt x="219" y="1173"/>
                    <a:pt x="502" y="1770"/>
                    <a:pt x="836" y="2261"/>
                  </a:cubicBezTo>
                  <a:cubicBezTo>
                    <a:pt x="1287" y="2925"/>
                    <a:pt x="1816" y="3378"/>
                    <a:pt x="2358" y="3761"/>
                  </a:cubicBezTo>
                  <a:cubicBezTo>
                    <a:pt x="3699" y="4709"/>
                    <a:pt x="5102" y="5234"/>
                    <a:pt x="6522" y="5568"/>
                  </a:cubicBezTo>
                  <a:cubicBezTo>
                    <a:pt x="7917" y="5896"/>
                    <a:pt x="9334" y="6041"/>
                    <a:pt x="10746" y="6033"/>
                  </a:cubicBezTo>
                  <a:cubicBezTo>
                    <a:pt x="12398" y="6023"/>
                    <a:pt x="14045" y="5807"/>
                    <a:pt x="15673" y="5352"/>
                  </a:cubicBezTo>
                  <a:cubicBezTo>
                    <a:pt x="17007" y="4980"/>
                    <a:pt x="18335" y="4443"/>
                    <a:pt x="19564" y="3410"/>
                  </a:cubicBezTo>
                  <a:cubicBezTo>
                    <a:pt x="20006" y="3039"/>
                    <a:pt x="20434" y="2603"/>
                    <a:pt x="20796" y="2011"/>
                  </a:cubicBezTo>
                  <a:cubicBezTo>
                    <a:pt x="21138" y="1451"/>
                    <a:pt x="21412" y="766"/>
                    <a:pt x="21600" y="0"/>
                  </a:cubicBezTo>
                  <a:close/>
                </a:path>
              </a:pathLst>
            </a:custGeom>
            <a:solidFill>
              <a:schemeClr val="accent4">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18" name="Google Shape;818;p44"/>
            <p:cNvSpPr/>
            <p:nvPr/>
          </p:nvSpPr>
          <p:spPr>
            <a:xfrm rot="5400000">
              <a:off x="4983303"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819" name="Google Shape;819;p44"/>
            <p:cNvSpPr/>
            <p:nvPr/>
          </p:nvSpPr>
          <p:spPr>
            <a:xfrm rot="5400000">
              <a:off x="5585050"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820" name="Google Shape;820;p44"/>
            <p:cNvSpPr/>
            <p:nvPr/>
          </p:nvSpPr>
          <p:spPr>
            <a:xfrm rot="5400000">
              <a:off x="6186798" y="1584780"/>
              <a:ext cx="288090" cy="293378"/>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821" name="Google Shape;821;p44"/>
            <p:cNvSpPr/>
            <p:nvPr/>
          </p:nvSpPr>
          <p:spPr>
            <a:xfrm>
              <a:off x="4326082" y="3426504"/>
              <a:ext cx="2768600" cy="1092994"/>
            </a:xfrm>
            <a:custGeom>
              <a:avLst/>
              <a:gdLst/>
              <a:ahLst/>
              <a:cxnLst/>
              <a:rect l="l" t="t" r="r" b="b"/>
              <a:pathLst>
                <a:path w="21600" h="21581" extrusionOk="0">
                  <a:moveTo>
                    <a:pt x="21600" y="428"/>
                  </a:moveTo>
                  <a:lnTo>
                    <a:pt x="19499" y="15397"/>
                  </a:lnTo>
                  <a:cubicBezTo>
                    <a:pt x="19376" y="15946"/>
                    <a:pt x="19221" y="16445"/>
                    <a:pt x="19039" y="16875"/>
                  </a:cubicBezTo>
                  <a:cubicBezTo>
                    <a:pt x="18861" y="17295"/>
                    <a:pt x="18659" y="17644"/>
                    <a:pt x="18449" y="17956"/>
                  </a:cubicBezTo>
                  <a:cubicBezTo>
                    <a:pt x="17870" y="18815"/>
                    <a:pt x="17248" y="19369"/>
                    <a:pt x="16614" y="19812"/>
                  </a:cubicBezTo>
                  <a:cubicBezTo>
                    <a:pt x="16003" y="20240"/>
                    <a:pt x="15377" y="20566"/>
                    <a:pt x="14747" y="20821"/>
                  </a:cubicBezTo>
                  <a:cubicBezTo>
                    <a:pt x="13426" y="21357"/>
                    <a:pt x="12063" y="21600"/>
                    <a:pt x="10711" y="21580"/>
                  </a:cubicBezTo>
                  <a:cubicBezTo>
                    <a:pt x="9018" y="21555"/>
                    <a:pt x="7331" y="21135"/>
                    <a:pt x="5681" y="20239"/>
                  </a:cubicBezTo>
                  <a:cubicBezTo>
                    <a:pt x="5207" y="19981"/>
                    <a:pt x="4735" y="19684"/>
                    <a:pt x="4280" y="19263"/>
                  </a:cubicBezTo>
                  <a:cubicBezTo>
                    <a:pt x="3869" y="18883"/>
                    <a:pt x="3472" y="18403"/>
                    <a:pt x="3095" y="17831"/>
                  </a:cubicBezTo>
                  <a:cubicBezTo>
                    <a:pt x="2892" y="17523"/>
                    <a:pt x="2694" y="17186"/>
                    <a:pt x="2524" y="16765"/>
                  </a:cubicBezTo>
                  <a:cubicBezTo>
                    <a:pt x="2354" y="16340"/>
                    <a:pt x="2216" y="15838"/>
                    <a:pt x="2119" y="15285"/>
                  </a:cubicBezTo>
                  <a:lnTo>
                    <a:pt x="0" y="0"/>
                  </a:lnTo>
                  <a:cubicBezTo>
                    <a:pt x="147" y="823"/>
                    <a:pt x="354" y="1565"/>
                    <a:pt x="612" y="2188"/>
                  </a:cubicBezTo>
                  <a:cubicBezTo>
                    <a:pt x="910" y="2909"/>
                    <a:pt x="1265" y="3449"/>
                    <a:pt x="1633" y="3924"/>
                  </a:cubicBezTo>
                  <a:cubicBezTo>
                    <a:pt x="3138" y="5872"/>
                    <a:pt x="4782" y="6715"/>
                    <a:pt x="6442" y="7293"/>
                  </a:cubicBezTo>
                  <a:cubicBezTo>
                    <a:pt x="7974" y="7826"/>
                    <a:pt x="9542" y="8148"/>
                    <a:pt x="11100" y="8121"/>
                  </a:cubicBezTo>
                  <a:cubicBezTo>
                    <a:pt x="12698" y="8093"/>
                    <a:pt x="14289" y="7707"/>
                    <a:pt x="15858" y="7033"/>
                  </a:cubicBezTo>
                  <a:cubicBezTo>
                    <a:pt x="16653" y="6692"/>
                    <a:pt x="17442" y="6276"/>
                    <a:pt x="18216" y="5704"/>
                  </a:cubicBezTo>
                  <a:cubicBezTo>
                    <a:pt x="18887" y="5207"/>
                    <a:pt x="19546" y="4591"/>
                    <a:pt x="20165" y="3752"/>
                  </a:cubicBezTo>
                  <a:cubicBezTo>
                    <a:pt x="20495" y="3304"/>
                    <a:pt x="20813" y="2793"/>
                    <a:pt x="21083" y="2136"/>
                  </a:cubicBezTo>
                  <a:cubicBezTo>
                    <a:pt x="21289" y="1636"/>
                    <a:pt x="21463" y="1060"/>
                    <a:pt x="21600" y="428"/>
                  </a:cubicBezTo>
                  <a:close/>
                </a:path>
              </a:pathLst>
            </a:custGeom>
            <a:solidFill>
              <a:schemeClr val="accent2">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22" name="Google Shape;822;p44"/>
            <p:cNvSpPr/>
            <p:nvPr/>
          </p:nvSpPr>
          <p:spPr>
            <a:xfrm>
              <a:off x="4602307" y="4183742"/>
              <a:ext cx="2230438" cy="1024731"/>
            </a:xfrm>
            <a:custGeom>
              <a:avLst/>
              <a:gdLst/>
              <a:ahLst/>
              <a:cxnLst/>
              <a:rect l="l" t="t" r="r" b="b"/>
              <a:pathLst>
                <a:path w="21600" h="21567" extrusionOk="0">
                  <a:moveTo>
                    <a:pt x="0" y="175"/>
                  </a:moveTo>
                  <a:lnTo>
                    <a:pt x="2650" y="16346"/>
                  </a:lnTo>
                  <a:cubicBezTo>
                    <a:pt x="2712" y="16694"/>
                    <a:pt x="2797" y="17020"/>
                    <a:pt x="2904" y="17313"/>
                  </a:cubicBezTo>
                  <a:cubicBezTo>
                    <a:pt x="3117" y="17897"/>
                    <a:pt x="3402" y="18325"/>
                    <a:pt x="3699" y="18695"/>
                  </a:cubicBezTo>
                  <a:cubicBezTo>
                    <a:pt x="4816" y="20087"/>
                    <a:pt x="6055" y="20689"/>
                    <a:pt x="7315" y="21068"/>
                  </a:cubicBezTo>
                  <a:cubicBezTo>
                    <a:pt x="8517" y="21430"/>
                    <a:pt x="9755" y="21600"/>
                    <a:pt x="10980" y="21562"/>
                  </a:cubicBezTo>
                  <a:cubicBezTo>
                    <a:pt x="12186" y="21524"/>
                    <a:pt x="13386" y="21296"/>
                    <a:pt x="14574" y="20910"/>
                  </a:cubicBezTo>
                  <a:cubicBezTo>
                    <a:pt x="15688" y="20548"/>
                    <a:pt x="16805" y="20040"/>
                    <a:pt x="17803" y="18876"/>
                  </a:cubicBezTo>
                  <a:cubicBezTo>
                    <a:pt x="18081" y="18551"/>
                    <a:pt x="18349" y="18175"/>
                    <a:pt x="18572" y="17688"/>
                  </a:cubicBezTo>
                  <a:cubicBezTo>
                    <a:pt x="18759" y="17281"/>
                    <a:pt x="18911" y="16805"/>
                    <a:pt x="19021" y="16282"/>
                  </a:cubicBezTo>
                  <a:lnTo>
                    <a:pt x="21600" y="0"/>
                  </a:lnTo>
                  <a:cubicBezTo>
                    <a:pt x="21524" y="485"/>
                    <a:pt x="21409" y="937"/>
                    <a:pt x="21262" y="1336"/>
                  </a:cubicBezTo>
                  <a:cubicBezTo>
                    <a:pt x="21085" y="1813"/>
                    <a:pt x="20865" y="2202"/>
                    <a:pt x="20635" y="2556"/>
                  </a:cubicBezTo>
                  <a:cubicBezTo>
                    <a:pt x="20067" y="3430"/>
                    <a:pt x="19440" y="4092"/>
                    <a:pt x="18790" y="4610"/>
                  </a:cubicBezTo>
                  <a:cubicBezTo>
                    <a:pt x="17982" y="5253"/>
                    <a:pt x="17141" y="5669"/>
                    <a:pt x="16294" y="6002"/>
                  </a:cubicBezTo>
                  <a:cubicBezTo>
                    <a:pt x="14525" y="6697"/>
                    <a:pt x="12727" y="7030"/>
                    <a:pt x="10922" y="7040"/>
                  </a:cubicBezTo>
                  <a:cubicBezTo>
                    <a:pt x="9751" y="7045"/>
                    <a:pt x="8579" y="6914"/>
                    <a:pt x="7418" y="6652"/>
                  </a:cubicBezTo>
                  <a:cubicBezTo>
                    <a:pt x="6169" y="6370"/>
                    <a:pt x="4929" y="5938"/>
                    <a:pt x="3712" y="5241"/>
                  </a:cubicBezTo>
                  <a:cubicBezTo>
                    <a:pt x="2875" y="4763"/>
                    <a:pt x="2049" y="4157"/>
                    <a:pt x="1310" y="3171"/>
                  </a:cubicBezTo>
                  <a:cubicBezTo>
                    <a:pt x="1000" y="2758"/>
                    <a:pt x="707" y="2281"/>
                    <a:pt x="463" y="1693"/>
                  </a:cubicBezTo>
                  <a:cubicBezTo>
                    <a:pt x="275" y="1240"/>
                    <a:pt x="119" y="729"/>
                    <a:pt x="0" y="175"/>
                  </a:cubicBezTo>
                  <a:close/>
                </a:path>
              </a:pathLst>
            </a:custGeom>
            <a:solidFill>
              <a:schemeClr val="accent3">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23" name="Google Shape;823;p44"/>
            <p:cNvSpPr/>
            <p:nvPr/>
          </p:nvSpPr>
          <p:spPr>
            <a:xfrm>
              <a:off x="6126307" y="2852623"/>
              <a:ext cx="1056481" cy="2972595"/>
            </a:xfrm>
            <a:custGeom>
              <a:avLst/>
              <a:gdLst/>
              <a:ahLst/>
              <a:cxnLst/>
              <a:rect l="l" t="t" r="r" b="b"/>
              <a:pathLst>
                <a:path w="21600" h="21600" extrusionOk="0">
                  <a:moveTo>
                    <a:pt x="0" y="21600"/>
                  </a:moveTo>
                  <a:lnTo>
                    <a:pt x="15714" y="909"/>
                  </a:lnTo>
                  <a:cubicBezTo>
                    <a:pt x="16760" y="794"/>
                    <a:pt x="17787" y="658"/>
                    <a:pt x="18790" y="502"/>
                  </a:cubicBezTo>
                  <a:cubicBezTo>
                    <a:pt x="19751" y="352"/>
                    <a:pt x="20689" y="185"/>
                    <a:pt x="21600" y="0"/>
                  </a:cubicBezTo>
                  <a:lnTo>
                    <a:pt x="2036" y="21287"/>
                  </a:lnTo>
                  <a:cubicBezTo>
                    <a:pt x="1751" y="21349"/>
                    <a:pt x="1455" y="21405"/>
                    <a:pt x="1150" y="21454"/>
                  </a:cubicBezTo>
                  <a:cubicBezTo>
                    <a:pt x="778" y="21513"/>
                    <a:pt x="394" y="21562"/>
                    <a:pt x="0" y="21600"/>
                  </a:cubicBezTo>
                  <a:close/>
                </a:path>
              </a:pathLst>
            </a:custGeom>
            <a:solidFill>
              <a:srgbClr val="7F7F7F">
                <a:alpha val="13725"/>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24" name="Google Shape;824;p44"/>
            <p:cNvSpPr/>
            <p:nvPr/>
          </p:nvSpPr>
          <p:spPr>
            <a:xfrm>
              <a:off x="4264170" y="2866910"/>
              <a:ext cx="1018381" cy="2954338"/>
            </a:xfrm>
            <a:custGeom>
              <a:avLst/>
              <a:gdLst/>
              <a:ahLst/>
              <a:cxnLst/>
              <a:rect l="l" t="t" r="r" b="b"/>
              <a:pathLst>
                <a:path w="21600" h="21600" extrusionOk="0">
                  <a:moveTo>
                    <a:pt x="21600" y="21600"/>
                  </a:moveTo>
                  <a:cubicBezTo>
                    <a:pt x="21328" y="21570"/>
                    <a:pt x="21059" y="21538"/>
                    <a:pt x="20793" y="21503"/>
                  </a:cubicBezTo>
                  <a:cubicBezTo>
                    <a:pt x="20539" y="21469"/>
                    <a:pt x="20288" y="21432"/>
                    <a:pt x="20040" y="21393"/>
                  </a:cubicBezTo>
                  <a:lnTo>
                    <a:pt x="0" y="0"/>
                  </a:lnTo>
                  <a:cubicBezTo>
                    <a:pt x="752" y="141"/>
                    <a:pt x="1522" y="271"/>
                    <a:pt x="2307" y="390"/>
                  </a:cubicBezTo>
                  <a:cubicBezTo>
                    <a:pt x="3065" y="504"/>
                    <a:pt x="3837" y="607"/>
                    <a:pt x="4621" y="699"/>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825" name="Google Shape;825;p44"/>
            <p:cNvSpPr/>
            <p:nvPr/>
          </p:nvSpPr>
          <p:spPr>
            <a:xfrm>
              <a:off x="4615007" y="3004229"/>
              <a:ext cx="873125" cy="2862263"/>
            </a:xfrm>
            <a:custGeom>
              <a:avLst/>
              <a:gdLst/>
              <a:ahLst/>
              <a:cxnLst/>
              <a:rect l="l" t="t" r="r" b="b"/>
              <a:pathLst>
                <a:path w="21600" h="21600" extrusionOk="0">
                  <a:moveTo>
                    <a:pt x="21600" y="21600"/>
                  </a:moveTo>
                  <a:cubicBezTo>
                    <a:pt x="20953" y="21583"/>
                    <a:pt x="20310" y="21555"/>
                    <a:pt x="19672" y="21519"/>
                  </a:cubicBezTo>
                  <a:cubicBezTo>
                    <a:pt x="18972" y="21478"/>
                    <a:pt x="18279" y="21426"/>
                    <a:pt x="17597" y="21363"/>
                  </a:cubicBezTo>
                  <a:lnTo>
                    <a:pt x="0" y="0"/>
                  </a:lnTo>
                  <a:cubicBezTo>
                    <a:pt x="1860" y="149"/>
                    <a:pt x="3735" y="280"/>
                    <a:pt x="5621" y="395"/>
                  </a:cubicBezTo>
                  <a:cubicBezTo>
                    <a:pt x="7485" y="507"/>
                    <a:pt x="9360" y="603"/>
                    <a:pt x="11243" y="681"/>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grpSp>
      <p:sp>
        <p:nvSpPr>
          <p:cNvPr id="826" name="Google Shape;826;p44"/>
          <p:cNvSpPr txBox="1"/>
          <p:nvPr/>
        </p:nvSpPr>
        <p:spPr>
          <a:xfrm>
            <a:off x="6023751" y="202904"/>
            <a:ext cx="3001060"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ED8227"/>
                </a:solidFill>
                <a:latin typeface="Zilla Slab"/>
                <a:ea typeface="Zilla Slab"/>
                <a:cs typeface="Zilla Slab"/>
                <a:sym typeface="Zilla Slab"/>
              </a:rPr>
              <a:t>POTENCIALNE STRANKE</a:t>
            </a:r>
            <a:endParaRPr sz="1867" kern="0">
              <a:solidFill>
                <a:srgbClr val="000000"/>
              </a:solidFill>
              <a:latin typeface="Arial"/>
              <a:cs typeface="Arial"/>
              <a:sym typeface="Arial"/>
            </a:endParaRPr>
          </a:p>
        </p:txBody>
      </p:sp>
      <p:sp>
        <p:nvSpPr>
          <p:cNvPr id="827" name="Google Shape;827;p44"/>
          <p:cNvSpPr txBox="1"/>
          <p:nvPr/>
        </p:nvSpPr>
        <p:spPr>
          <a:xfrm>
            <a:off x="6023751" y="6119680"/>
            <a:ext cx="3001060" cy="738321"/>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ED8227"/>
                </a:solidFill>
                <a:latin typeface="Zilla Slab"/>
                <a:ea typeface="Zilla Slab"/>
                <a:cs typeface="Zilla Slab"/>
                <a:sym typeface="Zilla Slab"/>
              </a:rPr>
              <a:t>SKLENJENI POSLI</a:t>
            </a:r>
            <a:endParaRPr sz="1867" kern="0">
              <a:solidFill>
                <a:srgbClr val="000000"/>
              </a:solidFill>
              <a:latin typeface="Arial"/>
              <a:cs typeface="Arial"/>
              <a:sym typeface="Arial"/>
            </a:endParaRPr>
          </a:p>
        </p:txBody>
      </p:sp>
      <p:sp>
        <p:nvSpPr>
          <p:cNvPr id="828" name="Google Shape;828;p44"/>
          <p:cNvSpPr txBox="1"/>
          <p:nvPr/>
        </p:nvSpPr>
        <p:spPr>
          <a:xfrm>
            <a:off x="2082564" y="2353973"/>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A</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829" name="Google Shape;829;p44"/>
          <p:cNvSpPr txBox="1"/>
          <p:nvPr/>
        </p:nvSpPr>
        <p:spPr>
          <a:xfrm>
            <a:off x="2082564" y="3053300"/>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I</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830" name="Google Shape;830;p44"/>
          <p:cNvSpPr txBox="1"/>
          <p:nvPr/>
        </p:nvSpPr>
        <p:spPr>
          <a:xfrm>
            <a:off x="2082564" y="3752627"/>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D</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sp>
        <p:nvSpPr>
          <p:cNvPr id="831" name="Google Shape;831;p44"/>
          <p:cNvSpPr txBox="1"/>
          <p:nvPr/>
        </p:nvSpPr>
        <p:spPr>
          <a:xfrm>
            <a:off x="2082564" y="4465156"/>
            <a:ext cx="742113" cy="83436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5333" b="1" kern="0">
                <a:solidFill>
                  <a:srgbClr val="ED8227"/>
                </a:solidFill>
                <a:latin typeface="Zilla Slab"/>
                <a:ea typeface="Zilla Slab"/>
                <a:cs typeface="Zilla Slab"/>
                <a:sym typeface="Zilla Slab"/>
              </a:rPr>
              <a:t>A</a:t>
            </a:r>
            <a:r>
              <a:rPr lang="en" sz="5333" b="1" kern="0">
                <a:solidFill>
                  <a:srgbClr val="FFFFFF"/>
                </a:solidFill>
                <a:latin typeface="Zilla Slab"/>
                <a:ea typeface="Zilla Slab"/>
                <a:cs typeface="Zilla Slab"/>
                <a:sym typeface="Zilla Slab"/>
              </a:rPr>
              <a:t>.</a:t>
            </a:r>
            <a:endParaRPr sz="1867" kern="0">
              <a:solidFill>
                <a:srgbClr val="000000"/>
              </a:solidFill>
              <a:latin typeface="Arial"/>
              <a:cs typeface="Arial"/>
              <a:sym typeface="Arial"/>
            </a:endParaRPr>
          </a:p>
        </p:txBody>
      </p:sp>
      <p:cxnSp>
        <p:nvCxnSpPr>
          <p:cNvPr id="832" name="Google Shape;832;p44"/>
          <p:cNvCxnSpPr/>
          <p:nvPr/>
        </p:nvCxnSpPr>
        <p:spPr>
          <a:xfrm>
            <a:off x="2824677" y="2771153"/>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833" name="Google Shape;833;p44"/>
          <p:cNvCxnSpPr/>
          <p:nvPr/>
        </p:nvCxnSpPr>
        <p:spPr>
          <a:xfrm>
            <a:off x="2824677" y="3474881"/>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834" name="Google Shape;834;p44"/>
          <p:cNvCxnSpPr/>
          <p:nvPr/>
        </p:nvCxnSpPr>
        <p:spPr>
          <a:xfrm>
            <a:off x="2824677" y="4178609"/>
            <a:ext cx="2507399" cy="0"/>
          </a:xfrm>
          <a:prstGeom prst="straightConnector1">
            <a:avLst/>
          </a:prstGeom>
          <a:noFill/>
          <a:ln w="57150" cap="flat" cmpd="sng">
            <a:solidFill>
              <a:schemeClr val="accent3"/>
            </a:solidFill>
            <a:prstDash val="solid"/>
            <a:round/>
            <a:headEnd type="none" w="sm" len="sm"/>
            <a:tailEnd type="stealth" w="med" len="med"/>
          </a:ln>
        </p:spPr>
      </p:cxnSp>
      <p:cxnSp>
        <p:nvCxnSpPr>
          <p:cNvPr id="835" name="Google Shape;835;p44"/>
          <p:cNvCxnSpPr/>
          <p:nvPr/>
        </p:nvCxnSpPr>
        <p:spPr>
          <a:xfrm>
            <a:off x="2824677" y="4882336"/>
            <a:ext cx="2507399" cy="0"/>
          </a:xfrm>
          <a:prstGeom prst="straightConnector1">
            <a:avLst/>
          </a:prstGeom>
          <a:noFill/>
          <a:ln w="57150" cap="flat" cmpd="sng">
            <a:solidFill>
              <a:schemeClr val="accent3"/>
            </a:solidFill>
            <a:prstDash val="solid"/>
            <a:round/>
            <a:headEnd type="none" w="sm" len="sm"/>
            <a:tailEnd type="stealth" w="med" len="med"/>
          </a:ln>
        </p:spPr>
      </p:cxnSp>
      <p:sp>
        <p:nvSpPr>
          <p:cNvPr id="836" name="Google Shape;836;p44"/>
          <p:cNvSpPr txBox="1"/>
          <p:nvPr/>
        </p:nvSpPr>
        <p:spPr>
          <a:xfrm rot="-604147">
            <a:off x="3118718" y="2541221"/>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800000"/>
                </a:highlight>
                <a:latin typeface="Zilla Slab"/>
                <a:ea typeface="Zilla Slab"/>
                <a:cs typeface="Zilla Slab"/>
                <a:sym typeface="Zilla Slab"/>
              </a:rPr>
              <a:t>OGLAS NA INSTAGRAMU</a:t>
            </a:r>
            <a:endParaRPr sz="1867" kern="0">
              <a:solidFill>
                <a:srgbClr val="000000"/>
              </a:solidFill>
              <a:latin typeface="Arial"/>
              <a:cs typeface="Arial"/>
              <a:sym typeface="Arial"/>
            </a:endParaRPr>
          </a:p>
        </p:txBody>
      </p:sp>
      <p:sp>
        <p:nvSpPr>
          <p:cNvPr id="837" name="Google Shape;837;p44"/>
          <p:cNvSpPr txBox="1"/>
          <p:nvPr/>
        </p:nvSpPr>
        <p:spPr>
          <a:xfrm rot="-604147">
            <a:off x="3122857" y="3244949"/>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800000"/>
                </a:highlight>
                <a:latin typeface="Zilla Slab"/>
                <a:ea typeface="Zilla Slab"/>
                <a:cs typeface="Zilla Slab"/>
                <a:sym typeface="Zilla Slab"/>
              </a:rPr>
              <a:t>NASLOVNICA SPL. STRANI</a:t>
            </a:r>
            <a:endParaRPr sz="1867" kern="0">
              <a:solidFill>
                <a:srgbClr val="000000"/>
              </a:solidFill>
              <a:latin typeface="Arial"/>
              <a:cs typeface="Arial"/>
              <a:sym typeface="Arial"/>
            </a:endParaRPr>
          </a:p>
        </p:txBody>
      </p:sp>
      <p:sp>
        <p:nvSpPr>
          <p:cNvPr id="838" name="Google Shape;838;p44"/>
          <p:cNvSpPr txBox="1"/>
          <p:nvPr/>
        </p:nvSpPr>
        <p:spPr>
          <a:xfrm rot="-604147">
            <a:off x="3038646" y="3948677"/>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800000"/>
                </a:highlight>
                <a:latin typeface="Zilla Slab"/>
                <a:ea typeface="Zilla Slab"/>
                <a:cs typeface="Zilla Slab"/>
                <a:sym typeface="Zilla Slab"/>
              </a:rPr>
              <a:t>PREDSTAVITEV PRODUKTA</a:t>
            </a:r>
            <a:endParaRPr sz="1867" b="1" kern="0">
              <a:solidFill>
                <a:srgbClr val="FFFFFF"/>
              </a:solidFill>
              <a:highlight>
                <a:srgbClr val="800000"/>
              </a:highlight>
              <a:latin typeface="Zilla Slab"/>
              <a:ea typeface="Zilla Slab"/>
              <a:cs typeface="Zilla Slab"/>
              <a:sym typeface="Zilla Slab"/>
            </a:endParaRPr>
          </a:p>
        </p:txBody>
      </p:sp>
      <p:sp>
        <p:nvSpPr>
          <p:cNvPr id="839" name="Google Shape;839;p44"/>
          <p:cNvSpPr txBox="1"/>
          <p:nvPr/>
        </p:nvSpPr>
        <p:spPr>
          <a:xfrm rot="-604147">
            <a:off x="3033685" y="4652403"/>
            <a:ext cx="1835044" cy="459868"/>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1867" b="1" kern="0">
                <a:solidFill>
                  <a:srgbClr val="FFFFFF"/>
                </a:solidFill>
                <a:highlight>
                  <a:srgbClr val="800000"/>
                </a:highlight>
                <a:latin typeface="Zilla Slab"/>
                <a:ea typeface="Zilla Slab"/>
                <a:cs typeface="Zilla Slab"/>
                <a:sym typeface="Zilla Slab"/>
              </a:rPr>
              <a:t>KLIK ZA NAROČILO</a:t>
            </a:r>
            <a:endParaRPr sz="1867" kern="0">
              <a:solidFill>
                <a:srgbClr val="000000"/>
              </a:solidFill>
              <a:latin typeface="Arial"/>
              <a:cs typeface="Arial"/>
              <a:sym typeface="Arial"/>
            </a:endParaRPr>
          </a:p>
        </p:txBody>
      </p:sp>
      <p:sp>
        <p:nvSpPr>
          <p:cNvPr id="840" name="Google Shape;840;p44"/>
          <p:cNvSpPr txBox="1"/>
          <p:nvPr/>
        </p:nvSpPr>
        <p:spPr>
          <a:xfrm>
            <a:off x="2864295" y="1172970"/>
            <a:ext cx="2428160" cy="709135"/>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2667" b="1" kern="0">
                <a:solidFill>
                  <a:srgbClr val="FFFFFF"/>
                </a:solidFill>
                <a:highlight>
                  <a:srgbClr val="800000"/>
                </a:highlight>
                <a:latin typeface="Zilla Slab"/>
                <a:ea typeface="Zilla Slab"/>
                <a:cs typeface="Zilla Slab"/>
                <a:sym typeface="Zilla Slab"/>
              </a:rPr>
              <a:t>PRODAJA B2C PRODUKTA</a:t>
            </a:r>
            <a:endParaRPr sz="1867" kern="0">
              <a:solidFill>
                <a:srgbClr val="000000"/>
              </a:solidFill>
              <a:latin typeface="Arial"/>
              <a:cs typeface="Arial"/>
              <a:sym typeface="Arial"/>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0">
  <p:cSld>
    <p:bg>
      <p:bgPr>
        <a:solidFill>
          <a:srgbClr val="191916"/>
        </a:solidFill>
        <a:effectLst/>
      </p:bgPr>
    </p:bg>
    <p:spTree>
      <p:nvGrpSpPr>
        <p:cNvPr id="1" name="Shape 844"/>
        <p:cNvGrpSpPr/>
        <p:nvPr/>
      </p:nvGrpSpPr>
      <p:grpSpPr>
        <a:xfrm>
          <a:off x="0" y="0"/>
          <a:ext cx="0" cy="0"/>
          <a:chOff x="0" y="0"/>
          <a:chExt cx="0" cy="0"/>
        </a:xfrm>
      </p:grpSpPr>
      <p:sp>
        <p:nvSpPr>
          <p:cNvPr id="846" name="Google Shape;846;p45"/>
          <p:cNvSpPr txBox="1"/>
          <p:nvPr/>
        </p:nvSpPr>
        <p:spPr>
          <a:xfrm>
            <a:off x="2682733" y="3228733"/>
            <a:ext cx="6718655" cy="15464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6400" b="1" kern="0">
                <a:solidFill>
                  <a:srgbClr val="ED8227"/>
                </a:solidFill>
                <a:latin typeface="Zilla Slab"/>
                <a:ea typeface="Zilla Slab"/>
                <a:cs typeface="Zilla Slab"/>
                <a:sym typeface="Zilla Slab"/>
              </a:rPr>
              <a:t>Za vsakim poslom se skriva jasen proces – odkrij ga!</a:t>
            </a:r>
            <a:endParaRPr sz="1867" kern="0">
              <a:solidFill>
                <a:srgbClr val="000000"/>
              </a:solidFill>
              <a:latin typeface="Arial"/>
              <a:cs typeface="Arial"/>
              <a:sym typeface="Arial"/>
            </a:endParaRPr>
          </a:p>
        </p:txBody>
      </p:sp>
      <p:sp>
        <p:nvSpPr>
          <p:cNvPr id="847" name="Google Shape;847;p45"/>
          <p:cNvSpPr txBox="1"/>
          <p:nvPr/>
        </p:nvSpPr>
        <p:spPr>
          <a:xfrm>
            <a:off x="2682733" y="4751940"/>
            <a:ext cx="6216800" cy="1046400"/>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2000"/>
              <a:defRPr/>
            </a:pPr>
            <a:r>
              <a:rPr lang="en" sz="2667" kern="0">
                <a:solidFill>
                  <a:srgbClr val="FFFFFF"/>
                </a:solidFill>
                <a:latin typeface="Red Hat Text"/>
                <a:ea typeface="Red Hat Text"/>
                <a:cs typeface="Red Hat Text"/>
                <a:sym typeface="Red Hat Text"/>
              </a:rPr>
              <a:t>Morda bo najboljša pot poslati brošuro in predlagati sestanek. Morda oglaševanje na Instagramu in prodajo na spletu…</a:t>
            </a:r>
            <a:endParaRPr sz="1867" kern="0">
              <a:solidFill>
                <a:srgbClr val="000000"/>
              </a:solidFill>
              <a:latin typeface="Arial"/>
              <a:cs typeface="Arial"/>
              <a:sym typeface="Arial"/>
            </a:endParaRPr>
          </a:p>
        </p:txBody>
      </p:sp>
      <p:sp>
        <p:nvSpPr>
          <p:cNvPr id="848" name="Google Shape;848;p45"/>
          <p:cNvSpPr/>
          <p:nvPr/>
        </p:nvSpPr>
        <p:spPr>
          <a:xfrm>
            <a:off x="4375926" y="447268"/>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849" name="Google Shape;849;p45"/>
          <p:cNvSpPr/>
          <p:nvPr/>
        </p:nvSpPr>
        <p:spPr>
          <a:xfrm rot="2487343">
            <a:off x="3962749" y="1745697"/>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850" name="Google Shape;850;p45"/>
          <p:cNvSpPr/>
          <p:nvPr/>
        </p:nvSpPr>
        <p:spPr>
          <a:xfrm rot="-922034">
            <a:off x="3164916" y="1004686"/>
            <a:ext cx="922832" cy="626476"/>
          </a:xfrm>
          <a:custGeom>
            <a:avLst/>
            <a:gdLst/>
            <a:ahLst/>
            <a:cxnLst/>
            <a:rect l="l" t="t" r="r" b="b"/>
            <a:pathLst>
              <a:path w="18640" h="12654" extrusionOk="0">
                <a:moveTo>
                  <a:pt x="11486" y="512"/>
                </a:moveTo>
                <a:lnTo>
                  <a:pt x="14089" y="536"/>
                </a:lnTo>
                <a:lnTo>
                  <a:pt x="16206" y="585"/>
                </a:lnTo>
                <a:lnTo>
                  <a:pt x="17106" y="585"/>
                </a:lnTo>
                <a:lnTo>
                  <a:pt x="17374" y="633"/>
                </a:lnTo>
                <a:lnTo>
                  <a:pt x="17617" y="706"/>
                </a:lnTo>
                <a:lnTo>
                  <a:pt x="17715" y="755"/>
                </a:lnTo>
                <a:lnTo>
                  <a:pt x="17812" y="828"/>
                </a:lnTo>
                <a:lnTo>
                  <a:pt x="17885" y="925"/>
                </a:lnTo>
                <a:lnTo>
                  <a:pt x="17958" y="1047"/>
                </a:lnTo>
                <a:lnTo>
                  <a:pt x="17982" y="1169"/>
                </a:lnTo>
                <a:lnTo>
                  <a:pt x="18007" y="1315"/>
                </a:lnTo>
                <a:lnTo>
                  <a:pt x="17982" y="1607"/>
                </a:lnTo>
                <a:lnTo>
                  <a:pt x="17958" y="1753"/>
                </a:lnTo>
                <a:lnTo>
                  <a:pt x="17958" y="1923"/>
                </a:lnTo>
                <a:lnTo>
                  <a:pt x="17958" y="2264"/>
                </a:lnTo>
                <a:lnTo>
                  <a:pt x="18007" y="2604"/>
                </a:lnTo>
                <a:lnTo>
                  <a:pt x="18031" y="2945"/>
                </a:lnTo>
                <a:lnTo>
                  <a:pt x="18031" y="3115"/>
                </a:lnTo>
                <a:lnTo>
                  <a:pt x="17520" y="3164"/>
                </a:lnTo>
                <a:lnTo>
                  <a:pt x="17009" y="3188"/>
                </a:lnTo>
                <a:lnTo>
                  <a:pt x="15963" y="3212"/>
                </a:lnTo>
                <a:lnTo>
                  <a:pt x="14917" y="3188"/>
                </a:lnTo>
                <a:lnTo>
                  <a:pt x="13870" y="3164"/>
                </a:lnTo>
                <a:lnTo>
                  <a:pt x="12751" y="3139"/>
                </a:lnTo>
                <a:lnTo>
                  <a:pt x="11607" y="3115"/>
                </a:lnTo>
                <a:lnTo>
                  <a:pt x="11023" y="3139"/>
                </a:lnTo>
                <a:lnTo>
                  <a:pt x="10439" y="3188"/>
                </a:lnTo>
                <a:lnTo>
                  <a:pt x="9855" y="3237"/>
                </a:lnTo>
                <a:lnTo>
                  <a:pt x="9271" y="3261"/>
                </a:lnTo>
                <a:lnTo>
                  <a:pt x="8712" y="3261"/>
                </a:lnTo>
                <a:lnTo>
                  <a:pt x="8152" y="3237"/>
                </a:lnTo>
                <a:lnTo>
                  <a:pt x="7057" y="3164"/>
                </a:lnTo>
                <a:lnTo>
                  <a:pt x="5938" y="3091"/>
                </a:lnTo>
                <a:lnTo>
                  <a:pt x="5403" y="3091"/>
                </a:lnTo>
                <a:lnTo>
                  <a:pt x="4843" y="3066"/>
                </a:lnTo>
                <a:lnTo>
                  <a:pt x="3651" y="3091"/>
                </a:lnTo>
                <a:lnTo>
                  <a:pt x="2483" y="3139"/>
                </a:lnTo>
                <a:lnTo>
                  <a:pt x="1412" y="3164"/>
                </a:lnTo>
                <a:lnTo>
                  <a:pt x="950" y="3164"/>
                </a:lnTo>
                <a:lnTo>
                  <a:pt x="731" y="3188"/>
                </a:lnTo>
                <a:lnTo>
                  <a:pt x="487" y="3212"/>
                </a:lnTo>
                <a:lnTo>
                  <a:pt x="487" y="3212"/>
                </a:lnTo>
                <a:lnTo>
                  <a:pt x="512" y="2799"/>
                </a:lnTo>
                <a:lnTo>
                  <a:pt x="560" y="2410"/>
                </a:lnTo>
                <a:lnTo>
                  <a:pt x="633" y="1996"/>
                </a:lnTo>
                <a:lnTo>
                  <a:pt x="731" y="1607"/>
                </a:lnTo>
                <a:lnTo>
                  <a:pt x="828" y="1363"/>
                </a:lnTo>
                <a:lnTo>
                  <a:pt x="925" y="1169"/>
                </a:lnTo>
                <a:lnTo>
                  <a:pt x="1071" y="998"/>
                </a:lnTo>
                <a:lnTo>
                  <a:pt x="1217" y="852"/>
                </a:lnTo>
                <a:lnTo>
                  <a:pt x="1388" y="731"/>
                </a:lnTo>
                <a:lnTo>
                  <a:pt x="1582" y="658"/>
                </a:lnTo>
                <a:lnTo>
                  <a:pt x="1777" y="585"/>
                </a:lnTo>
                <a:lnTo>
                  <a:pt x="1996" y="512"/>
                </a:lnTo>
                <a:lnTo>
                  <a:pt x="2118" y="560"/>
                </a:lnTo>
                <a:lnTo>
                  <a:pt x="2239" y="560"/>
                </a:lnTo>
                <a:lnTo>
                  <a:pt x="2483" y="585"/>
                </a:lnTo>
                <a:lnTo>
                  <a:pt x="2969" y="536"/>
                </a:lnTo>
                <a:lnTo>
                  <a:pt x="4016" y="512"/>
                </a:lnTo>
                <a:lnTo>
                  <a:pt x="5062" y="512"/>
                </a:lnTo>
                <a:lnTo>
                  <a:pt x="6084" y="536"/>
                </a:lnTo>
                <a:lnTo>
                  <a:pt x="7106" y="560"/>
                </a:lnTo>
                <a:lnTo>
                  <a:pt x="8128" y="585"/>
                </a:lnTo>
                <a:lnTo>
                  <a:pt x="8639" y="585"/>
                </a:lnTo>
                <a:lnTo>
                  <a:pt x="9150" y="560"/>
                </a:lnTo>
                <a:lnTo>
                  <a:pt x="10220" y="512"/>
                </a:lnTo>
                <a:close/>
                <a:moveTo>
                  <a:pt x="487" y="3650"/>
                </a:moveTo>
                <a:lnTo>
                  <a:pt x="560" y="3675"/>
                </a:lnTo>
                <a:lnTo>
                  <a:pt x="512" y="3748"/>
                </a:lnTo>
                <a:lnTo>
                  <a:pt x="487" y="3772"/>
                </a:lnTo>
                <a:lnTo>
                  <a:pt x="487" y="3650"/>
                </a:lnTo>
                <a:close/>
                <a:moveTo>
                  <a:pt x="10147" y="3748"/>
                </a:moveTo>
                <a:lnTo>
                  <a:pt x="9782" y="4137"/>
                </a:lnTo>
                <a:lnTo>
                  <a:pt x="9612" y="4356"/>
                </a:lnTo>
                <a:lnTo>
                  <a:pt x="9466" y="4575"/>
                </a:lnTo>
                <a:lnTo>
                  <a:pt x="9344" y="4745"/>
                </a:lnTo>
                <a:lnTo>
                  <a:pt x="9344" y="4745"/>
                </a:lnTo>
                <a:lnTo>
                  <a:pt x="9515" y="4356"/>
                </a:lnTo>
                <a:lnTo>
                  <a:pt x="9685" y="3967"/>
                </a:lnTo>
                <a:lnTo>
                  <a:pt x="9782" y="3796"/>
                </a:lnTo>
                <a:lnTo>
                  <a:pt x="9807" y="3772"/>
                </a:lnTo>
                <a:lnTo>
                  <a:pt x="10147" y="3748"/>
                </a:lnTo>
                <a:close/>
                <a:moveTo>
                  <a:pt x="1509" y="3699"/>
                </a:moveTo>
                <a:lnTo>
                  <a:pt x="1339" y="3845"/>
                </a:lnTo>
                <a:lnTo>
                  <a:pt x="1217" y="3991"/>
                </a:lnTo>
                <a:lnTo>
                  <a:pt x="950" y="4332"/>
                </a:lnTo>
                <a:lnTo>
                  <a:pt x="731" y="4648"/>
                </a:lnTo>
                <a:lnTo>
                  <a:pt x="512" y="4989"/>
                </a:lnTo>
                <a:lnTo>
                  <a:pt x="512" y="4697"/>
                </a:lnTo>
                <a:lnTo>
                  <a:pt x="633" y="4380"/>
                </a:lnTo>
                <a:lnTo>
                  <a:pt x="779" y="4040"/>
                </a:lnTo>
                <a:lnTo>
                  <a:pt x="877" y="3869"/>
                </a:lnTo>
                <a:lnTo>
                  <a:pt x="998" y="3723"/>
                </a:lnTo>
                <a:lnTo>
                  <a:pt x="1509" y="3699"/>
                </a:lnTo>
                <a:close/>
                <a:moveTo>
                  <a:pt x="15452" y="3723"/>
                </a:moveTo>
                <a:lnTo>
                  <a:pt x="15111" y="4186"/>
                </a:lnTo>
                <a:lnTo>
                  <a:pt x="14746" y="4648"/>
                </a:lnTo>
                <a:lnTo>
                  <a:pt x="14454" y="5013"/>
                </a:lnTo>
                <a:lnTo>
                  <a:pt x="14333" y="5208"/>
                </a:lnTo>
                <a:lnTo>
                  <a:pt x="14235" y="5402"/>
                </a:lnTo>
                <a:lnTo>
                  <a:pt x="13846" y="5402"/>
                </a:lnTo>
                <a:lnTo>
                  <a:pt x="13919" y="5305"/>
                </a:lnTo>
                <a:lnTo>
                  <a:pt x="13992" y="5159"/>
                </a:lnTo>
                <a:lnTo>
                  <a:pt x="14089" y="4964"/>
                </a:lnTo>
                <a:lnTo>
                  <a:pt x="14479" y="4356"/>
                </a:lnTo>
                <a:lnTo>
                  <a:pt x="14673" y="4040"/>
                </a:lnTo>
                <a:lnTo>
                  <a:pt x="14722" y="3869"/>
                </a:lnTo>
                <a:lnTo>
                  <a:pt x="14771" y="3723"/>
                </a:lnTo>
                <a:close/>
                <a:moveTo>
                  <a:pt x="14503" y="3699"/>
                </a:moveTo>
                <a:lnTo>
                  <a:pt x="14187" y="4161"/>
                </a:lnTo>
                <a:lnTo>
                  <a:pt x="13919" y="4599"/>
                </a:lnTo>
                <a:lnTo>
                  <a:pt x="13651" y="4989"/>
                </a:lnTo>
                <a:lnTo>
                  <a:pt x="13530" y="5183"/>
                </a:lnTo>
                <a:lnTo>
                  <a:pt x="13505" y="5281"/>
                </a:lnTo>
                <a:lnTo>
                  <a:pt x="13481" y="5402"/>
                </a:lnTo>
                <a:lnTo>
                  <a:pt x="13481" y="5427"/>
                </a:lnTo>
                <a:lnTo>
                  <a:pt x="13019" y="5427"/>
                </a:lnTo>
                <a:lnTo>
                  <a:pt x="13116" y="5183"/>
                </a:lnTo>
                <a:lnTo>
                  <a:pt x="13238" y="4940"/>
                </a:lnTo>
                <a:lnTo>
                  <a:pt x="13432" y="4648"/>
                </a:lnTo>
                <a:lnTo>
                  <a:pt x="13627" y="4332"/>
                </a:lnTo>
                <a:lnTo>
                  <a:pt x="13822" y="4015"/>
                </a:lnTo>
                <a:lnTo>
                  <a:pt x="13968" y="3699"/>
                </a:lnTo>
                <a:close/>
                <a:moveTo>
                  <a:pt x="16255" y="3723"/>
                </a:moveTo>
                <a:lnTo>
                  <a:pt x="15914" y="4210"/>
                </a:lnTo>
                <a:lnTo>
                  <a:pt x="15573" y="4672"/>
                </a:lnTo>
                <a:lnTo>
                  <a:pt x="15282" y="5037"/>
                </a:lnTo>
                <a:lnTo>
                  <a:pt x="15160" y="5208"/>
                </a:lnTo>
                <a:lnTo>
                  <a:pt x="15111" y="5329"/>
                </a:lnTo>
                <a:lnTo>
                  <a:pt x="15087" y="5427"/>
                </a:lnTo>
                <a:lnTo>
                  <a:pt x="14722" y="5427"/>
                </a:lnTo>
                <a:lnTo>
                  <a:pt x="14795" y="5329"/>
                </a:lnTo>
                <a:lnTo>
                  <a:pt x="15257" y="4697"/>
                </a:lnTo>
                <a:lnTo>
                  <a:pt x="15403" y="4478"/>
                </a:lnTo>
                <a:lnTo>
                  <a:pt x="15525" y="4234"/>
                </a:lnTo>
                <a:lnTo>
                  <a:pt x="15622" y="3991"/>
                </a:lnTo>
                <a:lnTo>
                  <a:pt x="15646" y="3845"/>
                </a:lnTo>
                <a:lnTo>
                  <a:pt x="15671" y="3723"/>
                </a:lnTo>
                <a:close/>
                <a:moveTo>
                  <a:pt x="3748" y="3626"/>
                </a:moveTo>
                <a:lnTo>
                  <a:pt x="3602" y="3772"/>
                </a:lnTo>
                <a:lnTo>
                  <a:pt x="3480" y="3967"/>
                </a:lnTo>
                <a:lnTo>
                  <a:pt x="3286" y="4307"/>
                </a:lnTo>
                <a:lnTo>
                  <a:pt x="3091" y="4599"/>
                </a:lnTo>
                <a:lnTo>
                  <a:pt x="2872" y="4867"/>
                </a:lnTo>
                <a:lnTo>
                  <a:pt x="2677" y="5159"/>
                </a:lnTo>
                <a:lnTo>
                  <a:pt x="2580" y="5305"/>
                </a:lnTo>
                <a:lnTo>
                  <a:pt x="2507" y="5451"/>
                </a:lnTo>
                <a:lnTo>
                  <a:pt x="2191" y="5451"/>
                </a:lnTo>
                <a:lnTo>
                  <a:pt x="2312" y="5305"/>
                </a:lnTo>
                <a:lnTo>
                  <a:pt x="2410" y="5135"/>
                </a:lnTo>
                <a:lnTo>
                  <a:pt x="2604" y="4867"/>
                </a:lnTo>
                <a:lnTo>
                  <a:pt x="2799" y="4599"/>
                </a:lnTo>
                <a:lnTo>
                  <a:pt x="2945" y="4307"/>
                </a:lnTo>
                <a:lnTo>
                  <a:pt x="3091" y="4040"/>
                </a:lnTo>
                <a:lnTo>
                  <a:pt x="3213" y="3748"/>
                </a:lnTo>
                <a:lnTo>
                  <a:pt x="3213" y="3699"/>
                </a:lnTo>
                <a:lnTo>
                  <a:pt x="3164" y="3675"/>
                </a:lnTo>
                <a:lnTo>
                  <a:pt x="3115" y="3650"/>
                </a:lnTo>
                <a:lnTo>
                  <a:pt x="3091" y="3699"/>
                </a:lnTo>
                <a:lnTo>
                  <a:pt x="2872" y="3942"/>
                </a:lnTo>
                <a:lnTo>
                  <a:pt x="2653" y="4210"/>
                </a:lnTo>
                <a:lnTo>
                  <a:pt x="2434" y="4453"/>
                </a:lnTo>
                <a:lnTo>
                  <a:pt x="2215" y="4721"/>
                </a:lnTo>
                <a:lnTo>
                  <a:pt x="1947" y="5062"/>
                </a:lnTo>
                <a:lnTo>
                  <a:pt x="1826" y="5232"/>
                </a:lnTo>
                <a:lnTo>
                  <a:pt x="1777" y="5329"/>
                </a:lnTo>
                <a:lnTo>
                  <a:pt x="1753" y="5427"/>
                </a:lnTo>
                <a:lnTo>
                  <a:pt x="1388" y="5427"/>
                </a:lnTo>
                <a:lnTo>
                  <a:pt x="1461" y="5305"/>
                </a:lnTo>
                <a:lnTo>
                  <a:pt x="1534" y="5159"/>
                </a:lnTo>
                <a:lnTo>
                  <a:pt x="1631" y="5013"/>
                </a:lnTo>
                <a:lnTo>
                  <a:pt x="1728" y="4867"/>
                </a:lnTo>
                <a:lnTo>
                  <a:pt x="1972" y="4575"/>
                </a:lnTo>
                <a:lnTo>
                  <a:pt x="2142" y="4356"/>
                </a:lnTo>
                <a:lnTo>
                  <a:pt x="2288" y="4137"/>
                </a:lnTo>
                <a:lnTo>
                  <a:pt x="2410" y="3894"/>
                </a:lnTo>
                <a:lnTo>
                  <a:pt x="2507" y="3650"/>
                </a:lnTo>
                <a:lnTo>
                  <a:pt x="3748" y="3626"/>
                </a:lnTo>
                <a:close/>
                <a:moveTo>
                  <a:pt x="4551" y="3602"/>
                </a:moveTo>
                <a:lnTo>
                  <a:pt x="4356" y="3796"/>
                </a:lnTo>
                <a:lnTo>
                  <a:pt x="4186" y="4015"/>
                </a:lnTo>
                <a:lnTo>
                  <a:pt x="3894" y="4478"/>
                </a:lnTo>
                <a:lnTo>
                  <a:pt x="3699" y="4697"/>
                </a:lnTo>
                <a:lnTo>
                  <a:pt x="3505" y="4940"/>
                </a:lnTo>
                <a:lnTo>
                  <a:pt x="3407" y="5062"/>
                </a:lnTo>
                <a:lnTo>
                  <a:pt x="3334" y="5183"/>
                </a:lnTo>
                <a:lnTo>
                  <a:pt x="3286" y="5329"/>
                </a:lnTo>
                <a:lnTo>
                  <a:pt x="3261" y="5451"/>
                </a:lnTo>
                <a:lnTo>
                  <a:pt x="2921" y="5451"/>
                </a:lnTo>
                <a:lnTo>
                  <a:pt x="3067" y="5281"/>
                </a:lnTo>
                <a:lnTo>
                  <a:pt x="3213" y="5062"/>
                </a:lnTo>
                <a:lnTo>
                  <a:pt x="3432" y="4672"/>
                </a:lnTo>
                <a:lnTo>
                  <a:pt x="3724" y="4161"/>
                </a:lnTo>
                <a:lnTo>
                  <a:pt x="4016" y="3602"/>
                </a:lnTo>
                <a:close/>
                <a:moveTo>
                  <a:pt x="13140" y="3675"/>
                </a:moveTo>
                <a:lnTo>
                  <a:pt x="13724" y="3699"/>
                </a:lnTo>
                <a:lnTo>
                  <a:pt x="13505" y="3894"/>
                </a:lnTo>
                <a:lnTo>
                  <a:pt x="13335" y="4137"/>
                </a:lnTo>
                <a:lnTo>
                  <a:pt x="12994" y="4624"/>
                </a:lnTo>
                <a:lnTo>
                  <a:pt x="12751" y="5013"/>
                </a:lnTo>
                <a:lnTo>
                  <a:pt x="12605" y="5232"/>
                </a:lnTo>
                <a:lnTo>
                  <a:pt x="12483" y="5451"/>
                </a:lnTo>
                <a:lnTo>
                  <a:pt x="12313" y="5451"/>
                </a:lnTo>
                <a:lnTo>
                  <a:pt x="12459" y="5256"/>
                </a:lnTo>
                <a:lnTo>
                  <a:pt x="12556" y="5037"/>
                </a:lnTo>
                <a:lnTo>
                  <a:pt x="12775" y="4624"/>
                </a:lnTo>
                <a:lnTo>
                  <a:pt x="12873" y="4405"/>
                </a:lnTo>
                <a:lnTo>
                  <a:pt x="12946" y="4161"/>
                </a:lnTo>
                <a:lnTo>
                  <a:pt x="13043" y="3918"/>
                </a:lnTo>
                <a:lnTo>
                  <a:pt x="13140" y="3675"/>
                </a:lnTo>
                <a:close/>
                <a:moveTo>
                  <a:pt x="16912" y="3723"/>
                </a:moveTo>
                <a:lnTo>
                  <a:pt x="16547" y="4283"/>
                </a:lnTo>
                <a:lnTo>
                  <a:pt x="16328" y="4575"/>
                </a:lnTo>
                <a:lnTo>
                  <a:pt x="16109" y="4818"/>
                </a:lnTo>
                <a:lnTo>
                  <a:pt x="15841" y="5086"/>
                </a:lnTo>
                <a:lnTo>
                  <a:pt x="15695" y="5281"/>
                </a:lnTo>
                <a:lnTo>
                  <a:pt x="15573" y="5451"/>
                </a:lnTo>
                <a:lnTo>
                  <a:pt x="15501" y="5451"/>
                </a:lnTo>
                <a:lnTo>
                  <a:pt x="15695" y="5135"/>
                </a:lnTo>
                <a:lnTo>
                  <a:pt x="15914" y="4843"/>
                </a:lnTo>
                <a:lnTo>
                  <a:pt x="16084" y="4575"/>
                </a:lnTo>
                <a:lnTo>
                  <a:pt x="16230" y="4307"/>
                </a:lnTo>
                <a:lnTo>
                  <a:pt x="16474" y="3723"/>
                </a:lnTo>
                <a:close/>
                <a:moveTo>
                  <a:pt x="12921" y="3650"/>
                </a:moveTo>
                <a:lnTo>
                  <a:pt x="12800" y="3821"/>
                </a:lnTo>
                <a:lnTo>
                  <a:pt x="12702" y="3991"/>
                </a:lnTo>
                <a:lnTo>
                  <a:pt x="12532" y="4332"/>
                </a:lnTo>
                <a:lnTo>
                  <a:pt x="12362" y="4599"/>
                </a:lnTo>
                <a:lnTo>
                  <a:pt x="12167" y="4891"/>
                </a:lnTo>
                <a:lnTo>
                  <a:pt x="11997" y="5159"/>
                </a:lnTo>
                <a:lnTo>
                  <a:pt x="11948" y="5305"/>
                </a:lnTo>
                <a:lnTo>
                  <a:pt x="11899" y="5451"/>
                </a:lnTo>
                <a:lnTo>
                  <a:pt x="11583" y="5475"/>
                </a:lnTo>
                <a:lnTo>
                  <a:pt x="11583" y="5475"/>
                </a:lnTo>
                <a:lnTo>
                  <a:pt x="11729" y="5232"/>
                </a:lnTo>
                <a:lnTo>
                  <a:pt x="11826" y="4964"/>
                </a:lnTo>
                <a:lnTo>
                  <a:pt x="12045" y="4453"/>
                </a:lnTo>
                <a:lnTo>
                  <a:pt x="12216" y="4064"/>
                </a:lnTo>
                <a:lnTo>
                  <a:pt x="12289" y="3869"/>
                </a:lnTo>
                <a:lnTo>
                  <a:pt x="12337" y="3650"/>
                </a:lnTo>
                <a:close/>
                <a:moveTo>
                  <a:pt x="4746" y="3602"/>
                </a:moveTo>
                <a:lnTo>
                  <a:pt x="5792" y="3626"/>
                </a:lnTo>
                <a:lnTo>
                  <a:pt x="6814" y="3675"/>
                </a:lnTo>
                <a:lnTo>
                  <a:pt x="6571" y="3845"/>
                </a:lnTo>
                <a:lnTo>
                  <a:pt x="6352" y="4064"/>
                </a:lnTo>
                <a:lnTo>
                  <a:pt x="6157" y="4283"/>
                </a:lnTo>
                <a:lnTo>
                  <a:pt x="5987" y="4526"/>
                </a:lnTo>
                <a:lnTo>
                  <a:pt x="5573" y="5135"/>
                </a:lnTo>
                <a:lnTo>
                  <a:pt x="5427" y="5305"/>
                </a:lnTo>
                <a:lnTo>
                  <a:pt x="5403" y="5402"/>
                </a:lnTo>
                <a:lnTo>
                  <a:pt x="5378" y="5500"/>
                </a:lnTo>
                <a:lnTo>
                  <a:pt x="5013" y="5500"/>
                </a:lnTo>
                <a:lnTo>
                  <a:pt x="5232" y="5232"/>
                </a:lnTo>
                <a:lnTo>
                  <a:pt x="5427" y="4940"/>
                </a:lnTo>
                <a:lnTo>
                  <a:pt x="6206" y="3748"/>
                </a:lnTo>
                <a:lnTo>
                  <a:pt x="6230" y="3699"/>
                </a:lnTo>
                <a:lnTo>
                  <a:pt x="6206" y="3675"/>
                </a:lnTo>
                <a:lnTo>
                  <a:pt x="6108" y="3675"/>
                </a:lnTo>
                <a:lnTo>
                  <a:pt x="5865" y="3894"/>
                </a:lnTo>
                <a:lnTo>
                  <a:pt x="5646" y="4113"/>
                </a:lnTo>
                <a:lnTo>
                  <a:pt x="5427" y="4356"/>
                </a:lnTo>
                <a:lnTo>
                  <a:pt x="5208" y="4599"/>
                </a:lnTo>
                <a:lnTo>
                  <a:pt x="4892" y="5013"/>
                </a:lnTo>
                <a:lnTo>
                  <a:pt x="4770" y="5256"/>
                </a:lnTo>
                <a:lnTo>
                  <a:pt x="4648" y="5500"/>
                </a:lnTo>
                <a:lnTo>
                  <a:pt x="4429" y="5475"/>
                </a:lnTo>
                <a:lnTo>
                  <a:pt x="4746" y="5037"/>
                </a:lnTo>
                <a:lnTo>
                  <a:pt x="4989" y="4745"/>
                </a:lnTo>
                <a:lnTo>
                  <a:pt x="5208" y="4405"/>
                </a:lnTo>
                <a:lnTo>
                  <a:pt x="5403" y="4088"/>
                </a:lnTo>
                <a:lnTo>
                  <a:pt x="5476" y="3894"/>
                </a:lnTo>
                <a:lnTo>
                  <a:pt x="5549" y="3723"/>
                </a:lnTo>
                <a:lnTo>
                  <a:pt x="5549" y="3675"/>
                </a:lnTo>
                <a:lnTo>
                  <a:pt x="5500" y="3650"/>
                </a:lnTo>
                <a:lnTo>
                  <a:pt x="5476" y="3626"/>
                </a:lnTo>
                <a:lnTo>
                  <a:pt x="5427" y="3650"/>
                </a:lnTo>
                <a:lnTo>
                  <a:pt x="5159" y="3918"/>
                </a:lnTo>
                <a:lnTo>
                  <a:pt x="4916" y="4210"/>
                </a:lnTo>
                <a:lnTo>
                  <a:pt x="4429" y="4794"/>
                </a:lnTo>
                <a:lnTo>
                  <a:pt x="4162" y="5110"/>
                </a:lnTo>
                <a:lnTo>
                  <a:pt x="4016" y="5281"/>
                </a:lnTo>
                <a:lnTo>
                  <a:pt x="3894" y="5475"/>
                </a:lnTo>
                <a:lnTo>
                  <a:pt x="3529" y="5451"/>
                </a:lnTo>
                <a:lnTo>
                  <a:pt x="3821" y="5086"/>
                </a:lnTo>
                <a:lnTo>
                  <a:pt x="4064" y="4721"/>
                </a:lnTo>
                <a:lnTo>
                  <a:pt x="4405" y="4161"/>
                </a:lnTo>
                <a:lnTo>
                  <a:pt x="4575" y="3869"/>
                </a:lnTo>
                <a:lnTo>
                  <a:pt x="4746" y="3602"/>
                </a:lnTo>
                <a:close/>
                <a:moveTo>
                  <a:pt x="11997" y="3650"/>
                </a:moveTo>
                <a:lnTo>
                  <a:pt x="11875" y="3869"/>
                </a:lnTo>
                <a:lnTo>
                  <a:pt x="11778" y="4088"/>
                </a:lnTo>
                <a:lnTo>
                  <a:pt x="11559" y="4551"/>
                </a:lnTo>
                <a:lnTo>
                  <a:pt x="11315" y="4989"/>
                </a:lnTo>
                <a:lnTo>
                  <a:pt x="11218" y="5232"/>
                </a:lnTo>
                <a:lnTo>
                  <a:pt x="11194" y="5378"/>
                </a:lnTo>
                <a:lnTo>
                  <a:pt x="11169" y="5500"/>
                </a:lnTo>
                <a:lnTo>
                  <a:pt x="10756" y="5500"/>
                </a:lnTo>
                <a:lnTo>
                  <a:pt x="10950" y="5256"/>
                </a:lnTo>
                <a:lnTo>
                  <a:pt x="11121" y="4989"/>
                </a:lnTo>
                <a:lnTo>
                  <a:pt x="11291" y="4672"/>
                </a:lnTo>
                <a:lnTo>
                  <a:pt x="11437" y="4332"/>
                </a:lnTo>
                <a:lnTo>
                  <a:pt x="11705" y="3650"/>
                </a:lnTo>
                <a:close/>
                <a:moveTo>
                  <a:pt x="17593" y="3699"/>
                </a:moveTo>
                <a:lnTo>
                  <a:pt x="17471" y="3894"/>
                </a:lnTo>
                <a:lnTo>
                  <a:pt x="17325" y="4088"/>
                </a:lnTo>
                <a:lnTo>
                  <a:pt x="17082" y="4502"/>
                </a:lnTo>
                <a:lnTo>
                  <a:pt x="16887" y="4745"/>
                </a:lnTo>
                <a:lnTo>
                  <a:pt x="16668" y="4989"/>
                </a:lnTo>
                <a:lnTo>
                  <a:pt x="16474" y="5232"/>
                </a:lnTo>
                <a:lnTo>
                  <a:pt x="16376" y="5378"/>
                </a:lnTo>
                <a:lnTo>
                  <a:pt x="16303" y="5500"/>
                </a:lnTo>
                <a:lnTo>
                  <a:pt x="16133" y="5475"/>
                </a:lnTo>
                <a:lnTo>
                  <a:pt x="16620" y="4867"/>
                </a:lnTo>
                <a:lnTo>
                  <a:pt x="16790" y="4599"/>
                </a:lnTo>
                <a:lnTo>
                  <a:pt x="16936" y="4307"/>
                </a:lnTo>
                <a:lnTo>
                  <a:pt x="17033" y="4015"/>
                </a:lnTo>
                <a:lnTo>
                  <a:pt x="17131" y="3723"/>
                </a:lnTo>
                <a:lnTo>
                  <a:pt x="17593" y="3699"/>
                </a:lnTo>
                <a:close/>
                <a:moveTo>
                  <a:pt x="2337" y="3650"/>
                </a:moveTo>
                <a:lnTo>
                  <a:pt x="1947" y="4064"/>
                </a:lnTo>
                <a:lnTo>
                  <a:pt x="1558" y="4478"/>
                </a:lnTo>
                <a:lnTo>
                  <a:pt x="1363" y="4697"/>
                </a:lnTo>
                <a:lnTo>
                  <a:pt x="1193" y="4940"/>
                </a:lnTo>
                <a:lnTo>
                  <a:pt x="1096" y="5062"/>
                </a:lnTo>
                <a:lnTo>
                  <a:pt x="1047" y="5183"/>
                </a:lnTo>
                <a:lnTo>
                  <a:pt x="1023" y="5329"/>
                </a:lnTo>
                <a:lnTo>
                  <a:pt x="1023" y="5451"/>
                </a:lnTo>
                <a:lnTo>
                  <a:pt x="804" y="5475"/>
                </a:lnTo>
                <a:lnTo>
                  <a:pt x="609" y="5524"/>
                </a:lnTo>
                <a:lnTo>
                  <a:pt x="609" y="5524"/>
                </a:lnTo>
                <a:lnTo>
                  <a:pt x="682" y="5451"/>
                </a:lnTo>
                <a:lnTo>
                  <a:pt x="755" y="5354"/>
                </a:lnTo>
                <a:lnTo>
                  <a:pt x="901" y="5135"/>
                </a:lnTo>
                <a:lnTo>
                  <a:pt x="1023" y="4891"/>
                </a:lnTo>
                <a:lnTo>
                  <a:pt x="1120" y="4697"/>
                </a:lnTo>
                <a:lnTo>
                  <a:pt x="1485" y="4186"/>
                </a:lnTo>
                <a:lnTo>
                  <a:pt x="1874" y="3675"/>
                </a:lnTo>
                <a:lnTo>
                  <a:pt x="2288" y="3650"/>
                </a:lnTo>
                <a:close/>
                <a:moveTo>
                  <a:pt x="11510" y="3650"/>
                </a:moveTo>
                <a:lnTo>
                  <a:pt x="11291" y="3967"/>
                </a:lnTo>
                <a:lnTo>
                  <a:pt x="11096" y="4283"/>
                </a:lnTo>
                <a:lnTo>
                  <a:pt x="10902" y="4599"/>
                </a:lnTo>
                <a:lnTo>
                  <a:pt x="10707" y="4891"/>
                </a:lnTo>
                <a:lnTo>
                  <a:pt x="10464" y="5208"/>
                </a:lnTo>
                <a:lnTo>
                  <a:pt x="10366" y="5354"/>
                </a:lnTo>
                <a:lnTo>
                  <a:pt x="10269" y="5524"/>
                </a:lnTo>
                <a:lnTo>
                  <a:pt x="10001" y="5524"/>
                </a:lnTo>
                <a:lnTo>
                  <a:pt x="10269" y="5208"/>
                </a:lnTo>
                <a:lnTo>
                  <a:pt x="10488" y="4891"/>
                </a:lnTo>
                <a:lnTo>
                  <a:pt x="10683" y="4599"/>
                </a:lnTo>
                <a:lnTo>
                  <a:pt x="10853" y="4307"/>
                </a:lnTo>
                <a:lnTo>
                  <a:pt x="11023" y="3991"/>
                </a:lnTo>
                <a:lnTo>
                  <a:pt x="11145" y="3675"/>
                </a:lnTo>
                <a:lnTo>
                  <a:pt x="11437" y="3650"/>
                </a:lnTo>
                <a:close/>
                <a:moveTo>
                  <a:pt x="6936" y="3699"/>
                </a:moveTo>
                <a:lnTo>
                  <a:pt x="7325" y="3723"/>
                </a:lnTo>
                <a:lnTo>
                  <a:pt x="7057" y="4015"/>
                </a:lnTo>
                <a:lnTo>
                  <a:pt x="6814" y="4356"/>
                </a:lnTo>
                <a:lnTo>
                  <a:pt x="6619" y="4599"/>
                </a:lnTo>
                <a:lnTo>
                  <a:pt x="6400" y="4867"/>
                </a:lnTo>
                <a:lnTo>
                  <a:pt x="6327" y="5013"/>
                </a:lnTo>
                <a:lnTo>
                  <a:pt x="6254" y="5159"/>
                </a:lnTo>
                <a:lnTo>
                  <a:pt x="6206" y="5329"/>
                </a:lnTo>
                <a:lnTo>
                  <a:pt x="6206" y="5475"/>
                </a:lnTo>
                <a:lnTo>
                  <a:pt x="6206" y="5500"/>
                </a:lnTo>
                <a:lnTo>
                  <a:pt x="6230" y="5548"/>
                </a:lnTo>
                <a:lnTo>
                  <a:pt x="5768" y="5524"/>
                </a:lnTo>
                <a:lnTo>
                  <a:pt x="5889" y="5378"/>
                </a:lnTo>
                <a:lnTo>
                  <a:pt x="5987" y="5208"/>
                </a:lnTo>
                <a:lnTo>
                  <a:pt x="6157" y="4916"/>
                </a:lnTo>
                <a:lnTo>
                  <a:pt x="6546" y="4332"/>
                </a:lnTo>
                <a:lnTo>
                  <a:pt x="6936" y="3723"/>
                </a:lnTo>
                <a:lnTo>
                  <a:pt x="6936" y="3699"/>
                </a:lnTo>
                <a:close/>
                <a:moveTo>
                  <a:pt x="7568" y="3723"/>
                </a:moveTo>
                <a:lnTo>
                  <a:pt x="8103" y="3748"/>
                </a:lnTo>
                <a:lnTo>
                  <a:pt x="7933" y="3991"/>
                </a:lnTo>
                <a:lnTo>
                  <a:pt x="7763" y="4234"/>
                </a:lnTo>
                <a:lnTo>
                  <a:pt x="7592" y="4478"/>
                </a:lnTo>
                <a:lnTo>
                  <a:pt x="7422" y="4721"/>
                </a:lnTo>
                <a:lnTo>
                  <a:pt x="7057" y="5110"/>
                </a:lnTo>
                <a:lnTo>
                  <a:pt x="6887" y="5329"/>
                </a:lnTo>
                <a:lnTo>
                  <a:pt x="6838" y="5427"/>
                </a:lnTo>
                <a:lnTo>
                  <a:pt x="6814" y="5548"/>
                </a:lnTo>
                <a:lnTo>
                  <a:pt x="6327" y="5548"/>
                </a:lnTo>
                <a:lnTo>
                  <a:pt x="6449" y="5451"/>
                </a:lnTo>
                <a:lnTo>
                  <a:pt x="6546" y="5354"/>
                </a:lnTo>
                <a:lnTo>
                  <a:pt x="6717" y="5110"/>
                </a:lnTo>
                <a:lnTo>
                  <a:pt x="7009" y="4624"/>
                </a:lnTo>
                <a:lnTo>
                  <a:pt x="7325" y="4186"/>
                </a:lnTo>
                <a:lnTo>
                  <a:pt x="7447" y="3967"/>
                </a:lnTo>
                <a:lnTo>
                  <a:pt x="7568" y="3723"/>
                </a:lnTo>
                <a:close/>
                <a:moveTo>
                  <a:pt x="10902" y="3675"/>
                </a:moveTo>
                <a:lnTo>
                  <a:pt x="10172" y="4721"/>
                </a:lnTo>
                <a:lnTo>
                  <a:pt x="10026" y="4916"/>
                </a:lnTo>
                <a:lnTo>
                  <a:pt x="9855" y="5110"/>
                </a:lnTo>
                <a:lnTo>
                  <a:pt x="9709" y="5329"/>
                </a:lnTo>
                <a:lnTo>
                  <a:pt x="9661" y="5427"/>
                </a:lnTo>
                <a:lnTo>
                  <a:pt x="9612" y="5548"/>
                </a:lnTo>
                <a:lnTo>
                  <a:pt x="9320" y="5548"/>
                </a:lnTo>
                <a:lnTo>
                  <a:pt x="9515" y="5208"/>
                </a:lnTo>
                <a:lnTo>
                  <a:pt x="9661" y="4867"/>
                </a:lnTo>
                <a:lnTo>
                  <a:pt x="10026" y="4307"/>
                </a:lnTo>
                <a:lnTo>
                  <a:pt x="10391" y="3723"/>
                </a:lnTo>
                <a:lnTo>
                  <a:pt x="10902" y="3675"/>
                </a:lnTo>
                <a:close/>
                <a:moveTo>
                  <a:pt x="9150" y="5062"/>
                </a:moveTo>
                <a:lnTo>
                  <a:pt x="9004" y="5305"/>
                </a:lnTo>
                <a:lnTo>
                  <a:pt x="8979" y="5427"/>
                </a:lnTo>
                <a:lnTo>
                  <a:pt x="8931" y="5548"/>
                </a:lnTo>
                <a:lnTo>
                  <a:pt x="8736" y="5573"/>
                </a:lnTo>
                <a:lnTo>
                  <a:pt x="8736" y="5573"/>
                </a:lnTo>
                <a:lnTo>
                  <a:pt x="8955" y="5281"/>
                </a:lnTo>
                <a:lnTo>
                  <a:pt x="9150" y="5062"/>
                </a:lnTo>
                <a:close/>
                <a:moveTo>
                  <a:pt x="8785" y="3772"/>
                </a:moveTo>
                <a:lnTo>
                  <a:pt x="8663" y="3918"/>
                </a:lnTo>
                <a:lnTo>
                  <a:pt x="8541" y="4064"/>
                </a:lnTo>
                <a:lnTo>
                  <a:pt x="8322" y="4380"/>
                </a:lnTo>
                <a:lnTo>
                  <a:pt x="8103" y="4672"/>
                </a:lnTo>
                <a:lnTo>
                  <a:pt x="7884" y="4940"/>
                </a:lnTo>
                <a:lnTo>
                  <a:pt x="7690" y="5256"/>
                </a:lnTo>
                <a:lnTo>
                  <a:pt x="7617" y="5402"/>
                </a:lnTo>
                <a:lnTo>
                  <a:pt x="7544" y="5573"/>
                </a:lnTo>
                <a:lnTo>
                  <a:pt x="7228" y="5573"/>
                </a:lnTo>
                <a:lnTo>
                  <a:pt x="7374" y="5402"/>
                </a:lnTo>
                <a:lnTo>
                  <a:pt x="7495" y="5256"/>
                </a:lnTo>
                <a:lnTo>
                  <a:pt x="7714" y="4940"/>
                </a:lnTo>
                <a:lnTo>
                  <a:pt x="7909" y="4672"/>
                </a:lnTo>
                <a:lnTo>
                  <a:pt x="8079" y="4380"/>
                </a:lnTo>
                <a:lnTo>
                  <a:pt x="8225" y="4088"/>
                </a:lnTo>
                <a:lnTo>
                  <a:pt x="8347" y="3772"/>
                </a:lnTo>
                <a:close/>
                <a:moveTo>
                  <a:pt x="9515" y="3772"/>
                </a:moveTo>
                <a:lnTo>
                  <a:pt x="9490" y="3821"/>
                </a:lnTo>
                <a:lnTo>
                  <a:pt x="9393" y="3918"/>
                </a:lnTo>
                <a:lnTo>
                  <a:pt x="9320" y="4040"/>
                </a:lnTo>
                <a:lnTo>
                  <a:pt x="9150" y="4332"/>
                </a:lnTo>
                <a:lnTo>
                  <a:pt x="9028" y="4624"/>
                </a:lnTo>
                <a:lnTo>
                  <a:pt x="8833" y="4843"/>
                </a:lnTo>
                <a:lnTo>
                  <a:pt x="8614" y="5086"/>
                </a:lnTo>
                <a:lnTo>
                  <a:pt x="8541" y="5183"/>
                </a:lnTo>
                <a:lnTo>
                  <a:pt x="8444" y="5305"/>
                </a:lnTo>
                <a:lnTo>
                  <a:pt x="8395" y="5427"/>
                </a:lnTo>
                <a:lnTo>
                  <a:pt x="8347" y="5573"/>
                </a:lnTo>
                <a:lnTo>
                  <a:pt x="7884" y="5573"/>
                </a:lnTo>
                <a:lnTo>
                  <a:pt x="8055" y="5378"/>
                </a:lnTo>
                <a:lnTo>
                  <a:pt x="8201" y="5183"/>
                </a:lnTo>
                <a:lnTo>
                  <a:pt x="8444" y="4794"/>
                </a:lnTo>
                <a:lnTo>
                  <a:pt x="8614" y="4551"/>
                </a:lnTo>
                <a:lnTo>
                  <a:pt x="8760" y="4307"/>
                </a:lnTo>
                <a:lnTo>
                  <a:pt x="9028" y="3796"/>
                </a:lnTo>
                <a:lnTo>
                  <a:pt x="9271" y="3796"/>
                </a:lnTo>
                <a:lnTo>
                  <a:pt x="9515" y="3772"/>
                </a:lnTo>
                <a:close/>
                <a:moveTo>
                  <a:pt x="18031" y="3650"/>
                </a:moveTo>
                <a:lnTo>
                  <a:pt x="18031" y="4015"/>
                </a:lnTo>
                <a:lnTo>
                  <a:pt x="17934" y="4186"/>
                </a:lnTo>
                <a:lnTo>
                  <a:pt x="17836" y="4380"/>
                </a:lnTo>
                <a:lnTo>
                  <a:pt x="17642" y="4745"/>
                </a:lnTo>
                <a:lnTo>
                  <a:pt x="17350" y="5159"/>
                </a:lnTo>
                <a:lnTo>
                  <a:pt x="17228" y="5354"/>
                </a:lnTo>
                <a:lnTo>
                  <a:pt x="17131" y="5573"/>
                </a:lnTo>
                <a:lnTo>
                  <a:pt x="16766" y="5548"/>
                </a:lnTo>
                <a:lnTo>
                  <a:pt x="16912" y="5378"/>
                </a:lnTo>
                <a:lnTo>
                  <a:pt x="17058" y="5183"/>
                </a:lnTo>
                <a:lnTo>
                  <a:pt x="17325" y="4818"/>
                </a:lnTo>
                <a:lnTo>
                  <a:pt x="17471" y="4551"/>
                </a:lnTo>
                <a:lnTo>
                  <a:pt x="17569" y="4259"/>
                </a:lnTo>
                <a:lnTo>
                  <a:pt x="17739" y="3699"/>
                </a:lnTo>
                <a:lnTo>
                  <a:pt x="18031" y="3650"/>
                </a:lnTo>
                <a:close/>
                <a:moveTo>
                  <a:pt x="18007" y="4818"/>
                </a:moveTo>
                <a:lnTo>
                  <a:pt x="18007" y="5597"/>
                </a:lnTo>
                <a:lnTo>
                  <a:pt x="17544" y="5597"/>
                </a:lnTo>
                <a:lnTo>
                  <a:pt x="17642" y="5378"/>
                </a:lnTo>
                <a:lnTo>
                  <a:pt x="17812" y="5110"/>
                </a:lnTo>
                <a:lnTo>
                  <a:pt x="18007" y="4818"/>
                </a:lnTo>
                <a:close/>
                <a:moveTo>
                  <a:pt x="560" y="5913"/>
                </a:moveTo>
                <a:lnTo>
                  <a:pt x="537" y="5960"/>
                </a:lnTo>
                <a:lnTo>
                  <a:pt x="537" y="5960"/>
                </a:lnTo>
                <a:lnTo>
                  <a:pt x="536" y="5938"/>
                </a:lnTo>
                <a:lnTo>
                  <a:pt x="560" y="5913"/>
                </a:lnTo>
                <a:close/>
                <a:moveTo>
                  <a:pt x="4673" y="6692"/>
                </a:moveTo>
                <a:lnTo>
                  <a:pt x="4600" y="6716"/>
                </a:lnTo>
                <a:lnTo>
                  <a:pt x="4527" y="6765"/>
                </a:lnTo>
                <a:lnTo>
                  <a:pt x="4405" y="6838"/>
                </a:lnTo>
                <a:lnTo>
                  <a:pt x="4283" y="6911"/>
                </a:lnTo>
                <a:lnTo>
                  <a:pt x="4089" y="6984"/>
                </a:lnTo>
                <a:lnTo>
                  <a:pt x="4016" y="7008"/>
                </a:lnTo>
                <a:lnTo>
                  <a:pt x="4016" y="6935"/>
                </a:lnTo>
                <a:lnTo>
                  <a:pt x="3991" y="6862"/>
                </a:lnTo>
                <a:lnTo>
                  <a:pt x="3967" y="6789"/>
                </a:lnTo>
                <a:lnTo>
                  <a:pt x="3918" y="6741"/>
                </a:lnTo>
                <a:lnTo>
                  <a:pt x="3870" y="6716"/>
                </a:lnTo>
                <a:lnTo>
                  <a:pt x="3797" y="6716"/>
                </a:lnTo>
                <a:lnTo>
                  <a:pt x="3724" y="6741"/>
                </a:lnTo>
                <a:lnTo>
                  <a:pt x="3675" y="6789"/>
                </a:lnTo>
                <a:lnTo>
                  <a:pt x="3578" y="6887"/>
                </a:lnTo>
                <a:lnTo>
                  <a:pt x="3456" y="6984"/>
                </a:lnTo>
                <a:lnTo>
                  <a:pt x="3213" y="7130"/>
                </a:lnTo>
                <a:lnTo>
                  <a:pt x="3042" y="7227"/>
                </a:lnTo>
                <a:lnTo>
                  <a:pt x="2848" y="7252"/>
                </a:lnTo>
                <a:lnTo>
                  <a:pt x="2799" y="7252"/>
                </a:lnTo>
                <a:lnTo>
                  <a:pt x="2799" y="7227"/>
                </a:lnTo>
                <a:lnTo>
                  <a:pt x="2799" y="7106"/>
                </a:lnTo>
                <a:lnTo>
                  <a:pt x="2848" y="6984"/>
                </a:lnTo>
                <a:lnTo>
                  <a:pt x="2896" y="6887"/>
                </a:lnTo>
                <a:lnTo>
                  <a:pt x="2896" y="6838"/>
                </a:lnTo>
                <a:lnTo>
                  <a:pt x="2872" y="6789"/>
                </a:lnTo>
                <a:lnTo>
                  <a:pt x="2823" y="6741"/>
                </a:lnTo>
                <a:lnTo>
                  <a:pt x="2775" y="6741"/>
                </a:lnTo>
                <a:lnTo>
                  <a:pt x="2702" y="6765"/>
                </a:lnTo>
                <a:lnTo>
                  <a:pt x="2629" y="6789"/>
                </a:lnTo>
                <a:lnTo>
                  <a:pt x="2531" y="6887"/>
                </a:lnTo>
                <a:lnTo>
                  <a:pt x="2458" y="7008"/>
                </a:lnTo>
                <a:lnTo>
                  <a:pt x="2434" y="7130"/>
                </a:lnTo>
                <a:lnTo>
                  <a:pt x="2434" y="7276"/>
                </a:lnTo>
                <a:lnTo>
                  <a:pt x="2483" y="7422"/>
                </a:lnTo>
                <a:lnTo>
                  <a:pt x="2556" y="7519"/>
                </a:lnTo>
                <a:lnTo>
                  <a:pt x="2677" y="7617"/>
                </a:lnTo>
                <a:lnTo>
                  <a:pt x="2799" y="7641"/>
                </a:lnTo>
                <a:lnTo>
                  <a:pt x="2921" y="7665"/>
                </a:lnTo>
                <a:lnTo>
                  <a:pt x="3042" y="7641"/>
                </a:lnTo>
                <a:lnTo>
                  <a:pt x="3188" y="7617"/>
                </a:lnTo>
                <a:lnTo>
                  <a:pt x="3432" y="7495"/>
                </a:lnTo>
                <a:lnTo>
                  <a:pt x="3675" y="7349"/>
                </a:lnTo>
                <a:lnTo>
                  <a:pt x="3748" y="7373"/>
                </a:lnTo>
                <a:lnTo>
                  <a:pt x="3845" y="7398"/>
                </a:lnTo>
                <a:lnTo>
                  <a:pt x="4040" y="7398"/>
                </a:lnTo>
                <a:lnTo>
                  <a:pt x="4259" y="7349"/>
                </a:lnTo>
                <a:lnTo>
                  <a:pt x="4478" y="7276"/>
                </a:lnTo>
                <a:lnTo>
                  <a:pt x="4551" y="7373"/>
                </a:lnTo>
                <a:lnTo>
                  <a:pt x="4673" y="7446"/>
                </a:lnTo>
                <a:lnTo>
                  <a:pt x="4819" y="7495"/>
                </a:lnTo>
                <a:lnTo>
                  <a:pt x="4989" y="7519"/>
                </a:lnTo>
                <a:lnTo>
                  <a:pt x="5159" y="7519"/>
                </a:lnTo>
                <a:lnTo>
                  <a:pt x="5354" y="7495"/>
                </a:lnTo>
                <a:lnTo>
                  <a:pt x="5524" y="7446"/>
                </a:lnTo>
                <a:lnTo>
                  <a:pt x="5695" y="7373"/>
                </a:lnTo>
                <a:lnTo>
                  <a:pt x="5792" y="7446"/>
                </a:lnTo>
                <a:lnTo>
                  <a:pt x="5914" y="7495"/>
                </a:lnTo>
                <a:lnTo>
                  <a:pt x="6060" y="7519"/>
                </a:lnTo>
                <a:lnTo>
                  <a:pt x="6230" y="7519"/>
                </a:lnTo>
                <a:lnTo>
                  <a:pt x="6400" y="7495"/>
                </a:lnTo>
                <a:lnTo>
                  <a:pt x="6571" y="7422"/>
                </a:lnTo>
                <a:lnTo>
                  <a:pt x="6741" y="7373"/>
                </a:lnTo>
                <a:lnTo>
                  <a:pt x="6911" y="7276"/>
                </a:lnTo>
                <a:lnTo>
                  <a:pt x="7009" y="7373"/>
                </a:lnTo>
                <a:lnTo>
                  <a:pt x="7106" y="7422"/>
                </a:lnTo>
                <a:lnTo>
                  <a:pt x="7252" y="7446"/>
                </a:lnTo>
                <a:lnTo>
                  <a:pt x="7544" y="7446"/>
                </a:lnTo>
                <a:lnTo>
                  <a:pt x="7690" y="7398"/>
                </a:lnTo>
                <a:lnTo>
                  <a:pt x="7982" y="7300"/>
                </a:lnTo>
                <a:lnTo>
                  <a:pt x="8055" y="7398"/>
                </a:lnTo>
                <a:lnTo>
                  <a:pt x="8152" y="7471"/>
                </a:lnTo>
                <a:lnTo>
                  <a:pt x="8249" y="7519"/>
                </a:lnTo>
                <a:lnTo>
                  <a:pt x="8347" y="7544"/>
                </a:lnTo>
                <a:lnTo>
                  <a:pt x="8468" y="7519"/>
                </a:lnTo>
                <a:lnTo>
                  <a:pt x="8566" y="7471"/>
                </a:lnTo>
                <a:lnTo>
                  <a:pt x="8687" y="7422"/>
                </a:lnTo>
                <a:lnTo>
                  <a:pt x="8785" y="7325"/>
                </a:lnTo>
                <a:lnTo>
                  <a:pt x="8906" y="7373"/>
                </a:lnTo>
                <a:lnTo>
                  <a:pt x="9077" y="7422"/>
                </a:lnTo>
                <a:lnTo>
                  <a:pt x="9223" y="7446"/>
                </a:lnTo>
                <a:lnTo>
                  <a:pt x="9369" y="7471"/>
                </a:lnTo>
                <a:lnTo>
                  <a:pt x="9539" y="7446"/>
                </a:lnTo>
                <a:lnTo>
                  <a:pt x="9685" y="7422"/>
                </a:lnTo>
                <a:lnTo>
                  <a:pt x="9807" y="7373"/>
                </a:lnTo>
                <a:lnTo>
                  <a:pt x="9928" y="7276"/>
                </a:lnTo>
                <a:lnTo>
                  <a:pt x="9977" y="7227"/>
                </a:lnTo>
                <a:lnTo>
                  <a:pt x="9977" y="7154"/>
                </a:lnTo>
                <a:lnTo>
                  <a:pt x="9928" y="7081"/>
                </a:lnTo>
                <a:lnTo>
                  <a:pt x="9880" y="7033"/>
                </a:lnTo>
                <a:lnTo>
                  <a:pt x="9734" y="7008"/>
                </a:lnTo>
                <a:lnTo>
                  <a:pt x="9101" y="7008"/>
                </a:lnTo>
                <a:lnTo>
                  <a:pt x="8979" y="6960"/>
                </a:lnTo>
                <a:lnTo>
                  <a:pt x="8858" y="6887"/>
                </a:lnTo>
                <a:lnTo>
                  <a:pt x="8785" y="6838"/>
                </a:lnTo>
                <a:lnTo>
                  <a:pt x="8687" y="6814"/>
                </a:lnTo>
                <a:lnTo>
                  <a:pt x="8590" y="6862"/>
                </a:lnTo>
                <a:lnTo>
                  <a:pt x="8541" y="6935"/>
                </a:lnTo>
                <a:lnTo>
                  <a:pt x="8493" y="7008"/>
                </a:lnTo>
                <a:lnTo>
                  <a:pt x="8468" y="7033"/>
                </a:lnTo>
                <a:lnTo>
                  <a:pt x="8395" y="7033"/>
                </a:lnTo>
                <a:lnTo>
                  <a:pt x="8322" y="6984"/>
                </a:lnTo>
                <a:lnTo>
                  <a:pt x="8274" y="6887"/>
                </a:lnTo>
                <a:lnTo>
                  <a:pt x="8201" y="6789"/>
                </a:lnTo>
                <a:lnTo>
                  <a:pt x="8152" y="6765"/>
                </a:lnTo>
                <a:lnTo>
                  <a:pt x="8055" y="6765"/>
                </a:lnTo>
                <a:lnTo>
                  <a:pt x="8006" y="6789"/>
                </a:lnTo>
                <a:lnTo>
                  <a:pt x="7836" y="6887"/>
                </a:lnTo>
                <a:lnTo>
                  <a:pt x="7568" y="7008"/>
                </a:lnTo>
                <a:lnTo>
                  <a:pt x="7447" y="7033"/>
                </a:lnTo>
                <a:lnTo>
                  <a:pt x="7349" y="7033"/>
                </a:lnTo>
                <a:lnTo>
                  <a:pt x="7301" y="7008"/>
                </a:lnTo>
                <a:lnTo>
                  <a:pt x="7276" y="6984"/>
                </a:lnTo>
                <a:lnTo>
                  <a:pt x="7252" y="6960"/>
                </a:lnTo>
                <a:lnTo>
                  <a:pt x="7252" y="6911"/>
                </a:lnTo>
                <a:lnTo>
                  <a:pt x="7228" y="6838"/>
                </a:lnTo>
                <a:lnTo>
                  <a:pt x="7203" y="6765"/>
                </a:lnTo>
                <a:lnTo>
                  <a:pt x="7155" y="6741"/>
                </a:lnTo>
                <a:lnTo>
                  <a:pt x="7106" y="6716"/>
                </a:lnTo>
                <a:lnTo>
                  <a:pt x="6960" y="6716"/>
                </a:lnTo>
                <a:lnTo>
                  <a:pt x="6887" y="6741"/>
                </a:lnTo>
                <a:lnTo>
                  <a:pt x="6838" y="6814"/>
                </a:lnTo>
                <a:lnTo>
                  <a:pt x="6790" y="6862"/>
                </a:lnTo>
                <a:lnTo>
                  <a:pt x="6668" y="6935"/>
                </a:lnTo>
                <a:lnTo>
                  <a:pt x="6522" y="7008"/>
                </a:lnTo>
                <a:lnTo>
                  <a:pt x="6376" y="7057"/>
                </a:lnTo>
                <a:lnTo>
                  <a:pt x="6254" y="7106"/>
                </a:lnTo>
                <a:lnTo>
                  <a:pt x="6133" y="7106"/>
                </a:lnTo>
                <a:lnTo>
                  <a:pt x="6108" y="7081"/>
                </a:lnTo>
                <a:lnTo>
                  <a:pt x="6084" y="7057"/>
                </a:lnTo>
                <a:lnTo>
                  <a:pt x="6060" y="7033"/>
                </a:lnTo>
                <a:lnTo>
                  <a:pt x="6084" y="6960"/>
                </a:lnTo>
                <a:lnTo>
                  <a:pt x="6084" y="6887"/>
                </a:lnTo>
                <a:lnTo>
                  <a:pt x="6060" y="6814"/>
                </a:lnTo>
                <a:lnTo>
                  <a:pt x="6011" y="6741"/>
                </a:lnTo>
                <a:lnTo>
                  <a:pt x="5938" y="6716"/>
                </a:lnTo>
                <a:lnTo>
                  <a:pt x="5865" y="6692"/>
                </a:lnTo>
                <a:lnTo>
                  <a:pt x="5792" y="6692"/>
                </a:lnTo>
                <a:lnTo>
                  <a:pt x="5719" y="6741"/>
                </a:lnTo>
                <a:lnTo>
                  <a:pt x="5670" y="6789"/>
                </a:lnTo>
                <a:lnTo>
                  <a:pt x="5597" y="6911"/>
                </a:lnTo>
                <a:lnTo>
                  <a:pt x="5500" y="6984"/>
                </a:lnTo>
                <a:lnTo>
                  <a:pt x="5403" y="7057"/>
                </a:lnTo>
                <a:lnTo>
                  <a:pt x="5281" y="7106"/>
                </a:lnTo>
                <a:lnTo>
                  <a:pt x="5038" y="7106"/>
                </a:lnTo>
                <a:lnTo>
                  <a:pt x="4892" y="7081"/>
                </a:lnTo>
                <a:lnTo>
                  <a:pt x="4867" y="7057"/>
                </a:lnTo>
                <a:lnTo>
                  <a:pt x="4867" y="7008"/>
                </a:lnTo>
                <a:lnTo>
                  <a:pt x="4892" y="6935"/>
                </a:lnTo>
                <a:lnTo>
                  <a:pt x="4867" y="6862"/>
                </a:lnTo>
                <a:lnTo>
                  <a:pt x="4843" y="6789"/>
                </a:lnTo>
                <a:lnTo>
                  <a:pt x="4794" y="6741"/>
                </a:lnTo>
                <a:lnTo>
                  <a:pt x="4746" y="6716"/>
                </a:lnTo>
                <a:lnTo>
                  <a:pt x="4673" y="6692"/>
                </a:lnTo>
                <a:close/>
                <a:moveTo>
                  <a:pt x="14649" y="7690"/>
                </a:moveTo>
                <a:lnTo>
                  <a:pt x="14941" y="7714"/>
                </a:lnTo>
                <a:lnTo>
                  <a:pt x="15233" y="7763"/>
                </a:lnTo>
                <a:lnTo>
                  <a:pt x="15501" y="7860"/>
                </a:lnTo>
                <a:lnTo>
                  <a:pt x="15598" y="7909"/>
                </a:lnTo>
                <a:lnTo>
                  <a:pt x="15695" y="8006"/>
                </a:lnTo>
                <a:lnTo>
                  <a:pt x="15768" y="8103"/>
                </a:lnTo>
                <a:lnTo>
                  <a:pt x="15817" y="8225"/>
                </a:lnTo>
                <a:lnTo>
                  <a:pt x="15865" y="8347"/>
                </a:lnTo>
                <a:lnTo>
                  <a:pt x="15865" y="8468"/>
                </a:lnTo>
                <a:lnTo>
                  <a:pt x="15841" y="8590"/>
                </a:lnTo>
                <a:lnTo>
                  <a:pt x="15792" y="8712"/>
                </a:lnTo>
                <a:lnTo>
                  <a:pt x="15719" y="8785"/>
                </a:lnTo>
                <a:lnTo>
                  <a:pt x="15622" y="8858"/>
                </a:lnTo>
                <a:lnTo>
                  <a:pt x="15428" y="8955"/>
                </a:lnTo>
                <a:lnTo>
                  <a:pt x="15209" y="9004"/>
                </a:lnTo>
                <a:lnTo>
                  <a:pt x="14990" y="9052"/>
                </a:lnTo>
                <a:lnTo>
                  <a:pt x="14600" y="9077"/>
                </a:lnTo>
                <a:lnTo>
                  <a:pt x="14406" y="9077"/>
                </a:lnTo>
                <a:lnTo>
                  <a:pt x="14211" y="9028"/>
                </a:lnTo>
                <a:lnTo>
                  <a:pt x="14041" y="8979"/>
                </a:lnTo>
                <a:lnTo>
                  <a:pt x="13870" y="8882"/>
                </a:lnTo>
                <a:lnTo>
                  <a:pt x="13822" y="8809"/>
                </a:lnTo>
                <a:lnTo>
                  <a:pt x="13773" y="8736"/>
                </a:lnTo>
                <a:lnTo>
                  <a:pt x="13724" y="8639"/>
                </a:lnTo>
                <a:lnTo>
                  <a:pt x="13700" y="8541"/>
                </a:lnTo>
                <a:lnTo>
                  <a:pt x="13651" y="8347"/>
                </a:lnTo>
                <a:lnTo>
                  <a:pt x="13651" y="8128"/>
                </a:lnTo>
                <a:lnTo>
                  <a:pt x="13676" y="8006"/>
                </a:lnTo>
                <a:lnTo>
                  <a:pt x="13700" y="7909"/>
                </a:lnTo>
                <a:lnTo>
                  <a:pt x="13749" y="7811"/>
                </a:lnTo>
                <a:lnTo>
                  <a:pt x="13822" y="7738"/>
                </a:lnTo>
                <a:lnTo>
                  <a:pt x="13870" y="7714"/>
                </a:lnTo>
                <a:lnTo>
                  <a:pt x="14381" y="7714"/>
                </a:lnTo>
                <a:lnTo>
                  <a:pt x="14649" y="7690"/>
                </a:lnTo>
                <a:close/>
                <a:moveTo>
                  <a:pt x="5451" y="8493"/>
                </a:moveTo>
                <a:lnTo>
                  <a:pt x="5403" y="8517"/>
                </a:lnTo>
                <a:lnTo>
                  <a:pt x="5354" y="8541"/>
                </a:lnTo>
                <a:lnTo>
                  <a:pt x="5232" y="8663"/>
                </a:lnTo>
                <a:lnTo>
                  <a:pt x="5062" y="8785"/>
                </a:lnTo>
                <a:lnTo>
                  <a:pt x="4965" y="8833"/>
                </a:lnTo>
                <a:lnTo>
                  <a:pt x="4892" y="8858"/>
                </a:lnTo>
                <a:lnTo>
                  <a:pt x="4843" y="8833"/>
                </a:lnTo>
                <a:lnTo>
                  <a:pt x="4843" y="8760"/>
                </a:lnTo>
                <a:lnTo>
                  <a:pt x="4819" y="8687"/>
                </a:lnTo>
                <a:lnTo>
                  <a:pt x="4794" y="8639"/>
                </a:lnTo>
                <a:lnTo>
                  <a:pt x="4746" y="8590"/>
                </a:lnTo>
                <a:lnTo>
                  <a:pt x="4697" y="8566"/>
                </a:lnTo>
                <a:lnTo>
                  <a:pt x="4600" y="8566"/>
                </a:lnTo>
                <a:lnTo>
                  <a:pt x="4527" y="8590"/>
                </a:lnTo>
                <a:lnTo>
                  <a:pt x="4478" y="8614"/>
                </a:lnTo>
                <a:lnTo>
                  <a:pt x="4332" y="8712"/>
                </a:lnTo>
                <a:lnTo>
                  <a:pt x="4162" y="8785"/>
                </a:lnTo>
                <a:lnTo>
                  <a:pt x="4064" y="8809"/>
                </a:lnTo>
                <a:lnTo>
                  <a:pt x="3967" y="8809"/>
                </a:lnTo>
                <a:lnTo>
                  <a:pt x="3894" y="8785"/>
                </a:lnTo>
                <a:lnTo>
                  <a:pt x="3845" y="8712"/>
                </a:lnTo>
                <a:lnTo>
                  <a:pt x="3797" y="8614"/>
                </a:lnTo>
                <a:lnTo>
                  <a:pt x="3724" y="8566"/>
                </a:lnTo>
                <a:lnTo>
                  <a:pt x="3651" y="8566"/>
                </a:lnTo>
                <a:lnTo>
                  <a:pt x="3553" y="8590"/>
                </a:lnTo>
                <a:lnTo>
                  <a:pt x="3359" y="8687"/>
                </a:lnTo>
                <a:lnTo>
                  <a:pt x="3140" y="8736"/>
                </a:lnTo>
                <a:lnTo>
                  <a:pt x="2896" y="8809"/>
                </a:lnTo>
                <a:lnTo>
                  <a:pt x="2775" y="8809"/>
                </a:lnTo>
                <a:lnTo>
                  <a:pt x="2799" y="8663"/>
                </a:lnTo>
                <a:lnTo>
                  <a:pt x="2799" y="8639"/>
                </a:lnTo>
                <a:lnTo>
                  <a:pt x="2775" y="8639"/>
                </a:lnTo>
                <a:lnTo>
                  <a:pt x="2677" y="8663"/>
                </a:lnTo>
                <a:lnTo>
                  <a:pt x="2604" y="8736"/>
                </a:lnTo>
                <a:lnTo>
                  <a:pt x="2556" y="8809"/>
                </a:lnTo>
                <a:lnTo>
                  <a:pt x="2507" y="8882"/>
                </a:lnTo>
                <a:lnTo>
                  <a:pt x="2483" y="8955"/>
                </a:lnTo>
                <a:lnTo>
                  <a:pt x="2507" y="9028"/>
                </a:lnTo>
                <a:lnTo>
                  <a:pt x="2556" y="9101"/>
                </a:lnTo>
                <a:lnTo>
                  <a:pt x="2653" y="9150"/>
                </a:lnTo>
                <a:lnTo>
                  <a:pt x="2750" y="9174"/>
                </a:lnTo>
                <a:lnTo>
                  <a:pt x="2872" y="9198"/>
                </a:lnTo>
                <a:lnTo>
                  <a:pt x="3115" y="9174"/>
                </a:lnTo>
                <a:lnTo>
                  <a:pt x="3359" y="9125"/>
                </a:lnTo>
                <a:lnTo>
                  <a:pt x="3578" y="9028"/>
                </a:lnTo>
                <a:lnTo>
                  <a:pt x="3675" y="9101"/>
                </a:lnTo>
                <a:lnTo>
                  <a:pt x="3772" y="9174"/>
                </a:lnTo>
                <a:lnTo>
                  <a:pt x="3894" y="9198"/>
                </a:lnTo>
                <a:lnTo>
                  <a:pt x="3991" y="9223"/>
                </a:lnTo>
                <a:lnTo>
                  <a:pt x="4113" y="9198"/>
                </a:lnTo>
                <a:lnTo>
                  <a:pt x="4235" y="9174"/>
                </a:lnTo>
                <a:lnTo>
                  <a:pt x="4502" y="9077"/>
                </a:lnTo>
                <a:lnTo>
                  <a:pt x="4575" y="9174"/>
                </a:lnTo>
                <a:lnTo>
                  <a:pt x="4673" y="9247"/>
                </a:lnTo>
                <a:lnTo>
                  <a:pt x="4770" y="9271"/>
                </a:lnTo>
                <a:lnTo>
                  <a:pt x="4916" y="9271"/>
                </a:lnTo>
                <a:lnTo>
                  <a:pt x="5038" y="9247"/>
                </a:lnTo>
                <a:lnTo>
                  <a:pt x="5184" y="9174"/>
                </a:lnTo>
                <a:lnTo>
                  <a:pt x="5305" y="9101"/>
                </a:lnTo>
                <a:lnTo>
                  <a:pt x="5427" y="9028"/>
                </a:lnTo>
                <a:lnTo>
                  <a:pt x="5524" y="9125"/>
                </a:lnTo>
                <a:lnTo>
                  <a:pt x="5646" y="9198"/>
                </a:lnTo>
                <a:lnTo>
                  <a:pt x="5768" y="9223"/>
                </a:lnTo>
                <a:lnTo>
                  <a:pt x="5914" y="9247"/>
                </a:lnTo>
                <a:lnTo>
                  <a:pt x="6060" y="9247"/>
                </a:lnTo>
                <a:lnTo>
                  <a:pt x="6181" y="9223"/>
                </a:lnTo>
                <a:lnTo>
                  <a:pt x="6327" y="9174"/>
                </a:lnTo>
                <a:lnTo>
                  <a:pt x="6473" y="9125"/>
                </a:lnTo>
                <a:lnTo>
                  <a:pt x="6546" y="9198"/>
                </a:lnTo>
                <a:lnTo>
                  <a:pt x="6644" y="9247"/>
                </a:lnTo>
                <a:lnTo>
                  <a:pt x="6741" y="9271"/>
                </a:lnTo>
                <a:lnTo>
                  <a:pt x="6838" y="9296"/>
                </a:lnTo>
                <a:lnTo>
                  <a:pt x="6960" y="9271"/>
                </a:lnTo>
                <a:lnTo>
                  <a:pt x="7057" y="9247"/>
                </a:lnTo>
                <a:lnTo>
                  <a:pt x="7155" y="9223"/>
                </a:lnTo>
                <a:lnTo>
                  <a:pt x="7252" y="9150"/>
                </a:lnTo>
                <a:lnTo>
                  <a:pt x="7325" y="9174"/>
                </a:lnTo>
                <a:lnTo>
                  <a:pt x="7398" y="9150"/>
                </a:lnTo>
                <a:lnTo>
                  <a:pt x="7447" y="9125"/>
                </a:lnTo>
                <a:lnTo>
                  <a:pt x="7471" y="9077"/>
                </a:lnTo>
                <a:lnTo>
                  <a:pt x="7520" y="9028"/>
                </a:lnTo>
                <a:lnTo>
                  <a:pt x="7520" y="8979"/>
                </a:lnTo>
                <a:lnTo>
                  <a:pt x="7495" y="8906"/>
                </a:lnTo>
                <a:lnTo>
                  <a:pt x="7471" y="8833"/>
                </a:lnTo>
                <a:lnTo>
                  <a:pt x="7398" y="8760"/>
                </a:lnTo>
                <a:lnTo>
                  <a:pt x="7325" y="8712"/>
                </a:lnTo>
                <a:lnTo>
                  <a:pt x="7179" y="8712"/>
                </a:lnTo>
                <a:lnTo>
                  <a:pt x="7106" y="8760"/>
                </a:lnTo>
                <a:lnTo>
                  <a:pt x="7009" y="8858"/>
                </a:lnTo>
                <a:lnTo>
                  <a:pt x="6960" y="8882"/>
                </a:lnTo>
                <a:lnTo>
                  <a:pt x="6911" y="8882"/>
                </a:lnTo>
                <a:lnTo>
                  <a:pt x="6814" y="8858"/>
                </a:lnTo>
                <a:lnTo>
                  <a:pt x="6692" y="8760"/>
                </a:lnTo>
                <a:lnTo>
                  <a:pt x="6619" y="8687"/>
                </a:lnTo>
                <a:lnTo>
                  <a:pt x="6546" y="8663"/>
                </a:lnTo>
                <a:lnTo>
                  <a:pt x="6473" y="8663"/>
                </a:lnTo>
                <a:lnTo>
                  <a:pt x="6376" y="8712"/>
                </a:lnTo>
                <a:lnTo>
                  <a:pt x="6303" y="8760"/>
                </a:lnTo>
                <a:lnTo>
                  <a:pt x="6206" y="8809"/>
                </a:lnTo>
                <a:lnTo>
                  <a:pt x="6084" y="8858"/>
                </a:lnTo>
                <a:lnTo>
                  <a:pt x="5889" y="8858"/>
                </a:lnTo>
                <a:lnTo>
                  <a:pt x="5792" y="8809"/>
                </a:lnTo>
                <a:lnTo>
                  <a:pt x="5743" y="8736"/>
                </a:lnTo>
                <a:lnTo>
                  <a:pt x="5695" y="8639"/>
                </a:lnTo>
                <a:lnTo>
                  <a:pt x="5670" y="8590"/>
                </a:lnTo>
                <a:lnTo>
                  <a:pt x="5646" y="8541"/>
                </a:lnTo>
                <a:lnTo>
                  <a:pt x="5549" y="8493"/>
                </a:lnTo>
                <a:close/>
                <a:moveTo>
                  <a:pt x="13943" y="7276"/>
                </a:moveTo>
                <a:lnTo>
                  <a:pt x="13773" y="7325"/>
                </a:lnTo>
                <a:lnTo>
                  <a:pt x="13603" y="7373"/>
                </a:lnTo>
                <a:lnTo>
                  <a:pt x="13578" y="7398"/>
                </a:lnTo>
                <a:lnTo>
                  <a:pt x="13554" y="7422"/>
                </a:lnTo>
                <a:lnTo>
                  <a:pt x="13432" y="7544"/>
                </a:lnTo>
                <a:lnTo>
                  <a:pt x="13359" y="7714"/>
                </a:lnTo>
                <a:lnTo>
                  <a:pt x="13286" y="7884"/>
                </a:lnTo>
                <a:lnTo>
                  <a:pt x="13262" y="8079"/>
                </a:lnTo>
                <a:lnTo>
                  <a:pt x="13262" y="8298"/>
                </a:lnTo>
                <a:lnTo>
                  <a:pt x="13262" y="8493"/>
                </a:lnTo>
                <a:lnTo>
                  <a:pt x="13286" y="8663"/>
                </a:lnTo>
                <a:lnTo>
                  <a:pt x="13311" y="8809"/>
                </a:lnTo>
                <a:lnTo>
                  <a:pt x="13359" y="8955"/>
                </a:lnTo>
                <a:lnTo>
                  <a:pt x="13432" y="9077"/>
                </a:lnTo>
                <a:lnTo>
                  <a:pt x="13530" y="9174"/>
                </a:lnTo>
                <a:lnTo>
                  <a:pt x="13627" y="9247"/>
                </a:lnTo>
                <a:lnTo>
                  <a:pt x="13724" y="9320"/>
                </a:lnTo>
                <a:lnTo>
                  <a:pt x="13846" y="9393"/>
                </a:lnTo>
                <a:lnTo>
                  <a:pt x="14114" y="9466"/>
                </a:lnTo>
                <a:lnTo>
                  <a:pt x="14406" y="9490"/>
                </a:lnTo>
                <a:lnTo>
                  <a:pt x="14698" y="9515"/>
                </a:lnTo>
                <a:lnTo>
                  <a:pt x="14965" y="9490"/>
                </a:lnTo>
                <a:lnTo>
                  <a:pt x="15233" y="9442"/>
                </a:lnTo>
                <a:lnTo>
                  <a:pt x="15501" y="9369"/>
                </a:lnTo>
                <a:lnTo>
                  <a:pt x="15744" y="9247"/>
                </a:lnTo>
                <a:lnTo>
                  <a:pt x="15938" y="9101"/>
                </a:lnTo>
                <a:lnTo>
                  <a:pt x="16036" y="9004"/>
                </a:lnTo>
                <a:lnTo>
                  <a:pt x="16109" y="8906"/>
                </a:lnTo>
                <a:lnTo>
                  <a:pt x="16157" y="8809"/>
                </a:lnTo>
                <a:lnTo>
                  <a:pt x="16206" y="8687"/>
                </a:lnTo>
                <a:lnTo>
                  <a:pt x="16230" y="8566"/>
                </a:lnTo>
                <a:lnTo>
                  <a:pt x="16230" y="8444"/>
                </a:lnTo>
                <a:lnTo>
                  <a:pt x="16230" y="8322"/>
                </a:lnTo>
                <a:lnTo>
                  <a:pt x="16206" y="8176"/>
                </a:lnTo>
                <a:lnTo>
                  <a:pt x="16157" y="8030"/>
                </a:lnTo>
                <a:lnTo>
                  <a:pt x="16109" y="7909"/>
                </a:lnTo>
                <a:lnTo>
                  <a:pt x="16011" y="7763"/>
                </a:lnTo>
                <a:lnTo>
                  <a:pt x="15890" y="7665"/>
                </a:lnTo>
                <a:lnTo>
                  <a:pt x="15768" y="7568"/>
                </a:lnTo>
                <a:lnTo>
                  <a:pt x="15622" y="7495"/>
                </a:lnTo>
                <a:lnTo>
                  <a:pt x="15476" y="7422"/>
                </a:lnTo>
                <a:lnTo>
                  <a:pt x="15330" y="7398"/>
                </a:lnTo>
                <a:lnTo>
                  <a:pt x="15014" y="7325"/>
                </a:lnTo>
                <a:lnTo>
                  <a:pt x="14673" y="7300"/>
                </a:lnTo>
                <a:lnTo>
                  <a:pt x="14308" y="7276"/>
                </a:lnTo>
                <a:close/>
                <a:moveTo>
                  <a:pt x="15038" y="5889"/>
                </a:moveTo>
                <a:lnTo>
                  <a:pt x="15549" y="5913"/>
                </a:lnTo>
                <a:lnTo>
                  <a:pt x="16084" y="5962"/>
                </a:lnTo>
                <a:lnTo>
                  <a:pt x="16620" y="6011"/>
                </a:lnTo>
                <a:lnTo>
                  <a:pt x="17131" y="6059"/>
                </a:lnTo>
                <a:lnTo>
                  <a:pt x="17179" y="6084"/>
                </a:lnTo>
                <a:lnTo>
                  <a:pt x="17301" y="6084"/>
                </a:lnTo>
                <a:lnTo>
                  <a:pt x="17350" y="6059"/>
                </a:lnTo>
                <a:lnTo>
                  <a:pt x="18031" y="6059"/>
                </a:lnTo>
                <a:lnTo>
                  <a:pt x="18080" y="7130"/>
                </a:lnTo>
                <a:lnTo>
                  <a:pt x="18080" y="7665"/>
                </a:lnTo>
                <a:lnTo>
                  <a:pt x="18055" y="8201"/>
                </a:lnTo>
                <a:lnTo>
                  <a:pt x="17958" y="9369"/>
                </a:lnTo>
                <a:lnTo>
                  <a:pt x="17885" y="9928"/>
                </a:lnTo>
                <a:lnTo>
                  <a:pt x="17788" y="10512"/>
                </a:lnTo>
                <a:lnTo>
                  <a:pt x="17715" y="10780"/>
                </a:lnTo>
                <a:lnTo>
                  <a:pt x="17617" y="11047"/>
                </a:lnTo>
                <a:lnTo>
                  <a:pt x="17496" y="11291"/>
                </a:lnTo>
                <a:lnTo>
                  <a:pt x="17350" y="11534"/>
                </a:lnTo>
                <a:lnTo>
                  <a:pt x="17204" y="11680"/>
                </a:lnTo>
                <a:lnTo>
                  <a:pt x="17058" y="11826"/>
                </a:lnTo>
                <a:lnTo>
                  <a:pt x="16912" y="11923"/>
                </a:lnTo>
                <a:lnTo>
                  <a:pt x="16741" y="12021"/>
                </a:lnTo>
                <a:lnTo>
                  <a:pt x="16644" y="11996"/>
                </a:lnTo>
                <a:lnTo>
                  <a:pt x="16547" y="12021"/>
                </a:lnTo>
                <a:lnTo>
                  <a:pt x="16352" y="12069"/>
                </a:lnTo>
                <a:lnTo>
                  <a:pt x="16133" y="12118"/>
                </a:lnTo>
                <a:lnTo>
                  <a:pt x="15914" y="12142"/>
                </a:lnTo>
                <a:lnTo>
                  <a:pt x="15282" y="12142"/>
                </a:lnTo>
                <a:lnTo>
                  <a:pt x="14844" y="12118"/>
                </a:lnTo>
                <a:lnTo>
                  <a:pt x="14333" y="12069"/>
                </a:lnTo>
                <a:lnTo>
                  <a:pt x="10366" y="12069"/>
                </a:lnTo>
                <a:lnTo>
                  <a:pt x="7982" y="12094"/>
                </a:lnTo>
                <a:lnTo>
                  <a:pt x="5695" y="12069"/>
                </a:lnTo>
                <a:lnTo>
                  <a:pt x="2896" y="12069"/>
                </a:lnTo>
                <a:lnTo>
                  <a:pt x="2337" y="12045"/>
                </a:lnTo>
                <a:lnTo>
                  <a:pt x="2069" y="11996"/>
                </a:lnTo>
                <a:lnTo>
                  <a:pt x="1801" y="11948"/>
                </a:lnTo>
                <a:lnTo>
                  <a:pt x="1558" y="11875"/>
                </a:lnTo>
                <a:lnTo>
                  <a:pt x="1315" y="11753"/>
                </a:lnTo>
                <a:lnTo>
                  <a:pt x="1193" y="11656"/>
                </a:lnTo>
                <a:lnTo>
                  <a:pt x="1071" y="11558"/>
                </a:lnTo>
                <a:lnTo>
                  <a:pt x="974" y="11437"/>
                </a:lnTo>
                <a:lnTo>
                  <a:pt x="877" y="11315"/>
                </a:lnTo>
                <a:lnTo>
                  <a:pt x="755" y="11023"/>
                </a:lnTo>
                <a:lnTo>
                  <a:pt x="658" y="10707"/>
                </a:lnTo>
                <a:lnTo>
                  <a:pt x="682" y="10634"/>
                </a:lnTo>
                <a:lnTo>
                  <a:pt x="658" y="10536"/>
                </a:lnTo>
                <a:lnTo>
                  <a:pt x="609" y="10342"/>
                </a:lnTo>
                <a:lnTo>
                  <a:pt x="585" y="10123"/>
                </a:lnTo>
                <a:lnTo>
                  <a:pt x="560" y="9709"/>
                </a:lnTo>
                <a:lnTo>
                  <a:pt x="560" y="9296"/>
                </a:lnTo>
                <a:lnTo>
                  <a:pt x="585" y="8882"/>
                </a:lnTo>
                <a:lnTo>
                  <a:pt x="609" y="8395"/>
                </a:lnTo>
                <a:lnTo>
                  <a:pt x="609" y="7909"/>
                </a:lnTo>
                <a:lnTo>
                  <a:pt x="585" y="6960"/>
                </a:lnTo>
                <a:lnTo>
                  <a:pt x="537" y="5963"/>
                </a:lnTo>
                <a:lnTo>
                  <a:pt x="537" y="5963"/>
                </a:lnTo>
                <a:lnTo>
                  <a:pt x="560" y="5986"/>
                </a:lnTo>
                <a:lnTo>
                  <a:pt x="731" y="5962"/>
                </a:lnTo>
                <a:lnTo>
                  <a:pt x="1315" y="5913"/>
                </a:lnTo>
                <a:lnTo>
                  <a:pt x="3067" y="5913"/>
                </a:lnTo>
                <a:lnTo>
                  <a:pt x="4892" y="5962"/>
                </a:lnTo>
                <a:lnTo>
                  <a:pt x="6741" y="6011"/>
                </a:lnTo>
                <a:lnTo>
                  <a:pt x="7909" y="6035"/>
                </a:lnTo>
                <a:lnTo>
                  <a:pt x="9101" y="6035"/>
                </a:lnTo>
                <a:lnTo>
                  <a:pt x="10269" y="5986"/>
                </a:lnTo>
                <a:lnTo>
                  <a:pt x="11437" y="5938"/>
                </a:lnTo>
                <a:lnTo>
                  <a:pt x="12410" y="5913"/>
                </a:lnTo>
                <a:lnTo>
                  <a:pt x="12435" y="5938"/>
                </a:lnTo>
                <a:lnTo>
                  <a:pt x="12459" y="5962"/>
                </a:lnTo>
                <a:lnTo>
                  <a:pt x="12508" y="5986"/>
                </a:lnTo>
                <a:lnTo>
                  <a:pt x="12532" y="5986"/>
                </a:lnTo>
                <a:lnTo>
                  <a:pt x="12654" y="5913"/>
                </a:lnTo>
                <a:lnTo>
                  <a:pt x="13846" y="5889"/>
                </a:lnTo>
                <a:close/>
                <a:moveTo>
                  <a:pt x="5062" y="1"/>
                </a:moveTo>
                <a:lnTo>
                  <a:pt x="4210" y="25"/>
                </a:lnTo>
                <a:lnTo>
                  <a:pt x="3359" y="49"/>
                </a:lnTo>
                <a:lnTo>
                  <a:pt x="2507" y="98"/>
                </a:lnTo>
                <a:lnTo>
                  <a:pt x="2458" y="74"/>
                </a:lnTo>
                <a:lnTo>
                  <a:pt x="2118" y="49"/>
                </a:lnTo>
                <a:lnTo>
                  <a:pt x="1801" y="49"/>
                </a:lnTo>
                <a:lnTo>
                  <a:pt x="1534" y="122"/>
                </a:lnTo>
                <a:lnTo>
                  <a:pt x="1290" y="220"/>
                </a:lnTo>
                <a:lnTo>
                  <a:pt x="1071" y="366"/>
                </a:lnTo>
                <a:lnTo>
                  <a:pt x="852" y="536"/>
                </a:lnTo>
                <a:lnTo>
                  <a:pt x="682" y="731"/>
                </a:lnTo>
                <a:lnTo>
                  <a:pt x="536" y="974"/>
                </a:lnTo>
                <a:lnTo>
                  <a:pt x="414" y="1217"/>
                </a:lnTo>
                <a:lnTo>
                  <a:pt x="317" y="1485"/>
                </a:lnTo>
                <a:lnTo>
                  <a:pt x="220" y="1777"/>
                </a:lnTo>
                <a:lnTo>
                  <a:pt x="147" y="2069"/>
                </a:lnTo>
                <a:lnTo>
                  <a:pt x="98" y="2361"/>
                </a:lnTo>
                <a:lnTo>
                  <a:pt x="49" y="2653"/>
                </a:lnTo>
                <a:lnTo>
                  <a:pt x="25" y="3212"/>
                </a:lnTo>
                <a:lnTo>
                  <a:pt x="1" y="3991"/>
                </a:lnTo>
                <a:lnTo>
                  <a:pt x="1" y="4794"/>
                </a:lnTo>
                <a:lnTo>
                  <a:pt x="1" y="4818"/>
                </a:lnTo>
                <a:lnTo>
                  <a:pt x="1" y="4891"/>
                </a:lnTo>
                <a:lnTo>
                  <a:pt x="25" y="4940"/>
                </a:lnTo>
                <a:lnTo>
                  <a:pt x="49" y="6376"/>
                </a:lnTo>
                <a:lnTo>
                  <a:pt x="98" y="7544"/>
                </a:lnTo>
                <a:lnTo>
                  <a:pt x="98" y="8128"/>
                </a:lnTo>
                <a:lnTo>
                  <a:pt x="98" y="8712"/>
                </a:lnTo>
                <a:lnTo>
                  <a:pt x="49" y="9198"/>
                </a:lnTo>
                <a:lnTo>
                  <a:pt x="49" y="9709"/>
                </a:lnTo>
                <a:lnTo>
                  <a:pt x="74" y="10196"/>
                </a:lnTo>
                <a:lnTo>
                  <a:pt x="98" y="10439"/>
                </a:lnTo>
                <a:lnTo>
                  <a:pt x="171" y="10682"/>
                </a:lnTo>
                <a:lnTo>
                  <a:pt x="171" y="10707"/>
                </a:lnTo>
                <a:lnTo>
                  <a:pt x="220" y="10999"/>
                </a:lnTo>
                <a:lnTo>
                  <a:pt x="293" y="11291"/>
                </a:lnTo>
                <a:lnTo>
                  <a:pt x="414" y="11558"/>
                </a:lnTo>
                <a:lnTo>
                  <a:pt x="487" y="11704"/>
                </a:lnTo>
                <a:lnTo>
                  <a:pt x="585" y="11826"/>
                </a:lnTo>
                <a:lnTo>
                  <a:pt x="731" y="11972"/>
                </a:lnTo>
                <a:lnTo>
                  <a:pt x="877" y="12094"/>
                </a:lnTo>
                <a:lnTo>
                  <a:pt x="1023" y="12191"/>
                </a:lnTo>
                <a:lnTo>
                  <a:pt x="1193" y="12288"/>
                </a:lnTo>
                <a:lnTo>
                  <a:pt x="1363" y="12337"/>
                </a:lnTo>
                <a:lnTo>
                  <a:pt x="1558" y="12386"/>
                </a:lnTo>
                <a:lnTo>
                  <a:pt x="1947" y="12459"/>
                </a:lnTo>
                <a:lnTo>
                  <a:pt x="2580" y="12507"/>
                </a:lnTo>
                <a:lnTo>
                  <a:pt x="3237" y="12532"/>
                </a:lnTo>
                <a:lnTo>
                  <a:pt x="4527" y="12507"/>
                </a:lnTo>
                <a:lnTo>
                  <a:pt x="5865" y="12532"/>
                </a:lnTo>
                <a:lnTo>
                  <a:pt x="7203" y="12556"/>
                </a:lnTo>
                <a:lnTo>
                  <a:pt x="13773" y="12556"/>
                </a:lnTo>
                <a:lnTo>
                  <a:pt x="14381" y="12580"/>
                </a:lnTo>
                <a:lnTo>
                  <a:pt x="14990" y="12605"/>
                </a:lnTo>
                <a:lnTo>
                  <a:pt x="15330" y="12629"/>
                </a:lnTo>
                <a:lnTo>
                  <a:pt x="15671" y="12653"/>
                </a:lnTo>
                <a:lnTo>
                  <a:pt x="16036" y="12653"/>
                </a:lnTo>
                <a:lnTo>
                  <a:pt x="16206" y="12629"/>
                </a:lnTo>
                <a:lnTo>
                  <a:pt x="16376" y="12580"/>
                </a:lnTo>
                <a:lnTo>
                  <a:pt x="16449" y="12605"/>
                </a:lnTo>
                <a:lnTo>
                  <a:pt x="16595" y="12605"/>
                </a:lnTo>
                <a:lnTo>
                  <a:pt x="16741" y="12580"/>
                </a:lnTo>
                <a:lnTo>
                  <a:pt x="16985" y="12507"/>
                </a:lnTo>
                <a:lnTo>
                  <a:pt x="17228" y="12386"/>
                </a:lnTo>
                <a:lnTo>
                  <a:pt x="17447" y="12215"/>
                </a:lnTo>
                <a:lnTo>
                  <a:pt x="17642" y="12021"/>
                </a:lnTo>
                <a:lnTo>
                  <a:pt x="17812" y="11802"/>
                </a:lnTo>
                <a:lnTo>
                  <a:pt x="17982" y="11583"/>
                </a:lnTo>
                <a:lnTo>
                  <a:pt x="18104" y="11364"/>
                </a:lnTo>
                <a:lnTo>
                  <a:pt x="18201" y="11096"/>
                </a:lnTo>
                <a:lnTo>
                  <a:pt x="18299" y="10804"/>
                </a:lnTo>
                <a:lnTo>
                  <a:pt x="18347" y="10512"/>
                </a:lnTo>
                <a:lnTo>
                  <a:pt x="18420" y="10245"/>
                </a:lnTo>
                <a:lnTo>
                  <a:pt x="18469" y="9661"/>
                </a:lnTo>
                <a:lnTo>
                  <a:pt x="18542" y="9077"/>
                </a:lnTo>
                <a:lnTo>
                  <a:pt x="18591" y="8371"/>
                </a:lnTo>
                <a:lnTo>
                  <a:pt x="18615" y="8030"/>
                </a:lnTo>
                <a:lnTo>
                  <a:pt x="18639" y="7665"/>
                </a:lnTo>
                <a:lnTo>
                  <a:pt x="18639" y="7179"/>
                </a:lnTo>
                <a:lnTo>
                  <a:pt x="18615" y="6692"/>
                </a:lnTo>
                <a:lnTo>
                  <a:pt x="18566" y="5719"/>
                </a:lnTo>
                <a:lnTo>
                  <a:pt x="18542" y="5208"/>
                </a:lnTo>
                <a:lnTo>
                  <a:pt x="18542" y="4697"/>
                </a:lnTo>
                <a:lnTo>
                  <a:pt x="18566" y="3675"/>
                </a:lnTo>
                <a:lnTo>
                  <a:pt x="18566" y="2750"/>
                </a:lnTo>
                <a:lnTo>
                  <a:pt x="18518" y="1680"/>
                </a:lnTo>
                <a:lnTo>
                  <a:pt x="18493" y="1582"/>
                </a:lnTo>
                <a:lnTo>
                  <a:pt x="18493" y="1436"/>
                </a:lnTo>
                <a:lnTo>
                  <a:pt x="18493" y="1242"/>
                </a:lnTo>
                <a:lnTo>
                  <a:pt x="18445" y="1047"/>
                </a:lnTo>
                <a:lnTo>
                  <a:pt x="18396" y="852"/>
                </a:lnTo>
                <a:lnTo>
                  <a:pt x="18299" y="682"/>
                </a:lnTo>
                <a:lnTo>
                  <a:pt x="18201" y="560"/>
                </a:lnTo>
                <a:lnTo>
                  <a:pt x="18080" y="439"/>
                </a:lnTo>
                <a:lnTo>
                  <a:pt x="17909" y="341"/>
                </a:lnTo>
                <a:lnTo>
                  <a:pt x="17739" y="268"/>
                </a:lnTo>
                <a:lnTo>
                  <a:pt x="17569" y="195"/>
                </a:lnTo>
                <a:lnTo>
                  <a:pt x="17398" y="171"/>
                </a:lnTo>
                <a:lnTo>
                  <a:pt x="17204" y="171"/>
                </a:lnTo>
                <a:lnTo>
                  <a:pt x="17033" y="195"/>
                </a:lnTo>
                <a:lnTo>
                  <a:pt x="16985" y="171"/>
                </a:lnTo>
                <a:lnTo>
                  <a:pt x="16912" y="171"/>
                </a:lnTo>
                <a:lnTo>
                  <a:pt x="15963" y="147"/>
                </a:lnTo>
                <a:lnTo>
                  <a:pt x="15014" y="122"/>
                </a:lnTo>
                <a:lnTo>
                  <a:pt x="13116" y="74"/>
                </a:lnTo>
                <a:lnTo>
                  <a:pt x="11218" y="25"/>
                </a:lnTo>
                <a:lnTo>
                  <a:pt x="10293" y="25"/>
                </a:lnTo>
                <a:lnTo>
                  <a:pt x="9344" y="49"/>
                </a:lnTo>
                <a:lnTo>
                  <a:pt x="8493" y="74"/>
                </a:lnTo>
                <a:lnTo>
                  <a:pt x="7641" y="74"/>
                </a:lnTo>
                <a:lnTo>
                  <a:pt x="5914" y="25"/>
                </a:lnTo>
                <a:lnTo>
                  <a:pt x="5062" y="1"/>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851" name="Google Shape;851;p45"/>
          <p:cNvSpPr/>
          <p:nvPr/>
        </p:nvSpPr>
        <p:spPr>
          <a:xfrm rot="929111">
            <a:off x="5090363" y="875212"/>
            <a:ext cx="1474960" cy="1046400"/>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067"/>
        <p:cNvGrpSpPr/>
        <p:nvPr/>
      </p:nvGrpSpPr>
      <p:grpSpPr>
        <a:xfrm>
          <a:off x="0" y="0"/>
          <a:ext cx="0" cy="0"/>
          <a:chOff x="0" y="0"/>
          <a:chExt cx="0" cy="0"/>
        </a:xfrm>
      </p:grpSpPr>
      <p:pic>
        <p:nvPicPr>
          <p:cNvPr id="1069" name="Google Shape;1069;p56" descr="A close up of a logo&#10;&#10;Description automatically generated"/>
          <p:cNvPicPr preferRelativeResize="0"/>
          <p:nvPr/>
        </p:nvPicPr>
        <p:blipFill rotWithShape="1">
          <a:blip r:embed="rId4">
            <a:alphaModFix amt="70000"/>
          </a:blip>
          <a:srcRect/>
          <a:stretch/>
        </p:blipFill>
        <p:spPr>
          <a:xfrm rot="10800000" flipH="1">
            <a:off x="156361" y="94942"/>
            <a:ext cx="8330185" cy="6668117"/>
          </a:xfrm>
          <a:prstGeom prst="rect">
            <a:avLst/>
          </a:prstGeom>
          <a:noFill/>
          <a:ln>
            <a:noFill/>
          </a:ln>
        </p:spPr>
      </p:pic>
      <p:grpSp>
        <p:nvGrpSpPr>
          <p:cNvPr id="1070" name="Google Shape;1070;p56"/>
          <p:cNvGrpSpPr/>
          <p:nvPr/>
        </p:nvGrpSpPr>
        <p:grpSpPr>
          <a:xfrm>
            <a:off x="361436" y="620565"/>
            <a:ext cx="7581961" cy="5616871"/>
            <a:chOff x="705569" y="463483"/>
            <a:chExt cx="5686471" cy="4212653"/>
          </a:xfrm>
        </p:grpSpPr>
        <p:grpSp>
          <p:nvGrpSpPr>
            <p:cNvPr id="1071" name="Google Shape;1071;p56"/>
            <p:cNvGrpSpPr/>
            <p:nvPr/>
          </p:nvGrpSpPr>
          <p:grpSpPr>
            <a:xfrm>
              <a:off x="705569" y="1212412"/>
              <a:ext cx="2186645" cy="2718677"/>
              <a:chOff x="1227115" y="1641188"/>
              <a:chExt cx="2186645" cy="2718677"/>
            </a:xfrm>
          </p:grpSpPr>
          <p:grpSp>
            <p:nvGrpSpPr>
              <p:cNvPr id="1072" name="Google Shape;1072;p56"/>
              <p:cNvGrpSpPr/>
              <p:nvPr/>
            </p:nvGrpSpPr>
            <p:grpSpPr>
              <a:xfrm>
                <a:off x="1227115" y="1641188"/>
                <a:ext cx="2085411" cy="2327986"/>
                <a:chOff x="4049857" y="1144472"/>
                <a:chExt cx="3336925" cy="5390357"/>
              </a:xfrm>
            </p:grpSpPr>
            <p:sp>
              <p:nvSpPr>
                <p:cNvPr id="1073" name="Google Shape;1073;p56"/>
                <p:cNvSpPr/>
                <p:nvPr/>
              </p:nvSpPr>
              <p:spPr>
                <a:xfrm>
                  <a:off x="4869800" y="4647291"/>
                  <a:ext cx="1701800" cy="1039813"/>
                </a:xfrm>
                <a:custGeom>
                  <a:avLst/>
                  <a:gdLst/>
                  <a:ahLst/>
                  <a:cxnLst/>
                  <a:rect l="l" t="t" r="r" b="b"/>
                  <a:pathLst>
                    <a:path w="21566" h="21572" extrusionOk="0">
                      <a:moveTo>
                        <a:pt x="15" y="6014"/>
                      </a:moveTo>
                      <a:lnTo>
                        <a:pt x="3345" y="21572"/>
                      </a:lnTo>
                      <a:cubicBezTo>
                        <a:pt x="3320" y="21150"/>
                        <a:pt x="3377" y="20728"/>
                        <a:pt x="3508" y="20363"/>
                      </a:cubicBezTo>
                      <a:cubicBezTo>
                        <a:pt x="3750" y="19689"/>
                        <a:pt x="4192" y="19314"/>
                        <a:pt x="4636" y="19011"/>
                      </a:cubicBezTo>
                      <a:cubicBezTo>
                        <a:pt x="5577" y="18367"/>
                        <a:pt x="6523" y="17963"/>
                        <a:pt x="7520" y="17713"/>
                      </a:cubicBezTo>
                      <a:cubicBezTo>
                        <a:pt x="8607" y="17441"/>
                        <a:pt x="9754" y="17339"/>
                        <a:pt x="10870" y="17350"/>
                      </a:cubicBezTo>
                      <a:cubicBezTo>
                        <a:pt x="12003" y="17361"/>
                        <a:pt x="13149" y="17467"/>
                        <a:pt x="14257" y="17754"/>
                      </a:cubicBezTo>
                      <a:cubicBezTo>
                        <a:pt x="15302" y="18024"/>
                        <a:pt x="16322" y="18459"/>
                        <a:pt x="17256" y="19316"/>
                      </a:cubicBezTo>
                      <a:cubicBezTo>
                        <a:pt x="17557" y="19592"/>
                        <a:pt x="17848" y="19919"/>
                        <a:pt x="18024" y="20405"/>
                      </a:cubicBezTo>
                      <a:cubicBezTo>
                        <a:pt x="18138" y="20719"/>
                        <a:pt x="18194" y="21079"/>
                        <a:pt x="18186" y="21442"/>
                      </a:cubicBezTo>
                      <a:lnTo>
                        <a:pt x="21566" y="5806"/>
                      </a:lnTo>
                      <a:cubicBezTo>
                        <a:pt x="21539" y="5266"/>
                        <a:pt x="21428" y="4746"/>
                        <a:pt x="21245" y="4295"/>
                      </a:cubicBezTo>
                      <a:cubicBezTo>
                        <a:pt x="21032" y="3772"/>
                        <a:pt x="20733" y="3367"/>
                        <a:pt x="20412" y="3025"/>
                      </a:cubicBezTo>
                      <a:cubicBezTo>
                        <a:pt x="19813" y="2387"/>
                        <a:pt x="19152" y="1972"/>
                        <a:pt x="18476" y="1620"/>
                      </a:cubicBezTo>
                      <a:cubicBezTo>
                        <a:pt x="17778" y="1256"/>
                        <a:pt x="17060" y="959"/>
                        <a:pt x="16338" y="732"/>
                      </a:cubicBezTo>
                      <a:cubicBezTo>
                        <a:pt x="14607" y="189"/>
                        <a:pt x="12839" y="39"/>
                        <a:pt x="11072" y="6"/>
                      </a:cubicBezTo>
                      <a:cubicBezTo>
                        <a:pt x="9269" y="-28"/>
                        <a:pt x="7463" y="58"/>
                        <a:pt x="5696" y="606"/>
                      </a:cubicBezTo>
                      <a:cubicBezTo>
                        <a:pt x="4971" y="830"/>
                        <a:pt x="4249" y="1137"/>
                        <a:pt x="3545" y="1479"/>
                      </a:cubicBezTo>
                      <a:cubicBezTo>
                        <a:pt x="2714" y="1882"/>
                        <a:pt x="1899" y="2343"/>
                        <a:pt x="1142" y="3056"/>
                      </a:cubicBezTo>
                      <a:cubicBezTo>
                        <a:pt x="784" y="3393"/>
                        <a:pt x="440" y="3792"/>
                        <a:pt x="224" y="4369"/>
                      </a:cubicBezTo>
                      <a:cubicBezTo>
                        <a:pt x="40" y="4861"/>
                        <a:pt x="-34" y="5443"/>
                        <a:pt x="15" y="6014"/>
                      </a:cubicBezTo>
                      <a:close/>
                    </a:path>
                  </a:pathLst>
                </a:custGeom>
                <a:solidFill>
                  <a:srgbClr val="A09DA1"/>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74" name="Google Shape;1074;p56"/>
                <p:cNvSpPr/>
                <p:nvPr/>
              </p:nvSpPr>
              <p:spPr>
                <a:xfrm>
                  <a:off x="4602307" y="3806709"/>
                  <a:ext cx="2232819" cy="1168400"/>
                </a:xfrm>
                <a:custGeom>
                  <a:avLst/>
                  <a:gdLst/>
                  <a:ahLst/>
                  <a:cxnLst/>
                  <a:rect l="l" t="t" r="r" b="b"/>
                  <a:pathLst>
                    <a:path w="21541" h="21566" extrusionOk="0">
                      <a:moveTo>
                        <a:pt x="2651" y="21566"/>
                      </a:moveTo>
                      <a:lnTo>
                        <a:pt x="17" y="7160"/>
                      </a:lnTo>
                      <a:cubicBezTo>
                        <a:pt x="-38" y="6465"/>
                        <a:pt x="41" y="5755"/>
                        <a:pt x="238" y="5164"/>
                      </a:cubicBezTo>
                      <a:cubicBezTo>
                        <a:pt x="449" y="4534"/>
                        <a:pt x="773" y="4095"/>
                        <a:pt x="1107" y="3711"/>
                      </a:cubicBezTo>
                      <a:cubicBezTo>
                        <a:pt x="2174" y="2483"/>
                        <a:pt x="3363" y="1736"/>
                        <a:pt x="4570" y="1197"/>
                      </a:cubicBezTo>
                      <a:cubicBezTo>
                        <a:pt x="5593" y="741"/>
                        <a:pt x="6630" y="432"/>
                        <a:pt x="7675" y="251"/>
                      </a:cubicBezTo>
                      <a:cubicBezTo>
                        <a:pt x="8669" y="79"/>
                        <a:pt x="9671" y="21"/>
                        <a:pt x="10673" y="2"/>
                      </a:cubicBezTo>
                      <a:cubicBezTo>
                        <a:pt x="12644" y="-34"/>
                        <a:pt x="14811" y="348"/>
                        <a:pt x="16707" y="1080"/>
                      </a:cubicBezTo>
                      <a:cubicBezTo>
                        <a:pt x="17619" y="1432"/>
                        <a:pt x="18492" y="1916"/>
                        <a:pt x="19268" y="2543"/>
                      </a:cubicBezTo>
                      <a:cubicBezTo>
                        <a:pt x="19572" y="2789"/>
                        <a:pt x="19866" y="3068"/>
                        <a:pt x="20149" y="3360"/>
                      </a:cubicBezTo>
                      <a:cubicBezTo>
                        <a:pt x="20489" y="3710"/>
                        <a:pt x="20821" y="4092"/>
                        <a:pt x="21100" y="4693"/>
                      </a:cubicBezTo>
                      <a:cubicBezTo>
                        <a:pt x="21265" y="5049"/>
                        <a:pt x="21407" y="5444"/>
                        <a:pt x="21482" y="5887"/>
                      </a:cubicBezTo>
                      <a:cubicBezTo>
                        <a:pt x="21550" y="6287"/>
                        <a:pt x="21562" y="6715"/>
                        <a:pt x="21504" y="7132"/>
                      </a:cubicBezTo>
                      <a:lnTo>
                        <a:pt x="18909" y="21384"/>
                      </a:lnTo>
                      <a:cubicBezTo>
                        <a:pt x="18955" y="21054"/>
                        <a:pt x="18951" y="20707"/>
                        <a:pt x="18900" y="20384"/>
                      </a:cubicBezTo>
                      <a:cubicBezTo>
                        <a:pt x="18821" y="19896"/>
                        <a:pt x="18643" y="19498"/>
                        <a:pt x="18438" y="19163"/>
                      </a:cubicBezTo>
                      <a:cubicBezTo>
                        <a:pt x="18103" y="18613"/>
                        <a:pt x="17706" y="18230"/>
                        <a:pt x="17300" y="17900"/>
                      </a:cubicBezTo>
                      <a:cubicBezTo>
                        <a:pt x="16316" y="17100"/>
                        <a:pt x="15276" y="16603"/>
                        <a:pt x="14221" y="16308"/>
                      </a:cubicBezTo>
                      <a:cubicBezTo>
                        <a:pt x="13078" y="15989"/>
                        <a:pt x="11921" y="15909"/>
                        <a:pt x="10763" y="15921"/>
                      </a:cubicBezTo>
                      <a:cubicBezTo>
                        <a:pt x="9470" y="15935"/>
                        <a:pt x="8157" y="16082"/>
                        <a:pt x="6903" y="16518"/>
                      </a:cubicBezTo>
                      <a:cubicBezTo>
                        <a:pt x="6285" y="16732"/>
                        <a:pt x="5676" y="17021"/>
                        <a:pt x="5081" y="17352"/>
                      </a:cubicBezTo>
                      <a:cubicBezTo>
                        <a:pt x="4476" y="17687"/>
                        <a:pt x="3876" y="18071"/>
                        <a:pt x="3341" y="18774"/>
                      </a:cubicBezTo>
                      <a:cubicBezTo>
                        <a:pt x="3079" y="19117"/>
                        <a:pt x="2840" y="19536"/>
                        <a:pt x="2711" y="20091"/>
                      </a:cubicBezTo>
                      <a:cubicBezTo>
                        <a:pt x="2603" y="20555"/>
                        <a:pt x="2581" y="21076"/>
                        <a:pt x="2651" y="21566"/>
                      </a:cubicBezTo>
                      <a:close/>
                    </a:path>
                  </a:pathLst>
                </a:custGeom>
                <a:solidFill>
                  <a:srgbClr val="ADAAB0"/>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75" name="Google Shape;1075;p56"/>
                <p:cNvSpPr/>
                <p:nvPr/>
              </p:nvSpPr>
              <p:spPr>
                <a:xfrm>
                  <a:off x="4328463" y="2951841"/>
                  <a:ext cx="2771775" cy="1258888"/>
                </a:xfrm>
                <a:custGeom>
                  <a:avLst/>
                  <a:gdLst/>
                  <a:ahLst/>
                  <a:cxnLst/>
                  <a:rect l="l" t="t" r="r" b="b"/>
                  <a:pathLst>
                    <a:path w="21556" h="21536" extrusionOk="0">
                      <a:moveTo>
                        <a:pt x="2160" y="21482"/>
                      </a:moveTo>
                      <a:lnTo>
                        <a:pt x="12" y="8174"/>
                      </a:lnTo>
                      <a:cubicBezTo>
                        <a:pt x="-21" y="7619"/>
                        <a:pt x="12" y="7054"/>
                        <a:pt x="108" y="6536"/>
                      </a:cubicBezTo>
                      <a:cubicBezTo>
                        <a:pt x="298" y="5511"/>
                        <a:pt x="700" y="4787"/>
                        <a:pt x="1128" y="4210"/>
                      </a:cubicBezTo>
                      <a:cubicBezTo>
                        <a:pt x="1828" y="3267"/>
                        <a:pt x="2595" y="2668"/>
                        <a:pt x="3375" y="2158"/>
                      </a:cubicBezTo>
                      <a:cubicBezTo>
                        <a:pt x="4080" y="1696"/>
                        <a:pt x="4799" y="1302"/>
                        <a:pt x="5523" y="993"/>
                      </a:cubicBezTo>
                      <a:cubicBezTo>
                        <a:pt x="7421" y="181"/>
                        <a:pt x="9360" y="-64"/>
                        <a:pt x="11299" y="13"/>
                      </a:cubicBezTo>
                      <a:cubicBezTo>
                        <a:pt x="12265" y="51"/>
                        <a:pt x="13228" y="169"/>
                        <a:pt x="14185" y="413"/>
                      </a:cubicBezTo>
                      <a:cubicBezTo>
                        <a:pt x="15063" y="636"/>
                        <a:pt x="15935" y="965"/>
                        <a:pt x="16803" y="1337"/>
                      </a:cubicBezTo>
                      <a:cubicBezTo>
                        <a:pt x="18242" y="1954"/>
                        <a:pt x="19751" y="3075"/>
                        <a:pt x="20835" y="4841"/>
                      </a:cubicBezTo>
                      <a:cubicBezTo>
                        <a:pt x="21114" y="5295"/>
                        <a:pt x="21339" y="5907"/>
                        <a:pt x="21464" y="6619"/>
                      </a:cubicBezTo>
                      <a:cubicBezTo>
                        <a:pt x="21556" y="7144"/>
                        <a:pt x="21579" y="7716"/>
                        <a:pt x="21530" y="8269"/>
                      </a:cubicBezTo>
                      <a:lnTo>
                        <a:pt x="19411" y="21536"/>
                      </a:lnTo>
                      <a:cubicBezTo>
                        <a:pt x="19480" y="20987"/>
                        <a:pt x="19461" y="20402"/>
                        <a:pt x="19356" y="19881"/>
                      </a:cubicBezTo>
                      <a:cubicBezTo>
                        <a:pt x="19207" y="19145"/>
                        <a:pt x="18912" y="18631"/>
                        <a:pt x="18605" y="18197"/>
                      </a:cubicBezTo>
                      <a:cubicBezTo>
                        <a:pt x="17975" y="17306"/>
                        <a:pt x="17278" y="16686"/>
                        <a:pt x="16562" y="16219"/>
                      </a:cubicBezTo>
                      <a:cubicBezTo>
                        <a:pt x="15641" y="15620"/>
                        <a:pt x="14695" y="15275"/>
                        <a:pt x="13742" y="15048"/>
                      </a:cubicBezTo>
                      <a:cubicBezTo>
                        <a:pt x="12806" y="14825"/>
                        <a:pt x="11861" y="14714"/>
                        <a:pt x="10916" y="14698"/>
                      </a:cubicBezTo>
                      <a:cubicBezTo>
                        <a:pt x="9579" y="14676"/>
                        <a:pt x="8226" y="14858"/>
                        <a:pt x="6924" y="15319"/>
                      </a:cubicBezTo>
                      <a:cubicBezTo>
                        <a:pt x="6237" y="15562"/>
                        <a:pt x="5557" y="15889"/>
                        <a:pt x="4897" y="16311"/>
                      </a:cubicBezTo>
                      <a:cubicBezTo>
                        <a:pt x="4184" y="16766"/>
                        <a:pt x="3486" y="17337"/>
                        <a:pt x="2858" y="18297"/>
                      </a:cubicBezTo>
                      <a:cubicBezTo>
                        <a:pt x="2547" y="18771"/>
                        <a:pt x="2259" y="19358"/>
                        <a:pt x="2152" y="20156"/>
                      </a:cubicBezTo>
                      <a:cubicBezTo>
                        <a:pt x="2094" y="20590"/>
                        <a:pt x="2096" y="21052"/>
                        <a:pt x="2160" y="21482"/>
                      </a:cubicBezTo>
                      <a:close/>
                    </a:path>
                  </a:pathLst>
                </a:custGeom>
                <a:solidFill>
                  <a:srgbClr val="D8D8D8"/>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76" name="Google Shape;1076;p56"/>
                <p:cNvSpPr/>
                <p:nvPr/>
              </p:nvSpPr>
              <p:spPr>
                <a:xfrm>
                  <a:off x="4059382" y="2109672"/>
                  <a:ext cx="3308350" cy="1370013"/>
                </a:xfrm>
                <a:custGeom>
                  <a:avLst/>
                  <a:gdLst/>
                  <a:ahLst/>
                  <a:cxnLst/>
                  <a:rect l="l" t="t" r="r" b="b"/>
                  <a:pathLst>
                    <a:path w="21572" h="21530" extrusionOk="0">
                      <a:moveTo>
                        <a:pt x="19773" y="21341"/>
                      </a:moveTo>
                      <a:lnTo>
                        <a:pt x="21540" y="9086"/>
                      </a:lnTo>
                      <a:cubicBezTo>
                        <a:pt x="21581" y="8658"/>
                        <a:pt x="21583" y="8212"/>
                        <a:pt x="21545" y="7782"/>
                      </a:cubicBezTo>
                      <a:cubicBezTo>
                        <a:pt x="21423" y="6409"/>
                        <a:pt x="20981" y="5472"/>
                        <a:pt x="20528" y="4750"/>
                      </a:cubicBezTo>
                      <a:cubicBezTo>
                        <a:pt x="19967" y="3855"/>
                        <a:pt x="19336" y="3193"/>
                        <a:pt x="18668" y="2636"/>
                      </a:cubicBezTo>
                      <a:cubicBezTo>
                        <a:pt x="17269" y="1469"/>
                        <a:pt x="15816" y="833"/>
                        <a:pt x="14353" y="451"/>
                      </a:cubicBezTo>
                      <a:cubicBezTo>
                        <a:pt x="12852" y="59"/>
                        <a:pt x="11335" y="-70"/>
                        <a:pt x="9820" y="36"/>
                      </a:cubicBezTo>
                      <a:cubicBezTo>
                        <a:pt x="8438" y="132"/>
                        <a:pt x="7046" y="433"/>
                        <a:pt x="5692" y="985"/>
                      </a:cubicBezTo>
                      <a:cubicBezTo>
                        <a:pt x="5021" y="1258"/>
                        <a:pt x="4356" y="1595"/>
                        <a:pt x="3703" y="2013"/>
                      </a:cubicBezTo>
                      <a:cubicBezTo>
                        <a:pt x="2983" y="2475"/>
                        <a:pt x="2273" y="3037"/>
                        <a:pt x="1603" y="3897"/>
                      </a:cubicBezTo>
                      <a:cubicBezTo>
                        <a:pt x="1257" y="4341"/>
                        <a:pt x="936" y="4851"/>
                        <a:pt x="653" y="5456"/>
                      </a:cubicBezTo>
                      <a:cubicBezTo>
                        <a:pt x="361" y="6082"/>
                        <a:pt x="93" y="6846"/>
                        <a:pt x="19" y="7825"/>
                      </a:cubicBezTo>
                      <a:cubicBezTo>
                        <a:pt x="-17" y="8294"/>
                        <a:pt x="-1" y="8778"/>
                        <a:pt x="66" y="9227"/>
                      </a:cubicBezTo>
                      <a:lnTo>
                        <a:pt x="1865" y="21530"/>
                      </a:lnTo>
                      <a:cubicBezTo>
                        <a:pt x="1802" y="21037"/>
                        <a:pt x="1801" y="20510"/>
                        <a:pt x="1861" y="20015"/>
                      </a:cubicBezTo>
                      <a:cubicBezTo>
                        <a:pt x="1956" y="19233"/>
                        <a:pt x="2180" y="18623"/>
                        <a:pt x="2434" y="18143"/>
                      </a:cubicBezTo>
                      <a:cubicBezTo>
                        <a:pt x="2666" y="17703"/>
                        <a:pt x="2931" y="17360"/>
                        <a:pt x="3208" y="17043"/>
                      </a:cubicBezTo>
                      <a:cubicBezTo>
                        <a:pt x="4405" y="15669"/>
                        <a:pt x="5682" y="14905"/>
                        <a:pt x="6984" y="14439"/>
                      </a:cubicBezTo>
                      <a:cubicBezTo>
                        <a:pt x="8245" y="13987"/>
                        <a:pt x="9535" y="13812"/>
                        <a:pt x="10817" y="13792"/>
                      </a:cubicBezTo>
                      <a:cubicBezTo>
                        <a:pt x="12262" y="13769"/>
                        <a:pt x="13740" y="13979"/>
                        <a:pt x="15138" y="14624"/>
                      </a:cubicBezTo>
                      <a:cubicBezTo>
                        <a:pt x="15775" y="14919"/>
                        <a:pt x="16401" y="15310"/>
                        <a:pt x="17011" y="15751"/>
                      </a:cubicBezTo>
                      <a:cubicBezTo>
                        <a:pt x="17735" y="16275"/>
                        <a:pt x="18452" y="16884"/>
                        <a:pt x="19077" y="18033"/>
                      </a:cubicBezTo>
                      <a:cubicBezTo>
                        <a:pt x="19345" y="18528"/>
                        <a:pt x="19588" y="19125"/>
                        <a:pt x="19708" y="19890"/>
                      </a:cubicBezTo>
                      <a:cubicBezTo>
                        <a:pt x="19780" y="20352"/>
                        <a:pt x="19803" y="20852"/>
                        <a:pt x="19773" y="21341"/>
                      </a:cubicBezTo>
                      <a:close/>
                    </a:path>
                  </a:pathLst>
                </a:custGeom>
                <a:solidFill>
                  <a:srgbClr val="F2F2F2"/>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77" name="Google Shape;1077;p56"/>
                <p:cNvSpPr/>
                <p:nvPr/>
              </p:nvSpPr>
              <p:spPr>
                <a:xfrm>
                  <a:off x="5255818" y="1144472"/>
                  <a:ext cx="953980" cy="5390357"/>
                </a:xfrm>
                <a:custGeom>
                  <a:avLst/>
                  <a:gdLst/>
                  <a:ahLst/>
                  <a:cxnLst/>
                  <a:rect l="l" t="t" r="r" b="b"/>
                  <a:pathLst>
                    <a:path w="1907959" h="10780713" extrusionOk="0">
                      <a:moveTo>
                        <a:pt x="476990" y="0"/>
                      </a:moveTo>
                      <a:lnTo>
                        <a:pt x="1430969" y="0"/>
                      </a:lnTo>
                      <a:lnTo>
                        <a:pt x="1430969" y="9826924"/>
                      </a:lnTo>
                      <a:lnTo>
                        <a:pt x="1907959" y="9826924"/>
                      </a:lnTo>
                      <a:lnTo>
                        <a:pt x="953979" y="10780713"/>
                      </a:lnTo>
                      <a:lnTo>
                        <a:pt x="0" y="9826924"/>
                      </a:lnTo>
                      <a:lnTo>
                        <a:pt x="476990" y="9826924"/>
                      </a:lnTo>
                      <a:close/>
                    </a:path>
                  </a:pathLst>
                </a:custGeom>
                <a:gradFill>
                  <a:gsLst>
                    <a:gs pos="0">
                      <a:srgbClr val="74C0B6">
                        <a:alpha val="0"/>
                      </a:srgbClr>
                    </a:gs>
                    <a:gs pos="100000">
                      <a:schemeClr val="accent4"/>
                    </a:gs>
                  </a:gsLst>
                  <a:lin ang="5400000" scaled="0"/>
                </a:gradFill>
                <a:ln>
                  <a:noFill/>
                </a:ln>
              </p:spPr>
              <p:txBody>
                <a:bodyPr spcFirstLastPara="1" wrap="square" lIns="0" tIns="0" rIns="0" bIns="0" anchor="ctr" anchorCtr="0">
                  <a:noAutofit/>
                </a:bodyPr>
                <a:lstStyle/>
                <a:p>
                  <a:pPr algn="ctr" defTabSz="1219170">
                    <a:buClr>
                      <a:srgbClr val="000000"/>
                    </a:buClr>
                    <a:buSzPts val="1500"/>
                    <a:defRPr/>
                  </a:pPr>
                  <a:endParaRPr sz="2000" b="1" kern="0">
                    <a:solidFill>
                      <a:srgbClr val="000000"/>
                    </a:solidFill>
                    <a:latin typeface="Helvetica Neue"/>
                    <a:ea typeface="Helvetica Neue"/>
                    <a:cs typeface="Helvetica Neue"/>
                    <a:sym typeface="Helvetica Neue"/>
                  </a:endParaRPr>
                </a:p>
              </p:txBody>
            </p:sp>
            <p:sp>
              <p:nvSpPr>
                <p:cNvPr id="1078" name="Google Shape;1078;p56"/>
                <p:cNvSpPr/>
                <p:nvPr/>
              </p:nvSpPr>
              <p:spPr>
                <a:xfrm>
                  <a:off x="4049857" y="2626404"/>
                  <a:ext cx="3336925" cy="1212850"/>
                </a:xfrm>
                <a:custGeom>
                  <a:avLst/>
                  <a:gdLst/>
                  <a:ahLst/>
                  <a:cxnLst/>
                  <a:rect l="l" t="t" r="r" b="b"/>
                  <a:pathLst>
                    <a:path w="21600" h="21579" extrusionOk="0">
                      <a:moveTo>
                        <a:pt x="0" y="371"/>
                      </a:moveTo>
                      <a:lnTo>
                        <a:pt x="1759" y="14090"/>
                      </a:lnTo>
                      <a:cubicBezTo>
                        <a:pt x="1838" y="14702"/>
                        <a:pt x="1955" y="15270"/>
                        <a:pt x="2106" y="15769"/>
                      </a:cubicBezTo>
                      <a:cubicBezTo>
                        <a:pt x="2392" y="16713"/>
                        <a:pt x="2780" y="17356"/>
                        <a:pt x="3181" y="17898"/>
                      </a:cubicBezTo>
                      <a:cubicBezTo>
                        <a:pt x="4352" y="19482"/>
                        <a:pt x="5618" y="20246"/>
                        <a:pt x="6897" y="20773"/>
                      </a:cubicBezTo>
                      <a:cubicBezTo>
                        <a:pt x="8175" y="21300"/>
                        <a:pt x="9481" y="21600"/>
                        <a:pt x="10784" y="21578"/>
                      </a:cubicBezTo>
                      <a:cubicBezTo>
                        <a:pt x="11455" y="21567"/>
                        <a:pt x="12125" y="21471"/>
                        <a:pt x="12792" y="21326"/>
                      </a:cubicBezTo>
                      <a:cubicBezTo>
                        <a:pt x="13494" y="21173"/>
                        <a:pt x="14194" y="20964"/>
                        <a:pt x="14889" y="20639"/>
                      </a:cubicBezTo>
                      <a:cubicBezTo>
                        <a:pt x="15553" y="20328"/>
                        <a:pt x="16210" y="19911"/>
                        <a:pt x="16858" y="19403"/>
                      </a:cubicBezTo>
                      <a:cubicBezTo>
                        <a:pt x="17457" y="18933"/>
                        <a:pt x="18052" y="18383"/>
                        <a:pt x="18597" y="17536"/>
                      </a:cubicBezTo>
                      <a:cubicBezTo>
                        <a:pt x="18889" y="17082"/>
                        <a:pt x="19165" y="16544"/>
                        <a:pt x="19389" y="15856"/>
                      </a:cubicBezTo>
                      <a:cubicBezTo>
                        <a:pt x="19555" y="15349"/>
                        <a:pt x="19688" y="14769"/>
                        <a:pt x="19784" y="14142"/>
                      </a:cubicBezTo>
                      <a:lnTo>
                        <a:pt x="21600" y="0"/>
                      </a:lnTo>
                      <a:cubicBezTo>
                        <a:pt x="21488" y="820"/>
                        <a:pt x="21320" y="1574"/>
                        <a:pt x="21107" y="2224"/>
                      </a:cubicBezTo>
                      <a:cubicBezTo>
                        <a:pt x="20781" y="3216"/>
                        <a:pt x="20363" y="3925"/>
                        <a:pt x="19930" y="4529"/>
                      </a:cubicBezTo>
                      <a:cubicBezTo>
                        <a:pt x="18678" y="6276"/>
                        <a:pt x="17302" y="7177"/>
                        <a:pt x="15917" y="7804"/>
                      </a:cubicBezTo>
                      <a:cubicBezTo>
                        <a:pt x="14186" y="8589"/>
                        <a:pt x="12433" y="8962"/>
                        <a:pt x="10679" y="8947"/>
                      </a:cubicBezTo>
                      <a:cubicBezTo>
                        <a:pt x="9050" y="8933"/>
                        <a:pt x="7434" y="8597"/>
                        <a:pt x="5844" y="7960"/>
                      </a:cubicBezTo>
                      <a:cubicBezTo>
                        <a:pt x="4539" y="7436"/>
                        <a:pt x="3297" y="6656"/>
                        <a:pt x="2028" y="5128"/>
                      </a:cubicBezTo>
                      <a:cubicBezTo>
                        <a:pt x="1747" y="4790"/>
                        <a:pt x="1476" y="4383"/>
                        <a:pt x="1213" y="3960"/>
                      </a:cubicBezTo>
                      <a:cubicBezTo>
                        <a:pt x="931" y="3507"/>
                        <a:pt x="654" y="3027"/>
                        <a:pt x="428" y="2372"/>
                      </a:cubicBezTo>
                      <a:cubicBezTo>
                        <a:pt x="231" y="1804"/>
                        <a:pt x="85" y="1120"/>
                        <a:pt x="0" y="371"/>
                      </a:cubicBezTo>
                      <a:close/>
                    </a:path>
                  </a:pathLst>
                </a:custGeom>
                <a:solidFill>
                  <a:schemeClr val="accent1">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79" name="Google Shape;1079;p56"/>
                <p:cNvSpPr/>
                <p:nvPr/>
              </p:nvSpPr>
              <p:spPr>
                <a:xfrm>
                  <a:off x="4884882" y="4946535"/>
                  <a:ext cx="1682750" cy="932657"/>
                </a:xfrm>
                <a:custGeom>
                  <a:avLst/>
                  <a:gdLst/>
                  <a:ahLst/>
                  <a:cxnLst/>
                  <a:rect l="l" t="t" r="r" b="b"/>
                  <a:pathLst>
                    <a:path w="21600" h="21585" extrusionOk="0">
                      <a:moveTo>
                        <a:pt x="21600" y="0"/>
                      </a:moveTo>
                      <a:lnTo>
                        <a:pt x="18178" y="17363"/>
                      </a:lnTo>
                      <a:cubicBezTo>
                        <a:pt x="18071" y="17943"/>
                        <a:pt x="17877" y="18457"/>
                        <a:pt x="17618" y="18849"/>
                      </a:cubicBezTo>
                      <a:cubicBezTo>
                        <a:pt x="17381" y="19208"/>
                        <a:pt x="17101" y="19448"/>
                        <a:pt x="16818" y="19666"/>
                      </a:cubicBezTo>
                      <a:cubicBezTo>
                        <a:pt x="15910" y="20365"/>
                        <a:pt x="14959" y="20852"/>
                        <a:pt x="13990" y="21156"/>
                      </a:cubicBezTo>
                      <a:cubicBezTo>
                        <a:pt x="13039" y="21453"/>
                        <a:pt x="12074" y="21573"/>
                        <a:pt x="11107" y="21584"/>
                      </a:cubicBezTo>
                      <a:cubicBezTo>
                        <a:pt x="9665" y="21600"/>
                        <a:pt x="8228" y="21375"/>
                        <a:pt x="6811" y="20944"/>
                      </a:cubicBezTo>
                      <a:cubicBezTo>
                        <a:pt x="5948" y="20681"/>
                        <a:pt x="5081" y="20335"/>
                        <a:pt x="4317" y="19546"/>
                      </a:cubicBezTo>
                      <a:cubicBezTo>
                        <a:pt x="4080" y="19300"/>
                        <a:pt x="3854" y="19013"/>
                        <a:pt x="3663" y="18657"/>
                      </a:cubicBezTo>
                      <a:cubicBezTo>
                        <a:pt x="3499" y="18352"/>
                        <a:pt x="3363" y="18000"/>
                        <a:pt x="3260" y="17616"/>
                      </a:cubicBezTo>
                      <a:lnTo>
                        <a:pt x="0" y="500"/>
                      </a:lnTo>
                      <a:cubicBezTo>
                        <a:pt x="219" y="1173"/>
                        <a:pt x="502" y="1770"/>
                        <a:pt x="836" y="2261"/>
                      </a:cubicBezTo>
                      <a:cubicBezTo>
                        <a:pt x="1287" y="2925"/>
                        <a:pt x="1816" y="3378"/>
                        <a:pt x="2358" y="3761"/>
                      </a:cubicBezTo>
                      <a:cubicBezTo>
                        <a:pt x="3699" y="4709"/>
                        <a:pt x="5102" y="5234"/>
                        <a:pt x="6522" y="5568"/>
                      </a:cubicBezTo>
                      <a:cubicBezTo>
                        <a:pt x="7917" y="5896"/>
                        <a:pt x="9334" y="6041"/>
                        <a:pt x="10746" y="6033"/>
                      </a:cubicBezTo>
                      <a:cubicBezTo>
                        <a:pt x="12398" y="6023"/>
                        <a:pt x="14045" y="5807"/>
                        <a:pt x="15673" y="5352"/>
                      </a:cubicBezTo>
                      <a:cubicBezTo>
                        <a:pt x="17007" y="4980"/>
                        <a:pt x="18335" y="4443"/>
                        <a:pt x="19564" y="3410"/>
                      </a:cubicBezTo>
                      <a:cubicBezTo>
                        <a:pt x="20006" y="3039"/>
                        <a:pt x="20434" y="2603"/>
                        <a:pt x="20796" y="2011"/>
                      </a:cubicBezTo>
                      <a:cubicBezTo>
                        <a:pt x="21138" y="1451"/>
                        <a:pt x="21412" y="766"/>
                        <a:pt x="21600" y="0"/>
                      </a:cubicBezTo>
                      <a:close/>
                    </a:path>
                  </a:pathLst>
                </a:custGeom>
                <a:solidFill>
                  <a:schemeClr val="accent4">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80" name="Google Shape;1080;p56"/>
                <p:cNvSpPr/>
                <p:nvPr/>
              </p:nvSpPr>
              <p:spPr>
                <a:xfrm rot="5400000">
                  <a:off x="4983303" y="1511355"/>
                  <a:ext cx="288089" cy="440234"/>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1081" name="Google Shape;1081;p56"/>
                <p:cNvSpPr/>
                <p:nvPr/>
              </p:nvSpPr>
              <p:spPr>
                <a:xfrm rot="5400000">
                  <a:off x="5585051" y="1511355"/>
                  <a:ext cx="288089" cy="440234"/>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1082" name="Google Shape;1082;p56"/>
                <p:cNvSpPr/>
                <p:nvPr/>
              </p:nvSpPr>
              <p:spPr>
                <a:xfrm rot="5400000">
                  <a:off x="6186798" y="1511355"/>
                  <a:ext cx="288089" cy="440234"/>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1083" name="Google Shape;1083;p56"/>
                <p:cNvSpPr/>
                <p:nvPr/>
              </p:nvSpPr>
              <p:spPr>
                <a:xfrm>
                  <a:off x="4326082" y="3426504"/>
                  <a:ext cx="2768600" cy="1092994"/>
                </a:xfrm>
                <a:custGeom>
                  <a:avLst/>
                  <a:gdLst/>
                  <a:ahLst/>
                  <a:cxnLst/>
                  <a:rect l="l" t="t" r="r" b="b"/>
                  <a:pathLst>
                    <a:path w="21600" h="21581" extrusionOk="0">
                      <a:moveTo>
                        <a:pt x="21600" y="428"/>
                      </a:moveTo>
                      <a:lnTo>
                        <a:pt x="19499" y="15397"/>
                      </a:lnTo>
                      <a:cubicBezTo>
                        <a:pt x="19376" y="15946"/>
                        <a:pt x="19221" y="16445"/>
                        <a:pt x="19039" y="16875"/>
                      </a:cubicBezTo>
                      <a:cubicBezTo>
                        <a:pt x="18861" y="17295"/>
                        <a:pt x="18659" y="17644"/>
                        <a:pt x="18449" y="17956"/>
                      </a:cubicBezTo>
                      <a:cubicBezTo>
                        <a:pt x="17870" y="18815"/>
                        <a:pt x="17248" y="19369"/>
                        <a:pt x="16614" y="19812"/>
                      </a:cubicBezTo>
                      <a:cubicBezTo>
                        <a:pt x="16003" y="20240"/>
                        <a:pt x="15377" y="20566"/>
                        <a:pt x="14747" y="20821"/>
                      </a:cubicBezTo>
                      <a:cubicBezTo>
                        <a:pt x="13426" y="21357"/>
                        <a:pt x="12063" y="21600"/>
                        <a:pt x="10711" y="21580"/>
                      </a:cubicBezTo>
                      <a:cubicBezTo>
                        <a:pt x="9018" y="21555"/>
                        <a:pt x="7331" y="21135"/>
                        <a:pt x="5681" y="20239"/>
                      </a:cubicBezTo>
                      <a:cubicBezTo>
                        <a:pt x="5207" y="19981"/>
                        <a:pt x="4735" y="19684"/>
                        <a:pt x="4280" y="19263"/>
                      </a:cubicBezTo>
                      <a:cubicBezTo>
                        <a:pt x="3869" y="18883"/>
                        <a:pt x="3472" y="18403"/>
                        <a:pt x="3095" y="17831"/>
                      </a:cubicBezTo>
                      <a:cubicBezTo>
                        <a:pt x="2892" y="17523"/>
                        <a:pt x="2694" y="17186"/>
                        <a:pt x="2524" y="16765"/>
                      </a:cubicBezTo>
                      <a:cubicBezTo>
                        <a:pt x="2354" y="16340"/>
                        <a:pt x="2216" y="15838"/>
                        <a:pt x="2119" y="15285"/>
                      </a:cubicBezTo>
                      <a:lnTo>
                        <a:pt x="0" y="0"/>
                      </a:lnTo>
                      <a:cubicBezTo>
                        <a:pt x="147" y="823"/>
                        <a:pt x="354" y="1565"/>
                        <a:pt x="612" y="2188"/>
                      </a:cubicBezTo>
                      <a:cubicBezTo>
                        <a:pt x="910" y="2909"/>
                        <a:pt x="1265" y="3449"/>
                        <a:pt x="1633" y="3924"/>
                      </a:cubicBezTo>
                      <a:cubicBezTo>
                        <a:pt x="3138" y="5872"/>
                        <a:pt x="4782" y="6715"/>
                        <a:pt x="6442" y="7293"/>
                      </a:cubicBezTo>
                      <a:cubicBezTo>
                        <a:pt x="7974" y="7826"/>
                        <a:pt x="9542" y="8148"/>
                        <a:pt x="11100" y="8121"/>
                      </a:cubicBezTo>
                      <a:cubicBezTo>
                        <a:pt x="12698" y="8093"/>
                        <a:pt x="14289" y="7707"/>
                        <a:pt x="15858" y="7033"/>
                      </a:cubicBezTo>
                      <a:cubicBezTo>
                        <a:pt x="16653" y="6692"/>
                        <a:pt x="17442" y="6276"/>
                        <a:pt x="18216" y="5704"/>
                      </a:cubicBezTo>
                      <a:cubicBezTo>
                        <a:pt x="18887" y="5207"/>
                        <a:pt x="19546" y="4591"/>
                        <a:pt x="20165" y="3752"/>
                      </a:cubicBezTo>
                      <a:cubicBezTo>
                        <a:pt x="20495" y="3304"/>
                        <a:pt x="20813" y="2793"/>
                        <a:pt x="21083" y="2136"/>
                      </a:cubicBezTo>
                      <a:cubicBezTo>
                        <a:pt x="21289" y="1636"/>
                        <a:pt x="21463" y="1060"/>
                        <a:pt x="21600" y="428"/>
                      </a:cubicBezTo>
                      <a:close/>
                    </a:path>
                  </a:pathLst>
                </a:custGeom>
                <a:solidFill>
                  <a:schemeClr val="accent2">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84" name="Google Shape;1084;p56"/>
                <p:cNvSpPr/>
                <p:nvPr/>
              </p:nvSpPr>
              <p:spPr>
                <a:xfrm>
                  <a:off x="4602307" y="4183742"/>
                  <a:ext cx="2230438" cy="1024731"/>
                </a:xfrm>
                <a:custGeom>
                  <a:avLst/>
                  <a:gdLst/>
                  <a:ahLst/>
                  <a:cxnLst/>
                  <a:rect l="l" t="t" r="r" b="b"/>
                  <a:pathLst>
                    <a:path w="21600" h="21567" extrusionOk="0">
                      <a:moveTo>
                        <a:pt x="0" y="175"/>
                      </a:moveTo>
                      <a:lnTo>
                        <a:pt x="2650" y="16346"/>
                      </a:lnTo>
                      <a:cubicBezTo>
                        <a:pt x="2712" y="16694"/>
                        <a:pt x="2797" y="17020"/>
                        <a:pt x="2904" y="17313"/>
                      </a:cubicBezTo>
                      <a:cubicBezTo>
                        <a:pt x="3117" y="17897"/>
                        <a:pt x="3402" y="18325"/>
                        <a:pt x="3699" y="18695"/>
                      </a:cubicBezTo>
                      <a:cubicBezTo>
                        <a:pt x="4816" y="20087"/>
                        <a:pt x="6055" y="20689"/>
                        <a:pt x="7315" y="21068"/>
                      </a:cubicBezTo>
                      <a:cubicBezTo>
                        <a:pt x="8517" y="21430"/>
                        <a:pt x="9755" y="21600"/>
                        <a:pt x="10980" y="21562"/>
                      </a:cubicBezTo>
                      <a:cubicBezTo>
                        <a:pt x="12186" y="21524"/>
                        <a:pt x="13386" y="21296"/>
                        <a:pt x="14574" y="20910"/>
                      </a:cubicBezTo>
                      <a:cubicBezTo>
                        <a:pt x="15688" y="20548"/>
                        <a:pt x="16805" y="20040"/>
                        <a:pt x="17803" y="18876"/>
                      </a:cubicBezTo>
                      <a:cubicBezTo>
                        <a:pt x="18081" y="18551"/>
                        <a:pt x="18349" y="18175"/>
                        <a:pt x="18572" y="17688"/>
                      </a:cubicBezTo>
                      <a:cubicBezTo>
                        <a:pt x="18759" y="17281"/>
                        <a:pt x="18911" y="16805"/>
                        <a:pt x="19021" y="16282"/>
                      </a:cubicBezTo>
                      <a:lnTo>
                        <a:pt x="21600" y="0"/>
                      </a:lnTo>
                      <a:cubicBezTo>
                        <a:pt x="21524" y="485"/>
                        <a:pt x="21409" y="937"/>
                        <a:pt x="21262" y="1336"/>
                      </a:cubicBezTo>
                      <a:cubicBezTo>
                        <a:pt x="21085" y="1813"/>
                        <a:pt x="20865" y="2202"/>
                        <a:pt x="20635" y="2556"/>
                      </a:cubicBezTo>
                      <a:cubicBezTo>
                        <a:pt x="20067" y="3430"/>
                        <a:pt x="19440" y="4092"/>
                        <a:pt x="18790" y="4610"/>
                      </a:cubicBezTo>
                      <a:cubicBezTo>
                        <a:pt x="17982" y="5253"/>
                        <a:pt x="17141" y="5669"/>
                        <a:pt x="16294" y="6002"/>
                      </a:cubicBezTo>
                      <a:cubicBezTo>
                        <a:pt x="14525" y="6697"/>
                        <a:pt x="12727" y="7030"/>
                        <a:pt x="10922" y="7040"/>
                      </a:cubicBezTo>
                      <a:cubicBezTo>
                        <a:pt x="9751" y="7045"/>
                        <a:pt x="8579" y="6914"/>
                        <a:pt x="7418" y="6652"/>
                      </a:cubicBezTo>
                      <a:cubicBezTo>
                        <a:pt x="6169" y="6370"/>
                        <a:pt x="4929" y="5938"/>
                        <a:pt x="3712" y="5241"/>
                      </a:cubicBezTo>
                      <a:cubicBezTo>
                        <a:pt x="2875" y="4763"/>
                        <a:pt x="2049" y="4157"/>
                        <a:pt x="1310" y="3171"/>
                      </a:cubicBezTo>
                      <a:cubicBezTo>
                        <a:pt x="1000" y="2758"/>
                        <a:pt x="707" y="2281"/>
                        <a:pt x="463" y="1693"/>
                      </a:cubicBezTo>
                      <a:cubicBezTo>
                        <a:pt x="275" y="1240"/>
                        <a:pt x="119" y="729"/>
                        <a:pt x="0" y="175"/>
                      </a:cubicBezTo>
                      <a:close/>
                    </a:path>
                  </a:pathLst>
                </a:custGeom>
                <a:solidFill>
                  <a:schemeClr val="accent3">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85" name="Google Shape;1085;p56"/>
                <p:cNvSpPr/>
                <p:nvPr/>
              </p:nvSpPr>
              <p:spPr>
                <a:xfrm>
                  <a:off x="6126307" y="2852623"/>
                  <a:ext cx="1056481" cy="2972595"/>
                </a:xfrm>
                <a:custGeom>
                  <a:avLst/>
                  <a:gdLst/>
                  <a:ahLst/>
                  <a:cxnLst/>
                  <a:rect l="l" t="t" r="r" b="b"/>
                  <a:pathLst>
                    <a:path w="21600" h="21600" extrusionOk="0">
                      <a:moveTo>
                        <a:pt x="0" y="21600"/>
                      </a:moveTo>
                      <a:lnTo>
                        <a:pt x="15714" y="909"/>
                      </a:lnTo>
                      <a:cubicBezTo>
                        <a:pt x="16760" y="794"/>
                        <a:pt x="17787" y="658"/>
                        <a:pt x="18790" y="502"/>
                      </a:cubicBezTo>
                      <a:cubicBezTo>
                        <a:pt x="19751" y="352"/>
                        <a:pt x="20689" y="185"/>
                        <a:pt x="21600" y="0"/>
                      </a:cubicBezTo>
                      <a:lnTo>
                        <a:pt x="2036" y="21287"/>
                      </a:lnTo>
                      <a:cubicBezTo>
                        <a:pt x="1751" y="21349"/>
                        <a:pt x="1455" y="21405"/>
                        <a:pt x="1150" y="21454"/>
                      </a:cubicBezTo>
                      <a:cubicBezTo>
                        <a:pt x="778" y="21513"/>
                        <a:pt x="394" y="21562"/>
                        <a:pt x="0" y="21600"/>
                      </a:cubicBezTo>
                      <a:close/>
                    </a:path>
                  </a:pathLst>
                </a:custGeom>
                <a:solidFill>
                  <a:srgbClr val="7F7F7F">
                    <a:alpha val="13725"/>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86" name="Google Shape;1086;p56"/>
                <p:cNvSpPr/>
                <p:nvPr/>
              </p:nvSpPr>
              <p:spPr>
                <a:xfrm>
                  <a:off x="4264170" y="2866910"/>
                  <a:ext cx="1018381" cy="2954338"/>
                </a:xfrm>
                <a:custGeom>
                  <a:avLst/>
                  <a:gdLst/>
                  <a:ahLst/>
                  <a:cxnLst/>
                  <a:rect l="l" t="t" r="r" b="b"/>
                  <a:pathLst>
                    <a:path w="21600" h="21600" extrusionOk="0">
                      <a:moveTo>
                        <a:pt x="21600" y="21600"/>
                      </a:moveTo>
                      <a:cubicBezTo>
                        <a:pt x="21328" y="21570"/>
                        <a:pt x="21059" y="21538"/>
                        <a:pt x="20793" y="21503"/>
                      </a:cubicBezTo>
                      <a:cubicBezTo>
                        <a:pt x="20539" y="21469"/>
                        <a:pt x="20288" y="21432"/>
                        <a:pt x="20040" y="21393"/>
                      </a:cubicBezTo>
                      <a:lnTo>
                        <a:pt x="0" y="0"/>
                      </a:lnTo>
                      <a:cubicBezTo>
                        <a:pt x="752" y="141"/>
                        <a:pt x="1522" y="271"/>
                        <a:pt x="2307" y="390"/>
                      </a:cubicBezTo>
                      <a:cubicBezTo>
                        <a:pt x="3065" y="504"/>
                        <a:pt x="3837" y="607"/>
                        <a:pt x="4621" y="699"/>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087" name="Google Shape;1087;p56"/>
                <p:cNvSpPr/>
                <p:nvPr/>
              </p:nvSpPr>
              <p:spPr>
                <a:xfrm>
                  <a:off x="4615007" y="3004229"/>
                  <a:ext cx="873125" cy="2862263"/>
                </a:xfrm>
                <a:custGeom>
                  <a:avLst/>
                  <a:gdLst/>
                  <a:ahLst/>
                  <a:cxnLst/>
                  <a:rect l="l" t="t" r="r" b="b"/>
                  <a:pathLst>
                    <a:path w="21600" h="21600" extrusionOk="0">
                      <a:moveTo>
                        <a:pt x="21600" y="21600"/>
                      </a:moveTo>
                      <a:cubicBezTo>
                        <a:pt x="20953" y="21583"/>
                        <a:pt x="20310" y="21555"/>
                        <a:pt x="19672" y="21519"/>
                      </a:cubicBezTo>
                      <a:cubicBezTo>
                        <a:pt x="18972" y="21478"/>
                        <a:pt x="18279" y="21426"/>
                        <a:pt x="17597" y="21363"/>
                      </a:cubicBezTo>
                      <a:lnTo>
                        <a:pt x="0" y="0"/>
                      </a:lnTo>
                      <a:cubicBezTo>
                        <a:pt x="1860" y="149"/>
                        <a:pt x="3735" y="280"/>
                        <a:pt x="5621" y="395"/>
                      </a:cubicBezTo>
                      <a:cubicBezTo>
                        <a:pt x="7485" y="507"/>
                        <a:pt x="9360" y="603"/>
                        <a:pt x="11243" y="681"/>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grpSp>
          <p:cxnSp>
            <p:nvCxnSpPr>
              <p:cNvPr id="1088" name="Google Shape;1088;p56"/>
              <p:cNvCxnSpPr/>
              <p:nvPr/>
            </p:nvCxnSpPr>
            <p:spPr>
              <a:xfrm flipH="1">
                <a:off x="3294268" y="2281204"/>
                <a:ext cx="11905" cy="1399328"/>
              </a:xfrm>
              <a:prstGeom prst="straightConnector1">
                <a:avLst/>
              </a:prstGeom>
              <a:noFill/>
              <a:ln w="57150" cap="flat" cmpd="sng">
                <a:solidFill>
                  <a:schemeClr val="accent2"/>
                </a:solidFill>
                <a:prstDash val="solid"/>
                <a:round/>
                <a:headEnd type="stealth" w="med" len="med"/>
                <a:tailEnd type="stealth" w="med" len="med"/>
              </a:ln>
            </p:spPr>
          </p:cxnSp>
          <p:cxnSp>
            <p:nvCxnSpPr>
              <p:cNvPr id="1089" name="Google Shape;1089;p56"/>
              <p:cNvCxnSpPr/>
              <p:nvPr/>
            </p:nvCxnSpPr>
            <p:spPr>
              <a:xfrm>
                <a:off x="1233067" y="2281204"/>
                <a:ext cx="2073506" cy="0"/>
              </a:xfrm>
              <a:prstGeom prst="straightConnector1">
                <a:avLst/>
              </a:prstGeom>
              <a:noFill/>
              <a:ln w="57150" cap="flat" cmpd="sng">
                <a:solidFill>
                  <a:schemeClr val="accent2"/>
                </a:solidFill>
                <a:prstDash val="solid"/>
                <a:round/>
                <a:headEnd type="stealth" w="med" len="med"/>
                <a:tailEnd type="stealth" w="med" len="med"/>
              </a:ln>
            </p:spPr>
          </p:cxnSp>
          <p:sp>
            <p:nvSpPr>
              <p:cNvPr id="1090" name="Google Shape;1090;p56"/>
              <p:cNvSpPr/>
              <p:nvPr/>
            </p:nvSpPr>
            <p:spPr>
              <a:xfrm>
                <a:off x="2095995" y="3994105"/>
                <a:ext cx="365760" cy="365760"/>
              </a:xfrm>
              <a:prstGeom prst="ellipse">
                <a:avLst/>
              </a:prstGeom>
              <a:noFill/>
              <a:ln w="57150" cap="flat" cmpd="sng">
                <a:solidFill>
                  <a:schemeClr val="accent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cxnSp>
            <p:nvCxnSpPr>
              <p:cNvPr id="1091" name="Google Shape;1091;p56"/>
              <p:cNvCxnSpPr/>
              <p:nvPr/>
            </p:nvCxnSpPr>
            <p:spPr>
              <a:xfrm>
                <a:off x="1748964" y="3680532"/>
                <a:ext cx="1664796" cy="0"/>
              </a:xfrm>
              <a:prstGeom prst="straightConnector1">
                <a:avLst/>
              </a:prstGeom>
              <a:noFill/>
              <a:ln w="12700" cap="flat" cmpd="sng">
                <a:solidFill>
                  <a:schemeClr val="accent2"/>
                </a:solidFill>
                <a:prstDash val="solid"/>
                <a:round/>
                <a:headEnd type="none" w="sm" len="sm"/>
                <a:tailEnd type="none" w="sm" len="sm"/>
              </a:ln>
            </p:spPr>
          </p:cxnSp>
        </p:grpSp>
        <p:sp>
          <p:nvSpPr>
            <p:cNvPr id="1092" name="Google Shape;1092;p56"/>
            <p:cNvSpPr/>
            <p:nvPr/>
          </p:nvSpPr>
          <p:spPr>
            <a:xfrm>
              <a:off x="3623733" y="467365"/>
              <a:ext cx="2756747" cy="1164997"/>
            </a:xfrm>
            <a:custGeom>
              <a:avLst/>
              <a:gdLst/>
              <a:ahLst/>
              <a:cxnLst/>
              <a:rect l="l" t="t" r="r" b="b"/>
              <a:pathLst>
                <a:path w="2756747" h="1164997" extrusionOk="0">
                  <a:moveTo>
                    <a:pt x="0" y="0"/>
                  </a:moveTo>
                  <a:cubicBezTo>
                    <a:pt x="193573" y="-14683"/>
                    <a:pt x="414756" y="-13439"/>
                    <a:pt x="661619" y="0"/>
                  </a:cubicBezTo>
                  <a:cubicBezTo>
                    <a:pt x="908482" y="13439"/>
                    <a:pt x="1025577" y="1199"/>
                    <a:pt x="1268104" y="0"/>
                  </a:cubicBezTo>
                  <a:cubicBezTo>
                    <a:pt x="1510632" y="-1199"/>
                    <a:pt x="1652673" y="692"/>
                    <a:pt x="2012425" y="0"/>
                  </a:cubicBezTo>
                  <a:cubicBezTo>
                    <a:pt x="2372177" y="-692"/>
                    <a:pt x="2487317" y="8792"/>
                    <a:pt x="2756747" y="0"/>
                  </a:cubicBezTo>
                  <a:cubicBezTo>
                    <a:pt x="2734779" y="122695"/>
                    <a:pt x="2755232" y="355644"/>
                    <a:pt x="2756747" y="570849"/>
                  </a:cubicBezTo>
                  <a:cubicBezTo>
                    <a:pt x="2758262" y="786054"/>
                    <a:pt x="2771164" y="1020320"/>
                    <a:pt x="2756747" y="1164997"/>
                  </a:cubicBezTo>
                  <a:cubicBezTo>
                    <a:pt x="2528161" y="1174344"/>
                    <a:pt x="2350201" y="1149884"/>
                    <a:pt x="2067560" y="1164997"/>
                  </a:cubicBezTo>
                  <a:cubicBezTo>
                    <a:pt x="1784919" y="1180110"/>
                    <a:pt x="1674332" y="1135554"/>
                    <a:pt x="1323239" y="1164997"/>
                  </a:cubicBezTo>
                  <a:cubicBezTo>
                    <a:pt x="972146" y="1194440"/>
                    <a:pt x="874185" y="1146884"/>
                    <a:pt x="716754" y="1164997"/>
                  </a:cubicBezTo>
                  <a:cubicBezTo>
                    <a:pt x="559323" y="1183110"/>
                    <a:pt x="299150" y="1130210"/>
                    <a:pt x="0" y="1164997"/>
                  </a:cubicBezTo>
                  <a:cubicBezTo>
                    <a:pt x="-9937" y="937583"/>
                    <a:pt x="2148" y="833782"/>
                    <a:pt x="0" y="582499"/>
                  </a:cubicBezTo>
                  <a:cubicBezTo>
                    <a:pt x="-2148" y="331216"/>
                    <a:pt x="-20422" y="135168"/>
                    <a:pt x="0" y="0"/>
                  </a:cubicBezTo>
                  <a:close/>
                </a:path>
                <a:path w="2756747" h="1164997" fill="none" extrusionOk="0">
                  <a:moveTo>
                    <a:pt x="-122262" y="0"/>
                  </a:moveTo>
                  <a:cubicBezTo>
                    <a:pt x="-130262" y="251982"/>
                    <a:pt x="-130290" y="369001"/>
                    <a:pt x="-122262" y="570849"/>
                  </a:cubicBezTo>
                  <a:cubicBezTo>
                    <a:pt x="-114234" y="772697"/>
                    <a:pt x="-138315" y="887062"/>
                    <a:pt x="-122262" y="1164997"/>
                  </a:cubicBezTo>
                  <a:cubicBezTo>
                    <a:pt x="-95770" y="1009845"/>
                    <a:pt x="-130783" y="768301"/>
                    <a:pt x="-122262" y="570849"/>
                  </a:cubicBezTo>
                  <a:cubicBezTo>
                    <a:pt x="-113741" y="373397"/>
                    <a:pt x="-126862" y="249813"/>
                    <a:pt x="-122262" y="0"/>
                  </a:cubicBezTo>
                  <a:close/>
                </a:path>
                <a:path w="2756747" h="1164997" fill="none" extrusionOk="0">
                  <a:moveTo>
                    <a:pt x="-122262" y="237380"/>
                  </a:moveTo>
                  <a:cubicBezTo>
                    <a:pt x="-291327" y="227456"/>
                    <a:pt x="-387578" y="247148"/>
                    <a:pt x="-467507" y="234735"/>
                  </a:cubicBezTo>
                  <a:cubicBezTo>
                    <a:pt x="-547436" y="222322"/>
                    <a:pt x="-665110" y="224816"/>
                    <a:pt x="-856825" y="231753"/>
                  </a:cubicBezTo>
                  <a:cubicBezTo>
                    <a:pt x="-960683" y="344963"/>
                    <a:pt x="-1012643" y="432084"/>
                    <a:pt x="-1183958" y="595903"/>
                  </a:cubicBezTo>
                  <a:cubicBezTo>
                    <a:pt x="-1355273" y="759722"/>
                    <a:pt x="-1445916" y="854316"/>
                    <a:pt x="-1500974" y="948791"/>
                  </a:cubicBezTo>
                  <a:cubicBezTo>
                    <a:pt x="-1556032" y="1043266"/>
                    <a:pt x="-1748501" y="1255094"/>
                    <a:pt x="-1868578" y="1357990"/>
                  </a:cubicBezTo>
                </a:path>
              </a:pathLst>
            </a:custGeom>
            <a:noFill/>
            <a:ln w="25400" cap="flat" cmpd="sng">
              <a:solidFill>
                <a:schemeClr val="accent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1093" name="Google Shape;1093;p56"/>
            <p:cNvSpPr/>
            <p:nvPr/>
          </p:nvSpPr>
          <p:spPr>
            <a:xfrm>
              <a:off x="3628941" y="2014046"/>
              <a:ext cx="2756747" cy="1164997"/>
            </a:xfrm>
            <a:custGeom>
              <a:avLst/>
              <a:gdLst/>
              <a:ahLst/>
              <a:cxnLst/>
              <a:rect l="l" t="t" r="r" b="b"/>
              <a:pathLst>
                <a:path w="2756747" h="1164997" extrusionOk="0">
                  <a:moveTo>
                    <a:pt x="0" y="0"/>
                  </a:moveTo>
                  <a:cubicBezTo>
                    <a:pt x="193573" y="-14683"/>
                    <a:pt x="414756" y="-13439"/>
                    <a:pt x="661619" y="0"/>
                  </a:cubicBezTo>
                  <a:cubicBezTo>
                    <a:pt x="908482" y="13439"/>
                    <a:pt x="1025577" y="1199"/>
                    <a:pt x="1268104" y="0"/>
                  </a:cubicBezTo>
                  <a:cubicBezTo>
                    <a:pt x="1510632" y="-1199"/>
                    <a:pt x="1652673" y="692"/>
                    <a:pt x="2012425" y="0"/>
                  </a:cubicBezTo>
                  <a:cubicBezTo>
                    <a:pt x="2372177" y="-692"/>
                    <a:pt x="2487317" y="8792"/>
                    <a:pt x="2756747" y="0"/>
                  </a:cubicBezTo>
                  <a:cubicBezTo>
                    <a:pt x="2734779" y="122695"/>
                    <a:pt x="2755232" y="355644"/>
                    <a:pt x="2756747" y="570849"/>
                  </a:cubicBezTo>
                  <a:cubicBezTo>
                    <a:pt x="2758262" y="786054"/>
                    <a:pt x="2771164" y="1020320"/>
                    <a:pt x="2756747" y="1164997"/>
                  </a:cubicBezTo>
                  <a:cubicBezTo>
                    <a:pt x="2528161" y="1174344"/>
                    <a:pt x="2350201" y="1149884"/>
                    <a:pt x="2067560" y="1164997"/>
                  </a:cubicBezTo>
                  <a:cubicBezTo>
                    <a:pt x="1784919" y="1180110"/>
                    <a:pt x="1674332" y="1135554"/>
                    <a:pt x="1323239" y="1164997"/>
                  </a:cubicBezTo>
                  <a:cubicBezTo>
                    <a:pt x="972146" y="1194440"/>
                    <a:pt x="874185" y="1146884"/>
                    <a:pt x="716754" y="1164997"/>
                  </a:cubicBezTo>
                  <a:cubicBezTo>
                    <a:pt x="559323" y="1183110"/>
                    <a:pt x="299150" y="1130210"/>
                    <a:pt x="0" y="1164997"/>
                  </a:cubicBezTo>
                  <a:cubicBezTo>
                    <a:pt x="-9937" y="937583"/>
                    <a:pt x="2148" y="833782"/>
                    <a:pt x="0" y="582499"/>
                  </a:cubicBezTo>
                  <a:cubicBezTo>
                    <a:pt x="-2148" y="331216"/>
                    <a:pt x="-20422" y="135168"/>
                    <a:pt x="0" y="0"/>
                  </a:cubicBezTo>
                  <a:close/>
                </a:path>
                <a:path w="2756747" h="1164997" fill="none" extrusionOk="0">
                  <a:moveTo>
                    <a:pt x="-122262" y="0"/>
                  </a:moveTo>
                  <a:cubicBezTo>
                    <a:pt x="-130262" y="251982"/>
                    <a:pt x="-130290" y="369001"/>
                    <a:pt x="-122262" y="570849"/>
                  </a:cubicBezTo>
                  <a:cubicBezTo>
                    <a:pt x="-114234" y="772697"/>
                    <a:pt x="-138315" y="887062"/>
                    <a:pt x="-122262" y="1164997"/>
                  </a:cubicBezTo>
                  <a:cubicBezTo>
                    <a:pt x="-95770" y="1009845"/>
                    <a:pt x="-130783" y="768301"/>
                    <a:pt x="-122262" y="570849"/>
                  </a:cubicBezTo>
                  <a:cubicBezTo>
                    <a:pt x="-113741" y="373397"/>
                    <a:pt x="-126862" y="249813"/>
                    <a:pt x="-122262" y="0"/>
                  </a:cubicBezTo>
                  <a:close/>
                </a:path>
                <a:path w="2756747" h="1164997" fill="none" extrusionOk="0">
                  <a:moveTo>
                    <a:pt x="-122262" y="237380"/>
                  </a:moveTo>
                  <a:cubicBezTo>
                    <a:pt x="-203432" y="232654"/>
                    <a:pt x="-348515" y="258810"/>
                    <a:pt x="-504623" y="265619"/>
                  </a:cubicBezTo>
                  <a:cubicBezTo>
                    <a:pt x="-623333" y="354730"/>
                    <a:pt x="-680049" y="439834"/>
                    <a:pt x="-825480" y="558733"/>
                  </a:cubicBezTo>
                </a:path>
              </a:pathLst>
            </a:custGeom>
            <a:noFill/>
            <a:ln w="25400" cap="flat" cmpd="sng">
              <a:solidFill>
                <a:schemeClr val="accent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1094" name="Google Shape;1094;p56"/>
            <p:cNvSpPr/>
            <p:nvPr/>
          </p:nvSpPr>
          <p:spPr>
            <a:xfrm>
              <a:off x="3623733" y="3511139"/>
              <a:ext cx="2756747" cy="1164997"/>
            </a:xfrm>
            <a:custGeom>
              <a:avLst/>
              <a:gdLst/>
              <a:ahLst/>
              <a:cxnLst/>
              <a:rect l="l" t="t" r="r" b="b"/>
              <a:pathLst>
                <a:path w="2756747" h="1164997" extrusionOk="0">
                  <a:moveTo>
                    <a:pt x="0" y="0"/>
                  </a:moveTo>
                  <a:cubicBezTo>
                    <a:pt x="193573" y="-14683"/>
                    <a:pt x="414756" y="-13439"/>
                    <a:pt x="661619" y="0"/>
                  </a:cubicBezTo>
                  <a:cubicBezTo>
                    <a:pt x="908482" y="13439"/>
                    <a:pt x="1025577" y="1199"/>
                    <a:pt x="1268104" y="0"/>
                  </a:cubicBezTo>
                  <a:cubicBezTo>
                    <a:pt x="1510632" y="-1199"/>
                    <a:pt x="1652673" y="692"/>
                    <a:pt x="2012425" y="0"/>
                  </a:cubicBezTo>
                  <a:cubicBezTo>
                    <a:pt x="2372177" y="-692"/>
                    <a:pt x="2487317" y="8792"/>
                    <a:pt x="2756747" y="0"/>
                  </a:cubicBezTo>
                  <a:cubicBezTo>
                    <a:pt x="2734779" y="122695"/>
                    <a:pt x="2755232" y="355644"/>
                    <a:pt x="2756747" y="570849"/>
                  </a:cubicBezTo>
                  <a:cubicBezTo>
                    <a:pt x="2758262" y="786054"/>
                    <a:pt x="2771164" y="1020320"/>
                    <a:pt x="2756747" y="1164997"/>
                  </a:cubicBezTo>
                  <a:cubicBezTo>
                    <a:pt x="2528161" y="1174344"/>
                    <a:pt x="2350201" y="1149884"/>
                    <a:pt x="2067560" y="1164997"/>
                  </a:cubicBezTo>
                  <a:cubicBezTo>
                    <a:pt x="1784919" y="1180110"/>
                    <a:pt x="1674332" y="1135554"/>
                    <a:pt x="1323239" y="1164997"/>
                  </a:cubicBezTo>
                  <a:cubicBezTo>
                    <a:pt x="972146" y="1194440"/>
                    <a:pt x="874185" y="1146884"/>
                    <a:pt x="716754" y="1164997"/>
                  </a:cubicBezTo>
                  <a:cubicBezTo>
                    <a:pt x="559323" y="1183110"/>
                    <a:pt x="299150" y="1130210"/>
                    <a:pt x="0" y="1164997"/>
                  </a:cubicBezTo>
                  <a:cubicBezTo>
                    <a:pt x="-9937" y="937583"/>
                    <a:pt x="2148" y="833782"/>
                    <a:pt x="0" y="582499"/>
                  </a:cubicBezTo>
                  <a:cubicBezTo>
                    <a:pt x="-2148" y="331216"/>
                    <a:pt x="-20422" y="135168"/>
                    <a:pt x="0" y="0"/>
                  </a:cubicBezTo>
                  <a:close/>
                </a:path>
                <a:path w="2756747" h="1164997" fill="none" extrusionOk="0">
                  <a:moveTo>
                    <a:pt x="-115480" y="0"/>
                  </a:moveTo>
                  <a:cubicBezTo>
                    <a:pt x="-123480" y="251982"/>
                    <a:pt x="-123508" y="369001"/>
                    <a:pt x="-115480" y="570849"/>
                  </a:cubicBezTo>
                  <a:cubicBezTo>
                    <a:pt x="-107452" y="772697"/>
                    <a:pt x="-131533" y="887062"/>
                    <a:pt x="-115480" y="1164997"/>
                  </a:cubicBezTo>
                  <a:cubicBezTo>
                    <a:pt x="-88988" y="1009845"/>
                    <a:pt x="-124001" y="768301"/>
                    <a:pt x="-115480" y="570849"/>
                  </a:cubicBezTo>
                  <a:cubicBezTo>
                    <a:pt x="-106959" y="373397"/>
                    <a:pt x="-120080" y="249813"/>
                    <a:pt x="-115480" y="0"/>
                  </a:cubicBezTo>
                  <a:close/>
                </a:path>
                <a:path w="2756747" h="1164997" fill="none" extrusionOk="0">
                  <a:moveTo>
                    <a:pt x="-115480" y="914709"/>
                  </a:moveTo>
                  <a:cubicBezTo>
                    <a:pt x="-280895" y="896552"/>
                    <a:pt x="-387891" y="937498"/>
                    <a:pt x="-623085" y="918432"/>
                  </a:cubicBezTo>
                  <a:cubicBezTo>
                    <a:pt x="-858279" y="899366"/>
                    <a:pt x="-959537" y="905940"/>
                    <a:pt x="-1195491" y="922631"/>
                  </a:cubicBezTo>
                  <a:cubicBezTo>
                    <a:pt x="-1353787" y="749624"/>
                    <a:pt x="-1384163" y="744782"/>
                    <a:pt x="-1528613" y="588330"/>
                  </a:cubicBezTo>
                  <a:cubicBezTo>
                    <a:pt x="-1673063" y="431878"/>
                    <a:pt x="-1804934" y="325150"/>
                    <a:pt x="-1875332" y="240385"/>
                  </a:cubicBezTo>
                </a:path>
              </a:pathLst>
            </a:custGeom>
            <a:noFill/>
            <a:ln w="25400" cap="flat" cmpd="sng">
              <a:solidFill>
                <a:schemeClr val="accent2"/>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1095" name="Google Shape;1095;p56"/>
            <p:cNvSpPr txBox="1"/>
            <p:nvPr/>
          </p:nvSpPr>
          <p:spPr>
            <a:xfrm>
              <a:off x="3635293" y="1985370"/>
              <a:ext cx="2756747" cy="1164997"/>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867" b="1" kern="0">
                  <a:solidFill>
                    <a:srgbClr val="56051A"/>
                  </a:solidFill>
                  <a:latin typeface="Red Hat Text"/>
                  <a:ea typeface="Red Hat Text"/>
                  <a:cs typeface="Red Hat Text"/>
                  <a:sym typeface="Red Hat Text"/>
                </a:rPr>
                <a:t>KOLIČINA LJUDI, KI JIH PRIPELJEMO SKOZI LIJAK</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 sz="1867" kern="0">
                  <a:solidFill>
                    <a:srgbClr val="56051A"/>
                  </a:solidFill>
                  <a:latin typeface="Red Hat Text"/>
                  <a:ea typeface="Red Hat Text"/>
                  <a:cs typeface="Red Hat Text"/>
                  <a:sym typeface="Red Hat Text"/>
                </a:rPr>
                <a:t>Delež ljudi, ki se ob našem nagovoru tudi odločijo za nakup.</a:t>
              </a:r>
              <a:endParaRPr sz="1867" kern="0">
                <a:solidFill>
                  <a:srgbClr val="000000"/>
                </a:solidFill>
                <a:latin typeface="Arial"/>
                <a:cs typeface="Arial"/>
                <a:sym typeface="Arial"/>
              </a:endParaRPr>
            </a:p>
          </p:txBody>
        </p:sp>
        <p:sp>
          <p:nvSpPr>
            <p:cNvPr id="1096" name="Google Shape;1096;p56"/>
            <p:cNvSpPr txBox="1"/>
            <p:nvPr/>
          </p:nvSpPr>
          <p:spPr>
            <a:xfrm>
              <a:off x="3623732" y="3511138"/>
              <a:ext cx="2756747" cy="1164997"/>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867" b="1" kern="0">
                  <a:solidFill>
                    <a:srgbClr val="56051A"/>
                  </a:solidFill>
                  <a:latin typeface="Red Hat Text"/>
                  <a:ea typeface="Red Hat Text"/>
                  <a:cs typeface="Red Hat Text"/>
                  <a:sym typeface="Red Hat Text"/>
                </a:rPr>
                <a:t>KOLIČINA POTREBE PO PRODUKTU</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 sz="1867" kern="0">
                  <a:solidFill>
                    <a:srgbClr val="56051A"/>
                  </a:solidFill>
                  <a:latin typeface="Red Hat Text"/>
                  <a:ea typeface="Red Hat Text"/>
                  <a:cs typeface="Red Hat Text"/>
                  <a:sym typeface="Red Hat Text"/>
                </a:rPr>
                <a:t>Kako močno stranke potrebujejo/si želijo naš produkt.</a:t>
              </a:r>
              <a:endParaRPr sz="1867" kern="0">
                <a:solidFill>
                  <a:srgbClr val="000000"/>
                </a:solidFill>
                <a:latin typeface="Arial"/>
                <a:cs typeface="Arial"/>
                <a:sym typeface="Arial"/>
              </a:endParaRPr>
            </a:p>
          </p:txBody>
        </p:sp>
        <p:sp>
          <p:nvSpPr>
            <p:cNvPr id="1097" name="Google Shape;1097;p56"/>
            <p:cNvSpPr txBox="1"/>
            <p:nvPr/>
          </p:nvSpPr>
          <p:spPr>
            <a:xfrm>
              <a:off x="3635293" y="463483"/>
              <a:ext cx="2756747" cy="1164997"/>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867" b="1" kern="0">
                  <a:solidFill>
                    <a:srgbClr val="56051A"/>
                  </a:solidFill>
                  <a:latin typeface="Red Hat Text"/>
                  <a:ea typeface="Red Hat Text"/>
                  <a:cs typeface="Red Hat Text"/>
                  <a:sym typeface="Red Hat Text"/>
                </a:rPr>
                <a:t>KOLIČINA LJUDI, </a:t>
              </a:r>
              <a:br>
                <a:rPr lang="en" sz="1867" b="1" kern="0">
                  <a:solidFill>
                    <a:srgbClr val="56051A"/>
                  </a:solidFill>
                  <a:latin typeface="Red Hat Text"/>
                  <a:ea typeface="Red Hat Text"/>
                  <a:cs typeface="Red Hat Text"/>
                  <a:sym typeface="Red Hat Text"/>
                </a:rPr>
              </a:br>
              <a:r>
                <a:rPr lang="en" sz="1867" b="1" kern="0">
                  <a:solidFill>
                    <a:srgbClr val="56051A"/>
                  </a:solidFill>
                  <a:latin typeface="Red Hat Text"/>
                  <a:ea typeface="Red Hat Text"/>
                  <a:cs typeface="Red Hat Text"/>
                  <a:sym typeface="Red Hat Text"/>
                </a:rPr>
                <a:t>KI JIH NAGOVORIMO</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 sz="1867" kern="0">
                  <a:solidFill>
                    <a:srgbClr val="56051A"/>
                  </a:solidFill>
                  <a:latin typeface="Red Hat Text"/>
                  <a:ea typeface="Red Hat Text"/>
                  <a:cs typeface="Red Hat Text"/>
                  <a:sym typeface="Red Hat Text"/>
                </a:rPr>
                <a:t>Koliko ljudem ponudimo naš produkt in vstopijo v lijak.</a:t>
              </a:r>
              <a:endParaRPr sz="1867" kern="0">
                <a:solidFill>
                  <a:srgbClr val="000000"/>
                </a:solidFill>
                <a:latin typeface="Arial"/>
                <a:cs typeface="Arial"/>
                <a:sym typeface="Arial"/>
              </a:endParaRPr>
            </a:p>
          </p:txBody>
        </p:sp>
      </p:grpSp>
      <p:sp>
        <p:nvSpPr>
          <p:cNvPr id="1098" name="Google Shape;1098;p56"/>
          <p:cNvSpPr txBox="1"/>
          <p:nvPr/>
        </p:nvSpPr>
        <p:spPr>
          <a:xfrm rot="-604147">
            <a:off x="8618684" y="5069837"/>
            <a:ext cx="3443533" cy="781865"/>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FFFFFF"/>
                </a:solidFill>
                <a:highlight>
                  <a:srgbClr val="FF0000"/>
                </a:highlight>
                <a:latin typeface="Zilla Slab"/>
                <a:ea typeface="Zilla Slab"/>
                <a:cs typeface="Zilla Slab"/>
                <a:sym typeface="Zilla Slab"/>
              </a:rPr>
              <a:t>ČE SMO DOSEDAJ VSE NAREDILI PRAV, </a:t>
            </a:r>
            <a:br>
              <a:rPr lang="en" sz="2400" b="1" kern="0">
                <a:solidFill>
                  <a:srgbClr val="FFFFFF"/>
                </a:solidFill>
                <a:highlight>
                  <a:srgbClr val="FF0000"/>
                </a:highlight>
                <a:latin typeface="Zilla Slab"/>
                <a:ea typeface="Zilla Slab"/>
                <a:cs typeface="Zilla Slab"/>
                <a:sym typeface="Zilla Slab"/>
              </a:rPr>
            </a:br>
            <a:r>
              <a:rPr lang="en" sz="2400" b="1" kern="0">
                <a:solidFill>
                  <a:srgbClr val="FFFFFF"/>
                </a:solidFill>
                <a:highlight>
                  <a:srgbClr val="FF0000"/>
                </a:highlight>
                <a:latin typeface="Zilla Slab"/>
                <a:ea typeface="Zilla Slab"/>
                <a:cs typeface="Zilla Slab"/>
                <a:sym typeface="Zilla Slab"/>
              </a:rPr>
              <a:t>TA DEL ŽE IMAMO!</a:t>
            </a:r>
            <a:endParaRPr sz="1867" kern="0">
              <a:solidFill>
                <a:srgbClr val="000000"/>
              </a:solidFill>
              <a:latin typeface="Arial"/>
              <a:cs typeface="Arial"/>
              <a:sym typeface="Arial"/>
            </a:endParaRPr>
          </a:p>
        </p:txBody>
      </p:sp>
      <p:sp>
        <p:nvSpPr>
          <p:cNvPr id="1099" name="Google Shape;1099;p56"/>
          <p:cNvSpPr txBox="1"/>
          <p:nvPr/>
        </p:nvSpPr>
        <p:spPr>
          <a:xfrm rot="-604147">
            <a:off x="8618684" y="2982988"/>
            <a:ext cx="3443533" cy="781865"/>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FFFFFF"/>
                </a:solidFill>
                <a:highlight>
                  <a:srgbClr val="FF0000"/>
                </a:highlight>
                <a:latin typeface="Zilla Slab"/>
                <a:ea typeface="Zilla Slab"/>
                <a:cs typeface="Zilla Slab"/>
                <a:sym typeface="Zilla Slab"/>
              </a:rPr>
              <a:t>TO BO PRIŠLO S PRAKSO IN SPROTNIM UČENJEM, NI BLIŽNJIC!</a:t>
            </a:r>
            <a:endParaRPr sz="1867" kern="0">
              <a:solidFill>
                <a:srgbClr val="000000"/>
              </a:solidFill>
              <a:latin typeface="Arial"/>
              <a:cs typeface="Arial"/>
              <a:sym typeface="Arial"/>
            </a:endParaRPr>
          </a:p>
        </p:txBody>
      </p:sp>
      <p:sp>
        <p:nvSpPr>
          <p:cNvPr id="1100" name="Google Shape;1100;p56"/>
          <p:cNvSpPr txBox="1"/>
          <p:nvPr/>
        </p:nvSpPr>
        <p:spPr>
          <a:xfrm rot="-604147">
            <a:off x="8618120" y="1006298"/>
            <a:ext cx="3443533" cy="781865"/>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 sz="2400" b="1" kern="0">
                <a:solidFill>
                  <a:srgbClr val="FFFFFF"/>
                </a:solidFill>
                <a:highlight>
                  <a:srgbClr val="FF0000"/>
                </a:highlight>
                <a:latin typeface="Zilla Slab"/>
                <a:ea typeface="Zilla Slab"/>
                <a:cs typeface="Zilla Slab"/>
                <a:sym typeface="Zilla Slab"/>
              </a:rPr>
              <a:t>TA DEL IMAMO POPOLNOMA V</a:t>
            </a:r>
            <a:br>
              <a:rPr lang="en" sz="2400" b="1" kern="0">
                <a:solidFill>
                  <a:srgbClr val="FFFFFF"/>
                </a:solidFill>
                <a:highlight>
                  <a:srgbClr val="FF0000"/>
                </a:highlight>
                <a:latin typeface="Zilla Slab"/>
                <a:ea typeface="Zilla Slab"/>
                <a:cs typeface="Zilla Slab"/>
                <a:sym typeface="Zilla Slab"/>
              </a:rPr>
            </a:br>
            <a:r>
              <a:rPr lang="en" sz="2400" b="1" kern="0">
                <a:solidFill>
                  <a:srgbClr val="FFFFFF"/>
                </a:solidFill>
                <a:highlight>
                  <a:srgbClr val="FF0000"/>
                </a:highlight>
                <a:latin typeface="Zilla Slab"/>
                <a:ea typeface="Zilla Slab"/>
                <a:cs typeface="Zilla Slab"/>
                <a:sym typeface="Zilla Slab"/>
              </a:rPr>
              <a:t>SVOJIH ROKAH!</a:t>
            </a:r>
            <a:endParaRPr sz="1867" kern="0">
              <a:solidFill>
                <a:srgbClr val="000000"/>
              </a:solidFill>
              <a:latin typeface="Arial"/>
              <a:cs typeface="Arial"/>
              <a:sym typeface="Arial"/>
            </a:endParaRP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0">
  <p:cSld>
    <p:spTree>
      <p:nvGrpSpPr>
        <p:cNvPr id="1" name="Shape 1104"/>
        <p:cNvGrpSpPr/>
        <p:nvPr/>
      </p:nvGrpSpPr>
      <p:grpSpPr>
        <a:xfrm>
          <a:off x="0" y="0"/>
          <a:ext cx="0" cy="0"/>
          <a:chOff x="0" y="0"/>
          <a:chExt cx="0" cy="0"/>
        </a:xfrm>
      </p:grpSpPr>
      <p:sp>
        <p:nvSpPr>
          <p:cNvPr id="1105" name="Google Shape;1105;p57"/>
          <p:cNvSpPr txBox="1">
            <a:spLocks noGrp="1"/>
          </p:cNvSpPr>
          <p:nvPr>
            <p:ph type="ctrTitle" idx="4294967295"/>
          </p:nvPr>
        </p:nvSpPr>
        <p:spPr>
          <a:xfrm>
            <a:off x="2682733" y="1935643"/>
            <a:ext cx="6216800" cy="1546400"/>
          </a:xfrm>
          <a:prstGeom prst="rect">
            <a:avLst/>
          </a:prstGeom>
          <a:noFill/>
          <a:ln>
            <a:noFill/>
          </a:ln>
        </p:spPr>
        <p:txBody>
          <a:bodyPr spcFirstLastPara="1" wrap="square" lIns="0" tIns="0" rIns="0" bIns="0" anchor="b" anchorCtr="0">
            <a:noAutofit/>
          </a:bodyPr>
          <a:lstStyle/>
          <a:p>
            <a:r>
              <a:rPr lang="en" sz="6400"/>
              <a:t>Lekcija:</a:t>
            </a:r>
            <a:endParaRPr sz="6400"/>
          </a:p>
        </p:txBody>
      </p:sp>
      <p:sp>
        <p:nvSpPr>
          <p:cNvPr id="1106" name="Google Shape;1106;p57"/>
          <p:cNvSpPr txBox="1">
            <a:spLocks noGrp="1"/>
          </p:cNvSpPr>
          <p:nvPr>
            <p:ph type="subTitle" idx="4294967295"/>
          </p:nvPr>
        </p:nvSpPr>
        <p:spPr>
          <a:xfrm>
            <a:off x="2682733" y="3458849"/>
            <a:ext cx="7431087" cy="1046400"/>
          </a:xfrm>
          <a:prstGeom prst="rect">
            <a:avLst/>
          </a:prstGeom>
          <a:noFill/>
          <a:ln>
            <a:noFill/>
          </a:ln>
        </p:spPr>
        <p:txBody>
          <a:bodyPr spcFirstLastPara="1" wrap="square" lIns="0" tIns="0" rIns="0" bIns="0" anchor="t" anchorCtr="0">
            <a:noAutofit/>
          </a:bodyPr>
          <a:lstStyle/>
          <a:p>
            <a:pPr marL="0" indent="0">
              <a:spcBef>
                <a:spcPts val="800"/>
              </a:spcBef>
              <a:buNone/>
            </a:pPr>
            <a:r>
              <a:rPr lang="en" sz="2667" b="1"/>
              <a:t>NAJBOLJ LOGIČNO JE, DA SE MORAMO POTRUDITI NAGOVORITI ČIMVEČ LJUDI, SAJ JE TO EDINA SPREMENLJIVKA, NA KATERO LAHKO VPLIVAMO.</a:t>
            </a:r>
            <a:endParaRPr/>
          </a:p>
        </p:txBody>
      </p:sp>
      <p:sp>
        <p:nvSpPr>
          <p:cNvPr id="1108" name="Google Shape;1108;p57"/>
          <p:cNvSpPr/>
          <p:nvPr/>
        </p:nvSpPr>
        <p:spPr>
          <a:xfrm>
            <a:off x="3210517" y="402943"/>
            <a:ext cx="1693864" cy="203270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109" name="Google Shape;1109;p57"/>
          <p:cNvSpPr/>
          <p:nvPr/>
        </p:nvSpPr>
        <p:spPr>
          <a:xfrm>
            <a:off x="5579757" y="2580623"/>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110" name="Google Shape;1110;p57"/>
          <p:cNvSpPr/>
          <p:nvPr/>
        </p:nvSpPr>
        <p:spPr>
          <a:xfrm rot="2487343">
            <a:off x="5507371" y="219211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111" name="Google Shape;1111;p57"/>
          <p:cNvSpPr/>
          <p:nvPr/>
        </p:nvSpPr>
        <p:spPr>
          <a:xfrm rot="662438">
            <a:off x="8518421" y="1048950"/>
            <a:ext cx="762224" cy="740685"/>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112" name="Google Shape;1112;p57"/>
          <p:cNvSpPr/>
          <p:nvPr/>
        </p:nvSpPr>
        <p:spPr>
          <a:xfrm rot="2487343">
            <a:off x="9240001" y="100436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1113" name="Google Shape;1113;p57"/>
          <p:cNvSpPr/>
          <p:nvPr/>
        </p:nvSpPr>
        <p:spPr>
          <a:xfrm rot="-608518">
            <a:off x="8601553" y="2975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0">
  <p:cSld>
    <p:bg>
      <p:bgPr>
        <a:solidFill>
          <a:schemeClr val="accent1"/>
        </a:solidFill>
        <a:effectLst/>
      </p:bgPr>
    </p:bg>
    <p:spTree>
      <p:nvGrpSpPr>
        <p:cNvPr id="1" name="Shape 1117"/>
        <p:cNvGrpSpPr/>
        <p:nvPr/>
      </p:nvGrpSpPr>
      <p:grpSpPr>
        <a:xfrm>
          <a:off x="0" y="0"/>
          <a:ext cx="0" cy="0"/>
          <a:chOff x="0" y="0"/>
          <a:chExt cx="0" cy="0"/>
        </a:xfrm>
      </p:grpSpPr>
      <p:sp>
        <p:nvSpPr>
          <p:cNvPr id="1119" name="Google Shape;1119;p58"/>
          <p:cNvSpPr txBox="1">
            <a:spLocks noGrp="1"/>
          </p:cNvSpPr>
          <p:nvPr>
            <p:ph type="ctrTitle" idx="4294967295"/>
          </p:nvPr>
        </p:nvSpPr>
        <p:spPr>
          <a:xfrm>
            <a:off x="4321033" y="3359737"/>
            <a:ext cx="7530308" cy="1626800"/>
          </a:xfrm>
          <a:prstGeom prst="rect">
            <a:avLst/>
          </a:prstGeom>
          <a:noFill/>
          <a:ln>
            <a:noFill/>
          </a:ln>
        </p:spPr>
        <p:txBody>
          <a:bodyPr spcFirstLastPara="1" wrap="square" lIns="0" tIns="0" rIns="0" bIns="0" anchor="b" anchorCtr="0">
            <a:noAutofit/>
          </a:bodyPr>
          <a:lstStyle/>
          <a:p>
            <a:r>
              <a:rPr lang="en" sz="7200" b="0">
                <a:solidFill>
                  <a:schemeClr val="lt1"/>
                </a:solidFill>
                <a:latin typeface="Zilla Slab SemiBold"/>
                <a:ea typeface="Zilla Slab SemiBold"/>
                <a:cs typeface="Zilla Slab SemiBold"/>
                <a:sym typeface="Zilla Slab SemiBold"/>
              </a:rPr>
              <a:t>Vzpostaviti sistem, da bomo stalno nagovarjali dovolj ljudi.</a:t>
            </a:r>
            <a:endParaRPr sz="7200" b="0">
              <a:solidFill>
                <a:schemeClr val="lt1"/>
              </a:solidFill>
              <a:latin typeface="Zilla Slab SemiBold"/>
              <a:ea typeface="Zilla Slab SemiBold"/>
              <a:cs typeface="Zilla Slab SemiBold"/>
              <a:sym typeface="Zilla Slab SemiBold"/>
            </a:endParaRPr>
          </a:p>
        </p:txBody>
      </p:sp>
      <p:sp>
        <p:nvSpPr>
          <p:cNvPr id="1120" name="Google Shape;1120;p58"/>
          <p:cNvSpPr txBox="1">
            <a:spLocks noGrp="1"/>
          </p:cNvSpPr>
          <p:nvPr>
            <p:ph type="subTitle" idx="4294967295"/>
          </p:nvPr>
        </p:nvSpPr>
        <p:spPr>
          <a:xfrm>
            <a:off x="4321033" y="5143041"/>
            <a:ext cx="6496000" cy="1366800"/>
          </a:xfrm>
          <a:prstGeom prst="rect">
            <a:avLst/>
          </a:prstGeom>
          <a:noFill/>
          <a:ln>
            <a:noFill/>
          </a:ln>
        </p:spPr>
        <p:txBody>
          <a:bodyPr spcFirstLastPara="1" wrap="square" lIns="0" tIns="0" rIns="0" bIns="0" anchor="t" anchorCtr="0">
            <a:noAutofit/>
          </a:bodyPr>
          <a:lstStyle/>
          <a:p>
            <a:pPr marL="0" indent="0">
              <a:spcBef>
                <a:spcPts val="800"/>
              </a:spcBef>
              <a:buNone/>
            </a:pPr>
            <a:r>
              <a:rPr lang="en" sz="2400" b="1"/>
              <a:t>Brez panike, sledimo lahko nekaj čisto </a:t>
            </a:r>
            <a:r>
              <a:rPr lang="en" sz="2400" b="1">
                <a:solidFill>
                  <a:schemeClr val="lt1"/>
                </a:solidFill>
              </a:rPr>
              <a:t>enostavnim korakom</a:t>
            </a:r>
            <a:r>
              <a:rPr lang="en" sz="2400" b="1"/>
              <a:t>.</a:t>
            </a:r>
            <a:endParaRPr sz="2400" b="1"/>
          </a:p>
        </p:txBody>
      </p:sp>
      <p:sp>
        <p:nvSpPr>
          <p:cNvPr id="1121" name="Google Shape;1121;p58"/>
          <p:cNvSpPr/>
          <p:nvPr/>
        </p:nvSpPr>
        <p:spPr>
          <a:xfrm>
            <a:off x="1645934" y="1532517"/>
            <a:ext cx="2408868" cy="2415753"/>
          </a:xfrm>
          <a:custGeom>
            <a:avLst/>
            <a:gdLst/>
            <a:ahLst/>
            <a:cxnLst/>
            <a:rect l="l" t="t" r="r" b="b"/>
            <a:pathLst>
              <a:path w="922938" h="925576" extrusionOk="0">
                <a:moveTo>
                  <a:pt x="460766" y="925513"/>
                </a:moveTo>
                <a:cubicBezTo>
                  <a:pt x="355610" y="925513"/>
                  <a:pt x="254772" y="888873"/>
                  <a:pt x="169174" y="819531"/>
                </a:cubicBezTo>
                <a:cubicBezTo>
                  <a:pt x="-29707" y="658495"/>
                  <a:pt x="-54409" y="421767"/>
                  <a:pt x="101292" y="169990"/>
                </a:cubicBezTo>
                <a:cubicBezTo>
                  <a:pt x="170063" y="58801"/>
                  <a:pt x="278712" y="0"/>
                  <a:pt x="415427" y="0"/>
                </a:cubicBezTo>
                <a:cubicBezTo>
                  <a:pt x="521980" y="0"/>
                  <a:pt x="644027" y="37211"/>
                  <a:pt x="750643" y="102172"/>
                </a:cubicBezTo>
                <a:cubicBezTo>
                  <a:pt x="837194" y="154940"/>
                  <a:pt x="895805" y="247333"/>
                  <a:pt x="915743" y="362522"/>
                </a:cubicBezTo>
                <a:cubicBezTo>
                  <a:pt x="939683" y="501015"/>
                  <a:pt x="903043" y="646367"/>
                  <a:pt x="818398" y="751205"/>
                </a:cubicBezTo>
                <a:cubicBezTo>
                  <a:pt x="728673" y="862013"/>
                  <a:pt x="598307" y="925576"/>
                  <a:pt x="460766" y="925576"/>
                </a:cubicBezTo>
                <a:close/>
              </a:path>
            </a:pathLst>
          </a:custGeom>
          <a:solidFill>
            <a:schemeClr val="accent5"/>
          </a:solidFill>
          <a:ln>
            <a:noFill/>
          </a:ln>
        </p:spPr>
        <p:txBody>
          <a:bodyPr spcFirstLastPara="1" wrap="square" lIns="121900" tIns="60933" rIns="121900" bIns="60933" anchor="ctr" anchorCtr="0">
            <a:noAutofit/>
          </a:bodyPr>
          <a:lstStyle/>
          <a:p>
            <a:pPr defTabSz="1219170">
              <a:buClr>
                <a:srgbClr val="000000"/>
              </a:buClr>
              <a:buSzPts val="1800"/>
              <a:defRPr/>
            </a:pPr>
            <a:endParaRPr sz="2400" kern="0">
              <a:solidFill>
                <a:srgbClr val="000000"/>
              </a:solidFill>
              <a:latin typeface="Calibri"/>
              <a:ea typeface="Calibri"/>
              <a:cs typeface="Calibri"/>
              <a:sym typeface="Calibri"/>
            </a:endParaRPr>
          </a:p>
        </p:txBody>
      </p:sp>
      <p:sp>
        <p:nvSpPr>
          <p:cNvPr id="1122" name="Google Shape;1122;p58"/>
          <p:cNvSpPr/>
          <p:nvPr/>
        </p:nvSpPr>
        <p:spPr>
          <a:xfrm>
            <a:off x="2137895" y="2072759"/>
            <a:ext cx="1424947" cy="1335267"/>
          </a:xfrm>
          <a:custGeom>
            <a:avLst/>
            <a:gdLst/>
            <a:ahLst/>
            <a:cxnLst/>
            <a:rect l="l" t="t" r="r" b="b"/>
            <a:pathLst>
              <a:path w="18956" h="17763" extrusionOk="0">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126"/>
        <p:cNvGrpSpPr/>
        <p:nvPr/>
      </p:nvGrpSpPr>
      <p:grpSpPr>
        <a:xfrm>
          <a:off x="0" y="0"/>
          <a:ext cx="0" cy="0"/>
          <a:chOff x="0" y="0"/>
          <a:chExt cx="0" cy="0"/>
        </a:xfrm>
      </p:grpSpPr>
      <p:sp>
        <p:nvSpPr>
          <p:cNvPr id="1128" name="Google Shape;1128;p59"/>
          <p:cNvSpPr txBox="1"/>
          <p:nvPr/>
        </p:nvSpPr>
        <p:spPr>
          <a:xfrm>
            <a:off x="3388923" y="3933684"/>
            <a:ext cx="5161280"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5333" kern="0">
                <a:solidFill>
                  <a:srgbClr val="FFFFFF"/>
                </a:solidFill>
                <a:highlight>
                  <a:srgbClr val="000000"/>
                </a:highlight>
                <a:latin typeface="Zilla Slab"/>
                <a:ea typeface="Zilla Slab"/>
                <a:cs typeface="Zilla Slab"/>
                <a:sym typeface="Zilla Slab"/>
              </a:rPr>
              <a:t>Zdaj je čas, da spravimo </a:t>
            </a:r>
            <a:r>
              <a:rPr lang="en" sz="5333" b="1" kern="0">
                <a:solidFill>
                  <a:srgbClr val="FFFFFF"/>
                </a:solidFill>
                <a:highlight>
                  <a:srgbClr val="000000"/>
                </a:highlight>
                <a:latin typeface="Zilla Slab"/>
                <a:ea typeface="Zilla Slab"/>
                <a:cs typeface="Zilla Slab"/>
                <a:sym typeface="Zilla Slab"/>
              </a:rPr>
              <a:t>našo strategijo na papir.</a:t>
            </a:r>
            <a:endParaRPr sz="1867" kern="0">
              <a:solidFill>
                <a:srgbClr val="000000"/>
              </a:solidFill>
              <a:latin typeface="Arial"/>
              <a:cs typeface="Arial"/>
              <a:sym typeface="Arial"/>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0">
  <p:cSld>
    <p:spTree>
      <p:nvGrpSpPr>
        <p:cNvPr id="1" name="Shape 1132"/>
        <p:cNvGrpSpPr/>
        <p:nvPr/>
      </p:nvGrpSpPr>
      <p:grpSpPr>
        <a:xfrm>
          <a:off x="0" y="0"/>
          <a:ext cx="0" cy="0"/>
          <a:chOff x="0" y="0"/>
          <a:chExt cx="0" cy="0"/>
        </a:xfrm>
      </p:grpSpPr>
      <p:sp>
        <p:nvSpPr>
          <p:cNvPr id="1133" name="Google Shape;1133;p60"/>
          <p:cNvSpPr txBox="1">
            <a:spLocks noGrp="1"/>
          </p:cNvSpPr>
          <p:nvPr>
            <p:ph type="title"/>
          </p:nvPr>
        </p:nvSpPr>
        <p:spPr>
          <a:xfrm>
            <a:off x="711200" y="2063027"/>
            <a:ext cx="4078400" cy="567200"/>
          </a:xfrm>
          <a:prstGeom prst="rect">
            <a:avLst/>
          </a:prstGeom>
          <a:noFill/>
          <a:ln>
            <a:noFill/>
          </a:ln>
        </p:spPr>
        <p:txBody>
          <a:bodyPr spcFirstLastPara="1" wrap="square" lIns="0" tIns="0" rIns="0" bIns="0" anchor="b" anchorCtr="0">
            <a:noAutofit/>
          </a:bodyPr>
          <a:lstStyle/>
          <a:p>
            <a:r>
              <a:rPr lang="en"/>
              <a:t>Vrnimo se k našemu </a:t>
            </a:r>
            <a:r>
              <a:rPr lang="en">
                <a:solidFill>
                  <a:schemeClr val="dk1"/>
                </a:solidFill>
              </a:rPr>
              <a:t>primeru</a:t>
            </a:r>
            <a:r>
              <a:rPr lang="en"/>
              <a:t> naprave za milne mehurčke…</a:t>
            </a:r>
            <a:endParaRPr/>
          </a:p>
        </p:txBody>
      </p:sp>
      <p:sp>
        <p:nvSpPr>
          <p:cNvPr id="1134" name="Google Shape;1134;p60"/>
          <p:cNvSpPr txBox="1">
            <a:spLocks noGrp="1"/>
          </p:cNvSpPr>
          <p:nvPr>
            <p:ph type="body" idx="1"/>
          </p:nvPr>
        </p:nvSpPr>
        <p:spPr>
          <a:xfrm>
            <a:off x="711199" y="2797593"/>
            <a:ext cx="4967599" cy="2009200"/>
          </a:xfrm>
          <a:prstGeom prst="rect">
            <a:avLst/>
          </a:prstGeom>
          <a:noFill/>
          <a:ln>
            <a:noFill/>
          </a:ln>
        </p:spPr>
        <p:txBody>
          <a:bodyPr spcFirstLastPara="1" wrap="square" lIns="0" tIns="0" rIns="0" bIns="0" anchor="t" anchorCtr="0">
            <a:noAutofit/>
          </a:bodyPr>
          <a:lstStyle/>
          <a:p>
            <a:pPr marL="0" indent="0">
              <a:buNone/>
            </a:pPr>
            <a:r>
              <a:rPr lang="en"/>
              <a:t>Koraki, ki jim bomo sledili, </a:t>
            </a:r>
            <a:br>
              <a:rPr lang="en"/>
            </a:br>
            <a:r>
              <a:rPr lang="en"/>
              <a:t>so </a:t>
            </a:r>
            <a:r>
              <a:rPr lang="en" b="1"/>
              <a:t>povsem enaki</a:t>
            </a:r>
            <a:r>
              <a:rPr lang="en"/>
              <a:t>, ne glede </a:t>
            </a:r>
            <a:br>
              <a:rPr lang="en"/>
            </a:br>
            <a:r>
              <a:rPr lang="en"/>
              <a:t>na posel, ki se ga lotevaš.</a:t>
            </a:r>
            <a:endParaRPr/>
          </a:p>
          <a:p>
            <a:pPr marL="0" indent="0">
              <a:buNone/>
            </a:pPr>
            <a:endParaRPr sz="1867"/>
          </a:p>
          <a:p>
            <a:pPr marL="0" indent="0">
              <a:buNone/>
            </a:pPr>
            <a:r>
              <a:rPr lang="en" b="1"/>
              <a:t>#vzamipisaloinpapir</a:t>
            </a:r>
            <a:endParaRPr b="1"/>
          </a:p>
        </p:txBody>
      </p:sp>
      <p:pic>
        <p:nvPicPr>
          <p:cNvPr id="1135" name="Google Shape;1135;p60"/>
          <p:cNvPicPr preferRelativeResize="0"/>
          <p:nvPr/>
        </p:nvPicPr>
        <p:blipFill rotWithShape="1">
          <a:blip r:embed="rId3">
            <a:alphaModFix/>
          </a:blip>
          <a:srcRect/>
          <a:stretch/>
        </p:blipFill>
        <p:spPr>
          <a:xfrm>
            <a:off x="5173533" y="387349"/>
            <a:ext cx="4967600" cy="4965700"/>
          </a:xfrm>
          <a:prstGeom prst="ellipse">
            <a:avLst/>
          </a:prstGeom>
          <a:noFill/>
          <a:ln>
            <a:noFill/>
          </a:ln>
        </p:spPr>
      </p:pic>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0">
  <p:cSld>
    <p:spTree>
      <p:nvGrpSpPr>
        <p:cNvPr id="1" name="Shape 1140"/>
        <p:cNvGrpSpPr/>
        <p:nvPr/>
      </p:nvGrpSpPr>
      <p:grpSpPr>
        <a:xfrm>
          <a:off x="0" y="0"/>
          <a:ext cx="0" cy="0"/>
          <a:chOff x="0" y="0"/>
          <a:chExt cx="0" cy="0"/>
        </a:xfrm>
      </p:grpSpPr>
      <p:sp>
        <p:nvSpPr>
          <p:cNvPr id="1141" name="Google Shape;1141;p61"/>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Najprej ocenimo, koliko denarja </a:t>
            </a:r>
            <a:br>
              <a:rPr lang="en"/>
            </a:br>
            <a:r>
              <a:rPr lang="en"/>
              <a:t>hočemo zaslužiti…</a:t>
            </a:r>
            <a:endParaRPr/>
          </a:p>
        </p:txBody>
      </p:sp>
      <p:sp>
        <p:nvSpPr>
          <p:cNvPr id="1143" name="Google Shape;1143;p61"/>
          <p:cNvSpPr txBox="1">
            <a:spLocks noGrp="1"/>
          </p:cNvSpPr>
          <p:nvPr>
            <p:ph type="body" idx="1"/>
          </p:nvPr>
        </p:nvSpPr>
        <p:spPr>
          <a:xfrm>
            <a:off x="815201" y="1901268"/>
            <a:ext cx="8195449" cy="3714800"/>
          </a:xfrm>
          <a:prstGeom prst="rect">
            <a:avLst/>
          </a:prstGeom>
          <a:noFill/>
          <a:ln>
            <a:noFill/>
          </a:ln>
        </p:spPr>
        <p:txBody>
          <a:bodyPr spcFirstLastPara="1" wrap="square" lIns="0" tIns="0" rIns="0" bIns="0" anchor="t" anchorCtr="0">
            <a:noAutofit/>
          </a:bodyPr>
          <a:lstStyle/>
          <a:p>
            <a:pPr marL="135463" indent="0" algn="ctr">
              <a:buNone/>
            </a:pPr>
            <a:r>
              <a:rPr lang="en" sz="1600"/>
              <a:t>(Ja, vem da je to težko vprašanje)</a:t>
            </a:r>
            <a:endParaRPr sz="267"/>
          </a:p>
          <a:p>
            <a:r>
              <a:rPr lang="en" sz="2400"/>
              <a:t>Vedeti moramo, </a:t>
            </a:r>
            <a:r>
              <a:rPr lang="en" sz="2400" b="1"/>
              <a:t>koliko je absolutni minimum</a:t>
            </a:r>
            <a:r>
              <a:rPr lang="en" sz="2400"/>
              <a:t>, ki ga moramo na mesec zaslužiti, da se je vredno iti tega posla.</a:t>
            </a:r>
            <a:endParaRPr/>
          </a:p>
          <a:p>
            <a:r>
              <a:rPr lang="en" sz="2400"/>
              <a:t>Najpogosteje to pomeni, da določimo točko, </a:t>
            </a:r>
            <a:r>
              <a:rPr lang="en" sz="2400" b="1"/>
              <a:t>ko lahko živimo od tega posla</a:t>
            </a:r>
            <a:r>
              <a:rPr lang="en" sz="2400"/>
              <a:t>.</a:t>
            </a:r>
            <a:endParaRPr sz="1867"/>
          </a:p>
          <a:p>
            <a:pPr marL="135463" indent="0">
              <a:buNone/>
            </a:pPr>
            <a:r>
              <a:rPr lang="en" sz="1867" b="1"/>
              <a:t>PRIMER: </a:t>
            </a:r>
            <a:r>
              <a:rPr lang="en" sz="1867"/>
              <a:t>„Z mojim grafičnim oblikovanjem hočem doseči vsaj 1.000eur na mesec, sicer se mi bolj splača sprejeti službo.“</a:t>
            </a:r>
            <a:endParaRPr sz="1867" b="1"/>
          </a:p>
        </p:txBody>
      </p:sp>
      <p:sp>
        <p:nvSpPr>
          <p:cNvPr id="1144" name="Google Shape;1144;p61"/>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145" name="Google Shape;1145;p61"/>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149"/>
        <p:cNvGrpSpPr/>
        <p:nvPr/>
      </p:nvGrpSpPr>
      <p:grpSpPr>
        <a:xfrm>
          <a:off x="0" y="0"/>
          <a:ext cx="0" cy="0"/>
          <a:chOff x="0" y="0"/>
          <a:chExt cx="0" cy="0"/>
        </a:xfrm>
      </p:grpSpPr>
      <p:pic>
        <p:nvPicPr>
          <p:cNvPr id="1151" name="Google Shape;1151;p62"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152" name="Google Shape;1152;p62"/>
          <p:cNvSpPr txBox="1"/>
          <p:nvPr/>
        </p:nvSpPr>
        <p:spPr>
          <a:xfrm>
            <a:off x="933614" y="146267"/>
            <a:ext cx="8480215"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Prvi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GROBA OCENA, KOLIKO HOČEM ZASLUŽITI</a:t>
            </a:r>
            <a:endParaRPr sz="3200" kern="0">
              <a:solidFill>
                <a:srgbClr val="FFFFFF"/>
              </a:solidFill>
              <a:highlight>
                <a:srgbClr val="800000"/>
              </a:highlight>
              <a:latin typeface="Zilla Slab"/>
              <a:ea typeface="Zilla Slab"/>
              <a:cs typeface="Zilla Slab"/>
              <a:sym typeface="Zilla Slab"/>
            </a:endParaRPr>
          </a:p>
        </p:txBody>
      </p:sp>
      <p:sp>
        <p:nvSpPr>
          <p:cNvPr id="1153" name="Google Shape;1153;p62"/>
          <p:cNvSpPr txBox="1"/>
          <p:nvPr/>
        </p:nvSpPr>
        <p:spPr>
          <a:xfrm>
            <a:off x="933614" y="1861538"/>
            <a:ext cx="7679668" cy="2790966"/>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endParaRPr sz="1867" b="1" kern="0">
              <a:solidFill>
                <a:srgbClr val="000000"/>
              </a:solidFill>
              <a:latin typeface="Arial"/>
              <a:ea typeface="Arial"/>
              <a:cs typeface="Arial"/>
              <a:sym typeface="Arial"/>
            </a:endParaRPr>
          </a:p>
          <a:p>
            <a:pPr algn="ctr" defTabSz="1219170">
              <a:buClr>
                <a:srgbClr val="000000"/>
              </a:buClr>
              <a:buSzPts val="1400"/>
              <a:defRPr/>
            </a:pPr>
            <a:endParaRPr sz="1867" b="1" kern="0">
              <a:solidFill>
                <a:srgbClr val="000000"/>
              </a:solidFill>
              <a:latin typeface="Arial"/>
              <a:ea typeface="Arial"/>
              <a:cs typeface="Arial"/>
              <a:sym typeface="Arial"/>
            </a:endParaRPr>
          </a:p>
          <a:p>
            <a:pPr algn="ctr" defTabSz="1219170">
              <a:buClr>
                <a:srgbClr val="000000"/>
              </a:buClr>
              <a:buSzPts val="1400"/>
              <a:defRPr/>
            </a:pPr>
            <a:r>
              <a:rPr lang="en" sz="1867" b="1" kern="0">
                <a:solidFill>
                  <a:srgbClr val="000000"/>
                </a:solidFill>
                <a:latin typeface="Arial"/>
                <a:ea typeface="Arial"/>
                <a:cs typeface="Arial"/>
                <a:sym typeface="Arial"/>
              </a:rPr>
              <a:t>Že imam službo drugje, imam pa nekaj prostega časa. Da bom temu projektu vsak dan namenil kakšno uro, bi rad od tega zaslužil recimo 1.000eur.</a:t>
            </a:r>
            <a:endParaRPr sz="1867" kern="0">
              <a:solidFill>
                <a:srgbClr val="000000"/>
              </a:solidFill>
              <a:latin typeface="Arial"/>
              <a:cs typeface="Arial"/>
              <a:sym typeface="Arial"/>
            </a:endParaRPr>
          </a:p>
          <a:p>
            <a:pPr algn="ctr" defTabSz="1219170">
              <a:buClr>
                <a:srgbClr val="000000"/>
              </a:buClr>
              <a:buSzPts val="1400"/>
              <a:defRPr/>
            </a:pPr>
            <a:endParaRPr sz="1867" b="1" kern="0">
              <a:solidFill>
                <a:srgbClr val="000000"/>
              </a:solidFill>
              <a:latin typeface="Arial"/>
              <a:ea typeface="Arial"/>
              <a:cs typeface="Arial"/>
              <a:sym typeface="Arial"/>
            </a:endParaRPr>
          </a:p>
          <a:p>
            <a:pPr defTabSz="1219170">
              <a:buClr>
                <a:srgbClr val="000000"/>
              </a:buClr>
              <a:buSzPts val="1400"/>
              <a:defRPr/>
            </a:pPr>
            <a:r>
              <a:rPr lang="en" sz="1867" b="1" kern="0">
                <a:solidFill>
                  <a:srgbClr val="000000"/>
                </a:solidFill>
                <a:latin typeface="Arial"/>
                <a:ea typeface="Arial"/>
                <a:cs typeface="Arial"/>
                <a:sym typeface="Arial"/>
              </a:rPr>
              <a:t>     </a:t>
            </a:r>
            <a:endParaRPr sz="1867" kern="0">
              <a:solidFill>
                <a:srgbClr val="000000"/>
              </a:solidFill>
              <a:latin typeface="Arial"/>
              <a:cs typeface="Arial"/>
              <a:sym typeface="Arial"/>
            </a:endParaRPr>
          </a:p>
          <a:p>
            <a:pPr defTabSz="1219170">
              <a:buClr>
                <a:srgbClr val="000000"/>
              </a:buClr>
              <a:buSzPts val="1400"/>
              <a:defRPr/>
            </a:pPr>
            <a:endParaRPr sz="1867" b="1" kern="0">
              <a:solidFill>
                <a:srgbClr val="000000"/>
              </a:solidFill>
              <a:latin typeface="Arial"/>
              <a:ea typeface="Arial"/>
              <a:cs typeface="Arial"/>
              <a:sym typeface="Arial"/>
            </a:endParaRPr>
          </a:p>
          <a:p>
            <a:pPr algn="ctr" defTabSz="1219170">
              <a:buClr>
                <a:srgbClr val="000000"/>
              </a:buClr>
              <a:buSzPts val="1800"/>
              <a:defRPr/>
            </a:pPr>
            <a:r>
              <a:rPr lang="en" sz="2400" b="1" kern="0">
                <a:solidFill>
                  <a:srgbClr val="000000"/>
                </a:solidFill>
                <a:latin typeface="Arial"/>
                <a:ea typeface="Arial"/>
                <a:cs typeface="Arial"/>
                <a:sym typeface="Arial"/>
              </a:rPr>
              <a:t>NA MESEC HOČEM ZASLUŽITI: 1.000eur</a:t>
            </a:r>
            <a:endParaRPr sz="1867" kern="0">
              <a:solidFill>
                <a:srgbClr val="000000"/>
              </a:solidFill>
              <a:latin typeface="Arial"/>
              <a:cs typeface="Arial"/>
              <a:sym typeface="Arial"/>
            </a:endParaRPr>
          </a:p>
        </p:txBody>
      </p:sp>
      <p:sp>
        <p:nvSpPr>
          <p:cNvPr id="1154" name="Google Shape;1154;p62"/>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NE KOMPLICIRAJ PREVEČ S TEM RAZMIŠLJANJEM!</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Nekje pač moramo začeti postavljati naš izračun.</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Vem, da bo tvoj prvi odgovor „kolikor se pač da“ ali „čimveč,“ – vseeno napiši neko številko.</a:t>
            </a:r>
            <a:endParaRPr sz="1867"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Ne skrbi, kadarkoli se lahko vrneš k tej številki in jo spremeniš.</a:t>
            </a:r>
            <a:endParaRPr sz="1867" kern="0">
              <a:solidFill>
                <a:srgbClr val="000000"/>
              </a:solidFill>
              <a:latin typeface="Arial"/>
              <a:cs typeface="Arial"/>
              <a:sym typeface="Arial"/>
            </a:endParaRP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show="0">
  <p:cSld>
    <p:spTree>
      <p:nvGrpSpPr>
        <p:cNvPr id="1" name="Shape 1158"/>
        <p:cNvGrpSpPr/>
        <p:nvPr/>
      </p:nvGrpSpPr>
      <p:grpSpPr>
        <a:xfrm>
          <a:off x="0" y="0"/>
          <a:ext cx="0" cy="0"/>
          <a:chOff x="0" y="0"/>
          <a:chExt cx="0" cy="0"/>
        </a:xfrm>
      </p:grpSpPr>
      <p:sp>
        <p:nvSpPr>
          <p:cNvPr id="1159" name="Google Shape;1159;p63"/>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…potem si natančno izračunajmo, </a:t>
            </a:r>
            <a:br>
              <a:rPr lang="en"/>
            </a:br>
            <a:r>
              <a:rPr lang="en"/>
              <a:t>koliko zaslužimo z eno prodajo</a:t>
            </a:r>
            <a:endParaRPr/>
          </a:p>
        </p:txBody>
      </p:sp>
      <p:sp>
        <p:nvSpPr>
          <p:cNvPr id="1161" name="Google Shape;1161;p63"/>
          <p:cNvSpPr txBox="1">
            <a:spLocks noGrp="1"/>
          </p:cNvSpPr>
          <p:nvPr>
            <p:ph type="body" idx="1"/>
          </p:nvPr>
        </p:nvSpPr>
        <p:spPr>
          <a:xfrm>
            <a:off x="815201" y="2042519"/>
            <a:ext cx="8195449" cy="3714800"/>
          </a:xfrm>
          <a:prstGeom prst="rect">
            <a:avLst/>
          </a:prstGeom>
          <a:noFill/>
          <a:ln>
            <a:noFill/>
          </a:ln>
        </p:spPr>
        <p:txBody>
          <a:bodyPr spcFirstLastPara="1" wrap="square" lIns="0" tIns="0" rIns="0" bIns="0" anchor="t" anchorCtr="0">
            <a:noAutofit/>
          </a:bodyPr>
          <a:lstStyle/>
          <a:p>
            <a:r>
              <a:rPr lang="en" sz="2400"/>
              <a:t>Postavimo </a:t>
            </a:r>
            <a:r>
              <a:rPr lang="en" sz="2400" b="1"/>
              <a:t>ceno našega produkta</a:t>
            </a:r>
            <a:r>
              <a:rPr lang="en" sz="2400"/>
              <a:t>. To naredimo po občutku, brez posebnega razmišljanja.</a:t>
            </a:r>
            <a:br>
              <a:rPr lang="en" sz="2400"/>
            </a:br>
            <a:r>
              <a:rPr lang="en" sz="1867" i="1"/>
              <a:t>(ceno bomo sproti spreminjali, to je del taktike testiranja)</a:t>
            </a:r>
            <a:endParaRPr/>
          </a:p>
          <a:p>
            <a:r>
              <a:rPr lang="en" sz="2400"/>
              <a:t>Od tega zneska </a:t>
            </a:r>
            <a:r>
              <a:rPr lang="en" sz="2400" b="1"/>
              <a:t>odštejemo vse stroške</a:t>
            </a:r>
            <a:r>
              <a:rPr lang="en" sz="2400"/>
              <a:t>, povezane z dostavo našega produkta/storitve.</a:t>
            </a:r>
            <a:br>
              <a:rPr lang="en" sz="2400"/>
            </a:br>
            <a:r>
              <a:rPr lang="en" sz="1867" i="1"/>
              <a:t>(bodimo previdni, da nismo na kaj pozabili)</a:t>
            </a:r>
            <a:endParaRPr/>
          </a:p>
          <a:p>
            <a:pPr marL="135463" indent="0">
              <a:buNone/>
            </a:pPr>
            <a:r>
              <a:rPr lang="en" sz="267"/>
              <a:t> </a:t>
            </a:r>
            <a:endParaRPr sz="1867"/>
          </a:p>
          <a:p>
            <a:pPr marL="135463" indent="0">
              <a:buNone/>
            </a:pPr>
            <a:r>
              <a:rPr lang="en" sz="1867" b="1"/>
              <a:t>PRIMER: </a:t>
            </a:r>
            <a:r>
              <a:rPr lang="en" sz="1867"/>
              <a:t>„Prodajam doma izdelano potico v darilni škatli. Cena produkta je trenutno 29,99eur, strošek materiala za potico, pakiranja in dostave je trenutno 13,15eur. Delam sama. Na en kos zaslužim 16,84eur.“ </a:t>
            </a:r>
            <a:endParaRPr/>
          </a:p>
        </p:txBody>
      </p:sp>
      <p:sp>
        <p:nvSpPr>
          <p:cNvPr id="1162" name="Google Shape;1162;p63"/>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163" name="Google Shape;1163;p63"/>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167"/>
        <p:cNvGrpSpPr/>
        <p:nvPr/>
      </p:nvGrpSpPr>
      <p:grpSpPr>
        <a:xfrm>
          <a:off x="0" y="0"/>
          <a:ext cx="0" cy="0"/>
          <a:chOff x="0" y="0"/>
          <a:chExt cx="0" cy="0"/>
        </a:xfrm>
      </p:grpSpPr>
      <p:pic>
        <p:nvPicPr>
          <p:cNvPr id="1169" name="Google Shape;1169;p64"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170" name="Google Shape;1170;p64"/>
          <p:cNvSpPr txBox="1"/>
          <p:nvPr/>
        </p:nvSpPr>
        <p:spPr>
          <a:xfrm>
            <a:off x="933614" y="146267"/>
            <a:ext cx="8480215"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Drugi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GROBA OCENA STROŠKOV</a:t>
            </a:r>
            <a:endParaRPr sz="3200" kern="0">
              <a:solidFill>
                <a:srgbClr val="FFFFFF"/>
              </a:solidFill>
              <a:highlight>
                <a:srgbClr val="800000"/>
              </a:highlight>
              <a:latin typeface="Zilla Slab"/>
              <a:ea typeface="Zilla Slab"/>
              <a:cs typeface="Zilla Slab"/>
              <a:sym typeface="Zilla Slab"/>
            </a:endParaRPr>
          </a:p>
        </p:txBody>
      </p:sp>
      <p:sp>
        <p:nvSpPr>
          <p:cNvPr id="1171" name="Google Shape;1171;p64"/>
          <p:cNvSpPr txBox="1"/>
          <p:nvPr/>
        </p:nvSpPr>
        <p:spPr>
          <a:xfrm>
            <a:off x="933614" y="1861537"/>
            <a:ext cx="7679668" cy="3570154"/>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400"/>
              <a:defRPr/>
            </a:pPr>
            <a:r>
              <a:rPr lang="en" sz="1867" b="1" kern="0">
                <a:solidFill>
                  <a:srgbClr val="000000"/>
                </a:solidFill>
                <a:latin typeface="Arial"/>
                <a:ea typeface="Arial"/>
                <a:cs typeface="Arial"/>
                <a:sym typeface="Arial"/>
              </a:rPr>
              <a:t>STROŠKOVNIK ZA IZDELAVO NAPRAVE ZA MILNE MEHURČKE:</a:t>
            </a:r>
            <a:endParaRPr sz="1867" kern="0">
              <a:solidFill>
                <a:srgbClr val="000000"/>
              </a:solidFill>
              <a:latin typeface="Arial"/>
              <a:cs typeface="Arial"/>
              <a:sym typeface="Arial"/>
            </a:endParaRPr>
          </a:p>
          <a:p>
            <a:pPr algn="ctr" defTabSz="1219170">
              <a:buClr>
                <a:srgbClr val="000000"/>
              </a:buClr>
              <a:buSzPts val="1800"/>
              <a:defRPr/>
            </a:pPr>
            <a:endParaRPr sz="2400" b="1" kern="0">
              <a:solidFill>
                <a:srgbClr val="000000"/>
              </a:solidFill>
              <a:latin typeface="Arial"/>
              <a:ea typeface="Arial"/>
              <a:cs typeface="Arial"/>
              <a:sym typeface="Arial"/>
            </a:endParaRPr>
          </a:p>
          <a:p>
            <a:pPr defTabSz="1219170">
              <a:buClr>
                <a:srgbClr val="000000"/>
              </a:buClr>
              <a:buSzPts val="1200"/>
              <a:defRPr/>
            </a:pPr>
            <a:r>
              <a:rPr lang="en" sz="1600" b="1" kern="0">
                <a:solidFill>
                  <a:srgbClr val="000000"/>
                </a:solidFill>
                <a:latin typeface="Arial"/>
                <a:ea typeface="Arial"/>
                <a:cs typeface="Arial"/>
                <a:sym typeface="Arial"/>
              </a:rPr>
              <a:t>MATERIALI ZA IZDELAVO:</a:t>
            </a:r>
            <a:endParaRPr sz="1867" kern="0">
              <a:solidFill>
                <a:srgbClr val="000000"/>
              </a:solidFill>
              <a:latin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Ogrodje				4,1eur</a:t>
            </a:r>
            <a:endParaRPr sz="1867" kern="0">
              <a:solidFill>
                <a:srgbClr val="000000"/>
              </a:solidFill>
              <a:latin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Mehanizem za vrtenje			9,3eur</a:t>
            </a:r>
            <a:endParaRPr sz="1867" kern="0">
              <a:solidFill>
                <a:srgbClr val="000000"/>
              </a:solidFill>
              <a:latin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Pihalnik zraka			8,5eur</a:t>
            </a:r>
            <a:endParaRPr sz="1867" kern="0">
              <a:solidFill>
                <a:srgbClr val="000000"/>
              </a:solidFill>
              <a:latin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Dozirnik milnice			3,8eur</a:t>
            </a:r>
            <a:endParaRPr sz="1867" kern="0">
              <a:solidFill>
                <a:srgbClr val="000000"/>
              </a:solidFill>
              <a:latin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Palčke				0,2eur</a:t>
            </a:r>
            <a:endParaRPr sz="1867" kern="0">
              <a:solidFill>
                <a:srgbClr val="000000"/>
              </a:solidFill>
              <a:latin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Vezje				3,5eur</a:t>
            </a:r>
            <a:endParaRPr sz="1600" b="1" kern="0">
              <a:solidFill>
                <a:srgbClr val="000000"/>
              </a:solidFill>
              <a:latin typeface="Arial"/>
              <a:ea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Škatla				1,2eur</a:t>
            </a:r>
            <a:endParaRPr sz="1867" kern="0">
              <a:solidFill>
                <a:srgbClr val="000000"/>
              </a:solidFill>
              <a:latin typeface="Arial"/>
              <a:cs typeface="Arial"/>
              <a:sym typeface="Arial"/>
            </a:endParaRPr>
          </a:p>
          <a:p>
            <a:pPr marL="228594" indent="-228594" defTabSz="1219170">
              <a:buClr>
                <a:srgbClr val="000000"/>
              </a:buClr>
              <a:buSzPts val="1200"/>
              <a:buFont typeface="Arial"/>
              <a:buChar char="-"/>
              <a:defRPr/>
            </a:pPr>
            <a:r>
              <a:rPr lang="en" sz="1600" b="1" kern="0">
                <a:solidFill>
                  <a:srgbClr val="000000"/>
                </a:solidFill>
                <a:latin typeface="Arial"/>
                <a:ea typeface="Arial"/>
                <a:cs typeface="Arial"/>
                <a:sym typeface="Arial"/>
              </a:rPr>
              <a:t>Vračunan strošek dostave		   5eur</a:t>
            </a:r>
            <a:endParaRPr sz="1867" kern="0">
              <a:solidFill>
                <a:srgbClr val="000000"/>
              </a:solidFill>
              <a:latin typeface="Arial"/>
              <a:cs typeface="Arial"/>
              <a:sym typeface="Arial"/>
            </a:endParaRPr>
          </a:p>
          <a:p>
            <a:pPr defTabSz="1219170">
              <a:buClr>
                <a:srgbClr val="000000"/>
              </a:buClr>
              <a:defRPr/>
            </a:pPr>
            <a:r>
              <a:rPr lang="en" sz="1600" b="1" kern="0">
                <a:solidFill>
                  <a:srgbClr val="000000"/>
                </a:solidFill>
                <a:latin typeface="Arial"/>
                <a:ea typeface="Arial"/>
                <a:cs typeface="Arial"/>
                <a:sym typeface="Arial"/>
              </a:rPr>
              <a:t>___________________________________________________</a:t>
            </a:r>
            <a:endParaRPr sz="1867" kern="0">
              <a:solidFill>
                <a:srgbClr val="000000"/>
              </a:solidFill>
              <a:latin typeface="Arial"/>
              <a:cs typeface="Arial"/>
              <a:sym typeface="Arial"/>
            </a:endParaRPr>
          </a:p>
          <a:p>
            <a:pPr defTabSz="1219170">
              <a:buClr>
                <a:srgbClr val="000000"/>
              </a:buClr>
              <a:defRPr/>
            </a:pPr>
            <a:r>
              <a:rPr lang="en" sz="2133" b="1" kern="0">
                <a:solidFill>
                  <a:srgbClr val="000000"/>
                </a:solidFill>
                <a:latin typeface="Arial"/>
                <a:ea typeface="Arial"/>
                <a:cs typeface="Arial"/>
                <a:sym typeface="Arial"/>
              </a:rPr>
              <a:t>SKUPAJ STROŠEK NA EN KOS:        35,6eur</a:t>
            </a:r>
            <a:endParaRPr sz="1600" b="1" kern="0">
              <a:solidFill>
                <a:srgbClr val="000000"/>
              </a:solidFill>
              <a:latin typeface="Arial"/>
              <a:ea typeface="Arial"/>
              <a:cs typeface="Arial"/>
              <a:sym typeface="Arial"/>
            </a:endParaRPr>
          </a:p>
        </p:txBody>
      </p:sp>
      <p:sp>
        <p:nvSpPr>
          <p:cNvPr id="1172" name="Google Shape;1172;p64"/>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PAZI, DA NE POZABIŠ NA KAK STROŠEK</a:t>
            </a:r>
            <a:endParaRPr sz="1867"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Ko začenjaš, je razlika med ceno in ostalimi stroški tvoja “plača.“ Zaenkrat jo lahko izpustiš.</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Najpogosteje se pozabijo stroški pakiranja, pošiljanja, oglaševanja, drobnarij...</a:t>
            </a:r>
            <a:endParaRPr sz="1867" kern="0">
              <a:solidFill>
                <a:srgbClr val="56051A"/>
              </a:solidFill>
              <a:latin typeface="Red Hat Text"/>
              <a:ea typeface="Red Hat Text"/>
              <a:cs typeface="Red Hat Text"/>
              <a:sym typeface="Red Hat Text"/>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show="0">
  <p:cSld>
    <p:spTree>
      <p:nvGrpSpPr>
        <p:cNvPr id="1" name="Shape 1176"/>
        <p:cNvGrpSpPr/>
        <p:nvPr/>
      </p:nvGrpSpPr>
      <p:grpSpPr>
        <a:xfrm>
          <a:off x="0" y="0"/>
          <a:ext cx="0" cy="0"/>
          <a:chOff x="0" y="0"/>
          <a:chExt cx="0" cy="0"/>
        </a:xfrm>
      </p:grpSpPr>
      <p:sp>
        <p:nvSpPr>
          <p:cNvPr id="1177" name="Google Shape;1177;p65"/>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Izračunajmo, kolikokrat moramo prodati, da dosežemo svoj cilj.</a:t>
            </a:r>
            <a:endParaRPr/>
          </a:p>
        </p:txBody>
      </p:sp>
      <p:sp>
        <p:nvSpPr>
          <p:cNvPr id="1179" name="Google Shape;1179;p65"/>
          <p:cNvSpPr txBox="1">
            <a:spLocks noGrp="1"/>
          </p:cNvSpPr>
          <p:nvPr>
            <p:ph type="body" idx="1"/>
          </p:nvPr>
        </p:nvSpPr>
        <p:spPr>
          <a:xfrm>
            <a:off x="815201" y="1901268"/>
            <a:ext cx="8195449" cy="3714800"/>
          </a:xfrm>
          <a:prstGeom prst="rect">
            <a:avLst/>
          </a:prstGeom>
          <a:noFill/>
          <a:ln>
            <a:noFill/>
          </a:ln>
        </p:spPr>
        <p:txBody>
          <a:bodyPr spcFirstLastPara="1" wrap="square" lIns="0" tIns="0" rIns="0" bIns="0" anchor="t" anchorCtr="0">
            <a:noAutofit/>
          </a:bodyPr>
          <a:lstStyle/>
          <a:p>
            <a:pPr marL="135463" indent="0" algn="ctr">
              <a:buNone/>
            </a:pPr>
            <a:r>
              <a:rPr lang="en" sz="1600"/>
              <a:t>(To je prvi stik z realnostjo in izhodišče za postavitev strategije)</a:t>
            </a:r>
            <a:endParaRPr sz="267"/>
          </a:p>
          <a:p>
            <a:r>
              <a:rPr lang="en" sz="2400"/>
              <a:t>Naredimo preprost izračun. Zaslužek na eno enoto primerjamo z našim prodajnim ciljem. </a:t>
            </a:r>
            <a:r>
              <a:rPr lang="en" sz="2400" b="1"/>
              <a:t>Koliko kosov moramo prodati vsak mesec?</a:t>
            </a:r>
            <a:endParaRPr/>
          </a:p>
          <a:p>
            <a:r>
              <a:rPr lang="en" sz="2400"/>
              <a:t>Če ponujamo raznovrstne storitve, lahko vsaj približno ocenimo, koliko v povprečju zaračunamo enemu naročniku.</a:t>
            </a:r>
            <a:endParaRPr sz="1867"/>
          </a:p>
          <a:p>
            <a:pPr marL="135463" indent="0">
              <a:buNone/>
            </a:pPr>
            <a:r>
              <a:rPr lang="en" sz="1867" b="1"/>
              <a:t>PRIMER: </a:t>
            </a:r>
            <a:r>
              <a:rPr lang="en" sz="1867"/>
              <a:t>„Običajno kot fotograf na slikanje zaslužim med 200 in 1.000eur, recimo da je povprečje nekje okrog 400. Za mojih približno 1.500eur zaslužka </a:t>
            </a:r>
            <a:r>
              <a:rPr lang="en" sz="1867" b="1"/>
              <a:t>moram pridobiti 3-4 nove stranke vsak mesec</a:t>
            </a:r>
            <a:r>
              <a:rPr lang="en" sz="1867"/>
              <a:t>.“</a:t>
            </a:r>
            <a:endParaRPr sz="1867" b="1"/>
          </a:p>
        </p:txBody>
      </p:sp>
      <p:sp>
        <p:nvSpPr>
          <p:cNvPr id="1180" name="Google Shape;1180;p65"/>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181" name="Google Shape;1181;p65"/>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185"/>
        <p:cNvGrpSpPr/>
        <p:nvPr/>
      </p:nvGrpSpPr>
      <p:grpSpPr>
        <a:xfrm>
          <a:off x="0" y="0"/>
          <a:ext cx="0" cy="0"/>
          <a:chOff x="0" y="0"/>
          <a:chExt cx="0" cy="0"/>
        </a:xfrm>
      </p:grpSpPr>
      <p:pic>
        <p:nvPicPr>
          <p:cNvPr id="1187" name="Google Shape;1187;p66"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188" name="Google Shape;1188;p66"/>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Tretji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KOLIKO MORAM PRODATI NA MESEC, DA PREŽIVIM?</a:t>
            </a:r>
            <a:endParaRPr sz="3200" kern="0">
              <a:solidFill>
                <a:srgbClr val="FFFFFF"/>
              </a:solidFill>
              <a:highlight>
                <a:srgbClr val="800000"/>
              </a:highlight>
              <a:latin typeface="Zilla Slab"/>
              <a:ea typeface="Zilla Slab"/>
              <a:cs typeface="Zilla Slab"/>
              <a:sym typeface="Zilla Slab"/>
            </a:endParaRPr>
          </a:p>
        </p:txBody>
      </p:sp>
      <p:sp>
        <p:nvSpPr>
          <p:cNvPr id="1189" name="Google Shape;1189;p66"/>
          <p:cNvSpPr txBox="1"/>
          <p:nvPr/>
        </p:nvSpPr>
        <p:spPr>
          <a:xfrm>
            <a:off x="933614" y="1861537"/>
            <a:ext cx="7679668" cy="4472260"/>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endParaRPr sz="2133" b="1" kern="0">
              <a:solidFill>
                <a:srgbClr val="000000"/>
              </a:solidFill>
              <a:latin typeface="Arial"/>
              <a:ea typeface="Arial"/>
              <a:cs typeface="Arial"/>
              <a:sym typeface="Arial"/>
            </a:endParaRPr>
          </a:p>
          <a:p>
            <a:pPr defTabSz="1219170">
              <a:buClr>
                <a:srgbClr val="000000"/>
              </a:buClr>
              <a:buSzPts val="1600"/>
              <a:defRPr/>
            </a:pPr>
            <a:r>
              <a:rPr lang="en" sz="2133" b="1" kern="0">
                <a:solidFill>
                  <a:srgbClr val="000000"/>
                </a:solidFill>
                <a:latin typeface="Arial"/>
                <a:ea typeface="Arial"/>
                <a:cs typeface="Arial"/>
                <a:sym typeface="Arial"/>
              </a:rPr>
              <a:t>CENA, PO KATERI PRODAJAM:	99,0eur</a:t>
            </a:r>
            <a:endParaRPr sz="2133" b="1" kern="0">
              <a:solidFill>
                <a:srgbClr val="000000"/>
              </a:solidFill>
              <a:latin typeface="Arial"/>
              <a:ea typeface="Arial"/>
              <a:cs typeface="Arial"/>
              <a:sym typeface="Arial"/>
            </a:endParaRPr>
          </a:p>
          <a:p>
            <a:pPr defTabSz="1219170">
              <a:buClr>
                <a:srgbClr val="000000"/>
              </a:buClr>
              <a:buSzPts val="1600"/>
              <a:defRPr/>
            </a:pPr>
            <a:r>
              <a:rPr lang="en" sz="2133" b="1" kern="0">
                <a:solidFill>
                  <a:srgbClr val="000000"/>
                </a:solidFill>
                <a:latin typeface="Arial"/>
                <a:ea typeface="Arial"/>
                <a:cs typeface="Arial"/>
                <a:sym typeface="Arial"/>
              </a:rPr>
              <a:t>SKUPAJ STROŠEK NA EN KOS: 	35,6eur</a:t>
            </a:r>
            <a:br>
              <a:rPr lang="en" sz="2133" b="1" kern="0">
                <a:solidFill>
                  <a:srgbClr val="000000"/>
                </a:solidFill>
                <a:latin typeface="Arial"/>
                <a:ea typeface="Arial"/>
                <a:cs typeface="Arial"/>
                <a:sym typeface="Arial"/>
              </a:rPr>
            </a:br>
            <a:r>
              <a:rPr lang="en" sz="2133" b="1" kern="0">
                <a:solidFill>
                  <a:srgbClr val="000000"/>
                </a:solidFill>
                <a:latin typeface="Arial"/>
                <a:ea typeface="Arial"/>
                <a:cs typeface="Arial"/>
                <a:sym typeface="Arial"/>
              </a:rPr>
              <a:t>________________________________________</a:t>
            </a:r>
            <a:endParaRPr sz="1867" kern="0">
              <a:solidFill>
                <a:srgbClr val="000000"/>
              </a:solidFill>
              <a:latin typeface="Arial"/>
              <a:cs typeface="Arial"/>
              <a:sym typeface="Arial"/>
            </a:endParaRPr>
          </a:p>
          <a:p>
            <a:pPr defTabSz="1219170">
              <a:buClr>
                <a:srgbClr val="000000"/>
              </a:buClr>
              <a:buSzPts val="1600"/>
              <a:defRPr/>
            </a:pPr>
            <a:r>
              <a:rPr lang="en" sz="2133" b="1" kern="0">
                <a:solidFill>
                  <a:srgbClr val="000000"/>
                </a:solidFill>
                <a:latin typeface="Arial"/>
                <a:ea typeface="Arial"/>
                <a:cs typeface="Arial"/>
                <a:sym typeface="Arial"/>
              </a:rPr>
              <a:t>ZASLUŽEK NA ENO PRODAJO:	63,4eur</a:t>
            </a:r>
            <a:endParaRPr sz="1867" kern="0">
              <a:solidFill>
                <a:srgbClr val="000000"/>
              </a:solidFill>
              <a:latin typeface="Arial"/>
              <a:cs typeface="Arial"/>
              <a:sym typeface="Arial"/>
            </a:endParaRPr>
          </a:p>
          <a:p>
            <a:pPr defTabSz="1219170">
              <a:buClr>
                <a:srgbClr val="000000"/>
              </a:buClr>
              <a:buSzPts val="1600"/>
              <a:defRPr/>
            </a:pPr>
            <a:endParaRPr sz="2133" b="1" kern="0">
              <a:solidFill>
                <a:srgbClr val="000000"/>
              </a:solidFill>
              <a:latin typeface="Arial"/>
              <a:ea typeface="Arial"/>
              <a:cs typeface="Arial"/>
              <a:sym typeface="Arial"/>
            </a:endParaRPr>
          </a:p>
          <a:p>
            <a:pPr defTabSz="1219170">
              <a:buClr>
                <a:srgbClr val="000000"/>
              </a:buClr>
              <a:buSzPts val="1600"/>
              <a:defRPr/>
            </a:pPr>
            <a:br>
              <a:rPr lang="en" sz="2133" b="1" kern="0">
                <a:solidFill>
                  <a:srgbClr val="000000"/>
                </a:solidFill>
                <a:latin typeface="Arial"/>
                <a:ea typeface="Arial"/>
                <a:cs typeface="Arial"/>
                <a:sym typeface="Arial"/>
              </a:rPr>
            </a:br>
            <a:r>
              <a:rPr lang="en" sz="2133" b="1" kern="0">
                <a:solidFill>
                  <a:srgbClr val="000000"/>
                </a:solidFill>
                <a:latin typeface="Arial"/>
                <a:ea typeface="Arial"/>
                <a:cs typeface="Arial"/>
                <a:sym typeface="Arial"/>
              </a:rPr>
              <a:t>NA MESEC HOČEM ZASLUŽITI:	1.000eur</a:t>
            </a:r>
            <a:endParaRPr sz="1867" kern="0">
              <a:solidFill>
                <a:srgbClr val="000000"/>
              </a:solidFill>
              <a:latin typeface="Arial"/>
              <a:cs typeface="Arial"/>
              <a:sym typeface="Arial"/>
            </a:endParaRPr>
          </a:p>
          <a:p>
            <a:pPr defTabSz="1219170">
              <a:buClr>
                <a:srgbClr val="000000"/>
              </a:buClr>
              <a:buSzPts val="1600"/>
              <a:defRPr/>
            </a:pPr>
            <a:endParaRPr sz="2133" b="1" kern="0">
              <a:solidFill>
                <a:srgbClr val="000000"/>
              </a:solidFill>
              <a:latin typeface="Arial"/>
              <a:ea typeface="Arial"/>
              <a:cs typeface="Arial"/>
              <a:sym typeface="Arial"/>
            </a:endParaRPr>
          </a:p>
          <a:p>
            <a:pPr defTabSz="1219170">
              <a:buClr>
                <a:srgbClr val="000000"/>
              </a:buClr>
              <a:buSzPts val="1600"/>
              <a:defRPr/>
            </a:pPr>
            <a:r>
              <a:rPr lang="en" sz="2133" b="1" kern="0">
                <a:solidFill>
                  <a:srgbClr val="000000"/>
                </a:solidFill>
                <a:latin typeface="Arial"/>
                <a:ea typeface="Arial"/>
                <a:cs typeface="Arial"/>
                <a:sym typeface="Arial"/>
              </a:rPr>
              <a:t>KOLIKO MORAM PRODATI NA MESEC:</a:t>
            </a:r>
            <a:endParaRPr sz="1867" kern="0">
              <a:solidFill>
                <a:srgbClr val="000000"/>
              </a:solidFill>
              <a:latin typeface="Arial"/>
              <a:cs typeface="Arial"/>
              <a:sym typeface="Arial"/>
            </a:endParaRPr>
          </a:p>
          <a:p>
            <a:pPr defTabSz="1219170">
              <a:buClr>
                <a:srgbClr val="000000"/>
              </a:buClr>
              <a:buSzPts val="1200"/>
              <a:defRPr/>
            </a:pPr>
            <a:endParaRPr sz="1600" kern="0">
              <a:solidFill>
                <a:srgbClr val="000000"/>
              </a:solidFill>
              <a:latin typeface="Arial"/>
              <a:ea typeface="Arial"/>
              <a:cs typeface="Arial"/>
              <a:sym typeface="Arial"/>
            </a:endParaRPr>
          </a:p>
          <a:p>
            <a:pPr defTabSz="1219170">
              <a:buClr>
                <a:srgbClr val="000000"/>
              </a:buClr>
              <a:buSzPts val="1200"/>
              <a:defRPr/>
            </a:pPr>
            <a:r>
              <a:rPr lang="en" sz="1600" kern="0">
                <a:solidFill>
                  <a:srgbClr val="000000"/>
                </a:solidFill>
                <a:latin typeface="Arial"/>
                <a:ea typeface="Arial"/>
                <a:cs typeface="Arial"/>
                <a:sym typeface="Arial"/>
              </a:rPr>
              <a:t>	1.000eur / 63,4eur = 15,7</a:t>
            </a:r>
            <a:endParaRPr sz="2133" b="1" kern="0">
              <a:solidFill>
                <a:srgbClr val="000000"/>
              </a:solidFill>
              <a:latin typeface="Arial"/>
              <a:ea typeface="Arial"/>
              <a:cs typeface="Arial"/>
              <a:sym typeface="Arial"/>
            </a:endParaRPr>
          </a:p>
          <a:p>
            <a:pPr defTabSz="1219170">
              <a:buClr>
                <a:srgbClr val="000000"/>
              </a:buClr>
              <a:defRPr/>
            </a:pPr>
            <a:r>
              <a:rPr lang="en" sz="2133" b="1" kern="0">
                <a:solidFill>
                  <a:srgbClr val="000000"/>
                </a:solidFill>
                <a:latin typeface="Arial"/>
                <a:ea typeface="Arial"/>
                <a:cs typeface="Arial"/>
                <a:sym typeface="Arial"/>
              </a:rPr>
              <a:t>MOJ MESEČNI PRODAJNI CILJ JE </a:t>
            </a:r>
            <a:r>
              <a:rPr lang="en" sz="3733" b="1" kern="0">
                <a:solidFill>
                  <a:srgbClr val="000000"/>
                </a:solidFill>
                <a:latin typeface="Arial"/>
                <a:ea typeface="Arial"/>
                <a:cs typeface="Arial"/>
                <a:sym typeface="Arial"/>
              </a:rPr>
              <a:t>16</a:t>
            </a:r>
            <a:r>
              <a:rPr lang="en" sz="2133" b="1" kern="0">
                <a:solidFill>
                  <a:srgbClr val="000000"/>
                </a:solidFill>
                <a:latin typeface="Arial"/>
                <a:ea typeface="Arial"/>
                <a:cs typeface="Arial"/>
                <a:sym typeface="Arial"/>
              </a:rPr>
              <a:t> NAPRAV.</a:t>
            </a:r>
            <a:endParaRPr sz="1867" kern="0">
              <a:solidFill>
                <a:srgbClr val="000000"/>
              </a:solidFill>
              <a:latin typeface="Arial"/>
              <a:cs typeface="Arial"/>
              <a:sym typeface="Arial"/>
            </a:endParaRPr>
          </a:p>
        </p:txBody>
      </p:sp>
      <p:sp>
        <p:nvSpPr>
          <p:cNvPr id="1190" name="Google Shape;1190;p66"/>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TA IZRAČUN JE PRVO IZHODIŠČE ZA POSTAVITEV NAŠE STRATEGIJE</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Takoj na začetku moraš vedeti, koliko bo treba prodati, da lahko to postane posel.</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Marsikdo v tej fazi namerno pogleda malo bolj pesimistično in </a:t>
            </a:r>
            <a:r>
              <a:rPr lang="en" sz="1867" b="1" kern="0">
                <a:solidFill>
                  <a:srgbClr val="56051A"/>
                </a:solidFill>
                <a:latin typeface="Red Hat Text"/>
                <a:ea typeface="Red Hat Text"/>
                <a:cs typeface="Red Hat Text"/>
                <a:sym typeface="Red Hat Text"/>
              </a:rPr>
              <a:t>še poveča prodajni cilj</a:t>
            </a:r>
            <a:r>
              <a:rPr lang="en" sz="1867" kern="0">
                <a:solidFill>
                  <a:srgbClr val="56051A"/>
                </a:solidFill>
                <a:latin typeface="Red Hat Text"/>
                <a:ea typeface="Red Hat Text"/>
                <a:cs typeface="Red Hat Text"/>
                <a:sym typeface="Red Hat Text"/>
              </a:rPr>
              <a:t>.</a:t>
            </a:r>
            <a:endParaRPr sz="1867" kern="0">
              <a:solidFill>
                <a:srgbClr val="56051A"/>
              </a:solidFill>
              <a:latin typeface="Red Hat Text"/>
              <a:ea typeface="Red Hat Text"/>
              <a:cs typeface="Red Hat Text"/>
              <a:sym typeface="Red Hat Text"/>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show="0">
  <p:cSld>
    <p:spTree>
      <p:nvGrpSpPr>
        <p:cNvPr id="1" name="Shape 1194"/>
        <p:cNvGrpSpPr/>
        <p:nvPr/>
      </p:nvGrpSpPr>
      <p:grpSpPr>
        <a:xfrm>
          <a:off x="0" y="0"/>
          <a:ext cx="0" cy="0"/>
          <a:chOff x="0" y="0"/>
          <a:chExt cx="0" cy="0"/>
        </a:xfrm>
      </p:grpSpPr>
      <p:sp>
        <p:nvSpPr>
          <p:cNvPr id="1195" name="Google Shape;1195;p67"/>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Se ti zdi to </a:t>
            </a:r>
            <a:br>
              <a:rPr lang="en"/>
            </a:br>
            <a:r>
              <a:rPr lang="en"/>
              <a:t>realno in izvedljivo?</a:t>
            </a:r>
            <a:endParaRPr/>
          </a:p>
        </p:txBody>
      </p:sp>
      <p:sp>
        <p:nvSpPr>
          <p:cNvPr id="1197" name="Google Shape;1197;p67"/>
          <p:cNvSpPr txBox="1">
            <a:spLocks noGrp="1"/>
          </p:cNvSpPr>
          <p:nvPr>
            <p:ph type="body" idx="1"/>
          </p:nvPr>
        </p:nvSpPr>
        <p:spPr>
          <a:xfrm>
            <a:off x="815201" y="1901268"/>
            <a:ext cx="8195449" cy="3714800"/>
          </a:xfrm>
          <a:prstGeom prst="rect">
            <a:avLst/>
          </a:prstGeom>
          <a:noFill/>
          <a:ln>
            <a:noFill/>
          </a:ln>
        </p:spPr>
        <p:txBody>
          <a:bodyPr spcFirstLastPara="1" wrap="square" lIns="0" tIns="0" rIns="0" bIns="0" anchor="t" anchorCtr="0">
            <a:noAutofit/>
          </a:bodyPr>
          <a:lstStyle/>
          <a:p>
            <a:r>
              <a:rPr lang="en" sz="2400"/>
              <a:t>Ne pozabi, to je prodajni cilj </a:t>
            </a:r>
            <a:r>
              <a:rPr lang="en" sz="2400" b="1"/>
              <a:t>za prav vsak mesec tvojega poslovanja</a:t>
            </a:r>
            <a:r>
              <a:rPr lang="en" sz="2400"/>
              <a:t>.</a:t>
            </a:r>
            <a:endParaRPr/>
          </a:p>
          <a:p>
            <a:r>
              <a:rPr lang="en" sz="2400"/>
              <a:t>Imaš produkt ali storitev, ki </a:t>
            </a:r>
            <a:r>
              <a:rPr lang="en" sz="2400" b="1"/>
              <a:t>terja od tebe kar nekaj dela </a:t>
            </a:r>
            <a:r>
              <a:rPr lang="en" sz="2400"/>
              <a:t>in misliš, da ne zmoreš v enem mesecu? Ali pa prodajaš nekaj, kar ima </a:t>
            </a:r>
            <a:r>
              <a:rPr lang="en" sz="2400" b="1"/>
              <a:t>zelo majhen trg</a:t>
            </a:r>
            <a:r>
              <a:rPr lang="en" sz="2400"/>
              <a:t>?</a:t>
            </a:r>
            <a:endParaRPr/>
          </a:p>
          <a:p>
            <a:pPr marL="135463" indent="0">
              <a:buNone/>
            </a:pPr>
            <a:r>
              <a:rPr lang="en" sz="1400"/>
              <a:t> </a:t>
            </a:r>
            <a:endParaRPr sz="7200"/>
          </a:p>
          <a:p>
            <a:pPr marL="135463" indent="0" algn="ctr">
              <a:buNone/>
            </a:pPr>
            <a:r>
              <a:rPr lang="en" sz="2400" b="1"/>
              <a:t>NIČ NI NAROBE, ČE SE VRNEŠ KORAK NAZAJ IN RAZMISLIŠ, KAKO SPREMENITI TVOJ PRODUKT. </a:t>
            </a:r>
            <a:r>
              <a:rPr lang="en" sz="1867"/>
              <a:t>(Morda najdeš način, da povišaš ceno, </a:t>
            </a:r>
            <a:br>
              <a:rPr lang="en" sz="1867"/>
            </a:br>
            <a:r>
              <a:rPr lang="en" sz="1867"/>
              <a:t>oz. spremeniš nekaj, da znižaš stroške...)</a:t>
            </a:r>
            <a:endParaRPr sz="1867" b="1"/>
          </a:p>
        </p:txBody>
      </p:sp>
      <p:sp>
        <p:nvSpPr>
          <p:cNvPr id="1198" name="Google Shape;1198;p67"/>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199" name="Google Shape;1199;p67"/>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show="0">
  <p:cSld>
    <p:spTree>
      <p:nvGrpSpPr>
        <p:cNvPr id="1" name="Shape 1203"/>
        <p:cNvGrpSpPr/>
        <p:nvPr/>
      </p:nvGrpSpPr>
      <p:grpSpPr>
        <a:xfrm>
          <a:off x="0" y="0"/>
          <a:ext cx="0" cy="0"/>
          <a:chOff x="0" y="0"/>
          <a:chExt cx="0" cy="0"/>
        </a:xfrm>
      </p:grpSpPr>
      <p:sp>
        <p:nvSpPr>
          <p:cNvPr id="1204" name="Google Shape;1204;p68"/>
          <p:cNvSpPr txBox="1">
            <a:spLocks noGrp="1"/>
          </p:cNvSpPr>
          <p:nvPr>
            <p:ph type="body" idx="1"/>
          </p:nvPr>
        </p:nvSpPr>
        <p:spPr>
          <a:xfrm>
            <a:off x="2105333" y="85613"/>
            <a:ext cx="7981200" cy="476000"/>
          </a:xfrm>
          <a:prstGeom prst="rect">
            <a:avLst/>
          </a:prstGeom>
          <a:noFill/>
          <a:ln>
            <a:noFill/>
          </a:ln>
        </p:spPr>
        <p:txBody>
          <a:bodyPr spcFirstLastPara="1" wrap="square" lIns="0" tIns="0" rIns="0" bIns="0" anchor="t" anchorCtr="0">
            <a:noAutofit/>
          </a:bodyPr>
          <a:lstStyle/>
          <a:p>
            <a:pPr marL="0" indent="0"/>
            <a:r>
              <a:rPr lang="en"/>
              <a:t>Pomagaj si z </a:t>
            </a:r>
            <a:r>
              <a:rPr lang="en" b="1"/>
              <a:t>delovnim listom</a:t>
            </a:r>
            <a:r>
              <a:rPr lang="en"/>
              <a:t>, ki smo ga pripravili na Ustvarjalniku:</a:t>
            </a:r>
            <a:endParaRPr/>
          </a:p>
        </p:txBody>
      </p:sp>
      <p:pic>
        <p:nvPicPr>
          <p:cNvPr id="1206" name="Google Shape;1206;p68"/>
          <p:cNvPicPr preferRelativeResize="0"/>
          <p:nvPr/>
        </p:nvPicPr>
        <p:blipFill rotWithShape="1">
          <a:blip r:embed="rId3">
            <a:alphaModFix/>
          </a:blip>
          <a:srcRect/>
          <a:stretch/>
        </p:blipFill>
        <p:spPr>
          <a:xfrm>
            <a:off x="2069147" y="643206"/>
            <a:ext cx="8053571" cy="5571588"/>
          </a:xfrm>
          <a:prstGeom prst="rect">
            <a:avLst/>
          </a:prstGeom>
          <a:noFill/>
          <a:ln>
            <a:noFill/>
          </a:ln>
          <a:effectLst>
            <a:outerShdw blurRad="190500" algn="tl" rotWithShape="0">
              <a:srgbClr val="000000">
                <a:alpha val="69803"/>
              </a:srgbClr>
            </a:outerShdw>
          </a:effectLst>
        </p:spPr>
      </p:pic>
      <p:sp>
        <p:nvSpPr>
          <p:cNvPr id="1207" name="Google Shape;1207;p68"/>
          <p:cNvSpPr txBox="1"/>
          <p:nvPr/>
        </p:nvSpPr>
        <p:spPr>
          <a:xfrm>
            <a:off x="2105332" y="6296385"/>
            <a:ext cx="7981200" cy="476000"/>
          </a:xfrm>
          <a:prstGeom prst="rect">
            <a:avLst/>
          </a:prstGeom>
          <a:noFill/>
          <a:ln>
            <a:noFill/>
          </a:ln>
        </p:spPr>
        <p:txBody>
          <a:bodyPr spcFirstLastPara="1" wrap="square" lIns="0" tIns="0" rIns="0" bIns="0" anchor="t" anchorCtr="0">
            <a:noAutofit/>
          </a:bodyPr>
          <a:lstStyle/>
          <a:p>
            <a:pPr algn="ctr" defTabSz="1219170">
              <a:lnSpc>
                <a:spcPct val="115000"/>
              </a:lnSpc>
              <a:spcBef>
                <a:spcPts val="480"/>
              </a:spcBef>
              <a:buClr>
                <a:srgbClr val="D04623"/>
              </a:buClr>
              <a:buSzPts val="1400"/>
              <a:defRPr/>
            </a:pPr>
            <a:r>
              <a:rPr lang="en" sz="1333" kern="0">
                <a:solidFill>
                  <a:srgbClr val="56051A"/>
                </a:solidFill>
                <a:latin typeface="Red Hat Text"/>
                <a:ea typeface="Red Hat Text"/>
                <a:cs typeface="Red Hat Text"/>
                <a:sym typeface="Red Hat Text"/>
              </a:rPr>
              <a:t>Delovni list si lahko preneseš na </a:t>
            </a:r>
            <a:r>
              <a:rPr lang="en" sz="1333" u="sng" kern="0">
                <a:solidFill>
                  <a:srgbClr val="56051A"/>
                </a:solidFill>
                <a:latin typeface="Red Hat Text"/>
                <a:ea typeface="Red Hat Text"/>
                <a:cs typeface="Red Hat Text"/>
                <a:sym typeface="Red Hat Text"/>
                <a:hlinkClick r:id="rId4">
                  <a:extLst>
                    <a:ext uri="{A12FA001-AC4F-418D-AE19-62706E023703}">
                      <ahyp:hlinkClr xmlns:ahyp="http://schemas.microsoft.com/office/drawing/2018/hyperlinkcolor" val="tx"/>
                    </a:ext>
                  </a:extLst>
                </a:hlinkClick>
              </a:rPr>
              <a:t>www.ustvarjalnik.org/gradiva</a:t>
            </a:r>
            <a:r>
              <a:rPr lang="en" sz="1333" kern="0">
                <a:solidFill>
                  <a:srgbClr val="56051A"/>
                </a:solidFill>
                <a:latin typeface="Red Hat Text"/>
                <a:ea typeface="Red Hat Text"/>
                <a:cs typeface="Red Hat Text"/>
                <a:sym typeface="Red Hat Text"/>
              </a:rPr>
              <a:t> </a:t>
            </a:r>
            <a:endParaRPr sz="1867" kern="0">
              <a:solidFill>
                <a:srgbClr val="000000"/>
              </a:solidFill>
              <a:latin typeface="Arial"/>
              <a:cs typeface="Arial"/>
              <a:sym typeface="Arial"/>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show="0">
  <p:cSld>
    <p:spTree>
      <p:nvGrpSpPr>
        <p:cNvPr id="1" name="Shape 1211"/>
        <p:cNvGrpSpPr/>
        <p:nvPr/>
      </p:nvGrpSpPr>
      <p:grpSpPr>
        <a:xfrm>
          <a:off x="0" y="0"/>
          <a:ext cx="0" cy="0"/>
          <a:chOff x="0" y="0"/>
          <a:chExt cx="0" cy="0"/>
        </a:xfrm>
      </p:grpSpPr>
      <p:sp>
        <p:nvSpPr>
          <p:cNvPr id="1212" name="Google Shape;1212;p69"/>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Se ti zdi to </a:t>
            </a:r>
            <a:br>
              <a:rPr lang="en"/>
            </a:br>
            <a:r>
              <a:rPr lang="en"/>
              <a:t>realno in izvedljivo?</a:t>
            </a:r>
            <a:endParaRPr/>
          </a:p>
        </p:txBody>
      </p:sp>
      <p:sp>
        <p:nvSpPr>
          <p:cNvPr id="1214" name="Google Shape;1214;p69"/>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215" name="Google Shape;1215;p69"/>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
        <p:nvSpPr>
          <p:cNvPr id="1216" name="Google Shape;1216;p69"/>
          <p:cNvSpPr txBox="1"/>
          <p:nvPr/>
        </p:nvSpPr>
        <p:spPr>
          <a:xfrm>
            <a:off x="1018400" y="3473801"/>
            <a:ext cx="3750800" cy="37652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NE, ŽE OD DALEČ VIDIM, DA TO NE GRE</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600"/>
              <a:defRPr/>
            </a:pPr>
            <a:r>
              <a:rPr lang="en" sz="2133" kern="0">
                <a:solidFill>
                  <a:srgbClr val="56051A"/>
                </a:solidFill>
                <a:latin typeface="Red Hat Text"/>
                <a:ea typeface="Red Hat Text"/>
                <a:cs typeface="Red Hat Text"/>
                <a:sym typeface="Red Hat Text"/>
              </a:rPr>
              <a:t>…vrni se nazaj na začetek in spremeni svoj produkt. Preveri ga z novim prodajnim pismom za novo idealno stranko.</a:t>
            </a:r>
            <a:endParaRPr sz="1867" kern="0">
              <a:solidFill>
                <a:srgbClr val="000000"/>
              </a:solidFill>
              <a:latin typeface="Arial"/>
              <a:cs typeface="Arial"/>
              <a:sym typeface="Arial"/>
            </a:endParaRPr>
          </a:p>
        </p:txBody>
      </p:sp>
      <p:sp>
        <p:nvSpPr>
          <p:cNvPr id="1217" name="Google Shape;1217;p69"/>
          <p:cNvSpPr txBox="1"/>
          <p:nvPr/>
        </p:nvSpPr>
        <p:spPr>
          <a:xfrm>
            <a:off x="5120792" y="3473801"/>
            <a:ext cx="3750800" cy="37652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ZAENKRAT VERJAMEM, DA BI TO ŠLO</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600"/>
              <a:defRPr/>
            </a:pPr>
            <a:r>
              <a:rPr lang="en" sz="2133" kern="0">
                <a:solidFill>
                  <a:srgbClr val="56051A"/>
                </a:solidFill>
                <a:latin typeface="Red Hat Text"/>
                <a:ea typeface="Red Hat Text"/>
                <a:cs typeface="Red Hat Text"/>
                <a:sym typeface="Red Hat Text"/>
              </a:rPr>
              <a:t>…dobro! Sicer je še vedno možno, da smo preoptimistični, ampak gremo dalje. Kadarkoli se lahko vrnemo nazaj.</a:t>
            </a:r>
            <a:endParaRPr sz="1867" kern="0">
              <a:solidFill>
                <a:srgbClr val="000000"/>
              </a:solidFill>
              <a:latin typeface="Arial"/>
              <a:cs typeface="Arial"/>
              <a:sym typeface="Arial"/>
            </a:endParaRPr>
          </a:p>
        </p:txBody>
      </p:sp>
      <p:sp>
        <p:nvSpPr>
          <p:cNvPr id="1218" name="Google Shape;1218;p69"/>
          <p:cNvSpPr/>
          <p:nvPr/>
        </p:nvSpPr>
        <p:spPr>
          <a:xfrm>
            <a:off x="6364687" y="2185529"/>
            <a:ext cx="1263011" cy="1166547"/>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219" name="Google Shape;1219;p69"/>
          <p:cNvSpPr/>
          <p:nvPr/>
        </p:nvSpPr>
        <p:spPr>
          <a:xfrm rot="10800000" flipH="1">
            <a:off x="2262295" y="2185529"/>
            <a:ext cx="1263011" cy="1166547"/>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223"/>
        <p:cNvGrpSpPr/>
        <p:nvPr/>
      </p:nvGrpSpPr>
      <p:grpSpPr>
        <a:xfrm>
          <a:off x="0" y="0"/>
          <a:ext cx="0" cy="0"/>
          <a:chOff x="0" y="0"/>
          <a:chExt cx="0" cy="0"/>
        </a:xfrm>
      </p:grpSpPr>
      <p:sp>
        <p:nvSpPr>
          <p:cNvPr id="1225" name="Google Shape;1225;p70"/>
          <p:cNvSpPr txBox="1"/>
          <p:nvPr/>
        </p:nvSpPr>
        <p:spPr>
          <a:xfrm>
            <a:off x="3388923" y="4529737"/>
            <a:ext cx="5161280"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5333" kern="0">
                <a:solidFill>
                  <a:srgbClr val="FFFFFF"/>
                </a:solidFill>
                <a:highlight>
                  <a:srgbClr val="000000"/>
                </a:highlight>
                <a:latin typeface="Zilla Slab"/>
                <a:ea typeface="Zilla Slab"/>
                <a:cs typeface="Zilla Slab"/>
                <a:sym typeface="Zilla Slab"/>
              </a:rPr>
              <a:t>Ko poznamo naš </a:t>
            </a:r>
            <a:r>
              <a:rPr lang="en" sz="5333" b="1" kern="0">
                <a:solidFill>
                  <a:srgbClr val="FFFFFF"/>
                </a:solidFill>
                <a:highlight>
                  <a:srgbClr val="000000"/>
                </a:highlight>
                <a:latin typeface="Zilla Slab"/>
                <a:ea typeface="Zilla Slab"/>
                <a:cs typeface="Zilla Slab"/>
                <a:sym typeface="Zilla Slab"/>
              </a:rPr>
              <a:t>prodajni cilj</a:t>
            </a:r>
            <a:r>
              <a:rPr lang="en" sz="5333" kern="0">
                <a:solidFill>
                  <a:srgbClr val="FFFFFF"/>
                </a:solidFill>
                <a:highlight>
                  <a:srgbClr val="000000"/>
                </a:highlight>
                <a:latin typeface="Zilla Slab"/>
                <a:ea typeface="Zilla Slab"/>
                <a:cs typeface="Zilla Slab"/>
                <a:sym typeface="Zilla Slab"/>
              </a:rPr>
              <a:t>, lahko pripravimo</a:t>
            </a:r>
            <a:br>
              <a:rPr lang="en" sz="5333" kern="0">
                <a:solidFill>
                  <a:srgbClr val="FFFFFF"/>
                </a:solidFill>
                <a:highlight>
                  <a:srgbClr val="000000"/>
                </a:highlight>
                <a:latin typeface="Zilla Slab"/>
                <a:ea typeface="Zilla Slab"/>
                <a:cs typeface="Zilla Slab"/>
                <a:sym typeface="Zilla Slab"/>
              </a:rPr>
            </a:br>
            <a:r>
              <a:rPr lang="en" sz="5333" b="1" kern="0">
                <a:solidFill>
                  <a:srgbClr val="FFFFFF"/>
                </a:solidFill>
                <a:highlight>
                  <a:srgbClr val="000000"/>
                </a:highlight>
                <a:latin typeface="Zilla Slab"/>
                <a:ea typeface="Zilla Slab"/>
                <a:cs typeface="Zilla Slab"/>
                <a:sym typeface="Zilla Slab"/>
              </a:rPr>
              <a:t>načrt</a:t>
            </a:r>
            <a:r>
              <a:rPr lang="en" sz="5333" kern="0">
                <a:solidFill>
                  <a:srgbClr val="FFFFFF"/>
                </a:solidFill>
                <a:highlight>
                  <a:srgbClr val="000000"/>
                </a:highlight>
                <a:latin typeface="Zilla Slab"/>
                <a:ea typeface="Zilla Slab"/>
                <a:cs typeface="Zilla Slab"/>
                <a:sym typeface="Zilla Slab"/>
              </a:rPr>
              <a:t>, kako ga doseči.</a:t>
            </a:r>
            <a:endParaRPr sz="5333" b="1" kern="0">
              <a:solidFill>
                <a:srgbClr val="FFFFFF"/>
              </a:solidFill>
              <a:highlight>
                <a:srgbClr val="000000"/>
              </a:highlight>
              <a:latin typeface="Zilla Slab"/>
              <a:ea typeface="Zilla Slab"/>
              <a:cs typeface="Zilla Slab"/>
              <a:sym typeface="Zilla Slab"/>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show="0">
  <p:cSld>
    <p:spTree>
      <p:nvGrpSpPr>
        <p:cNvPr id="1" name="Shape 1229"/>
        <p:cNvGrpSpPr/>
        <p:nvPr/>
      </p:nvGrpSpPr>
      <p:grpSpPr>
        <a:xfrm>
          <a:off x="0" y="0"/>
          <a:ext cx="0" cy="0"/>
          <a:chOff x="0" y="0"/>
          <a:chExt cx="0" cy="0"/>
        </a:xfrm>
      </p:grpSpPr>
      <p:sp>
        <p:nvSpPr>
          <p:cNvPr id="1230" name="Google Shape;1230;p71"/>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Koliko ljudi moramo nagovoriti, da bomo dosegli želeno prodajo?</a:t>
            </a:r>
            <a:endParaRPr/>
          </a:p>
        </p:txBody>
      </p:sp>
      <p:sp>
        <p:nvSpPr>
          <p:cNvPr id="1232" name="Google Shape;1232;p71"/>
          <p:cNvSpPr txBox="1">
            <a:spLocks noGrp="1"/>
          </p:cNvSpPr>
          <p:nvPr>
            <p:ph type="body" idx="1"/>
          </p:nvPr>
        </p:nvSpPr>
        <p:spPr>
          <a:xfrm>
            <a:off x="815201" y="1901268"/>
            <a:ext cx="8195449" cy="3714800"/>
          </a:xfrm>
          <a:prstGeom prst="rect">
            <a:avLst/>
          </a:prstGeom>
          <a:noFill/>
          <a:ln>
            <a:noFill/>
          </a:ln>
        </p:spPr>
        <p:txBody>
          <a:bodyPr spcFirstLastPara="1" wrap="square" lIns="0" tIns="0" rIns="0" bIns="0" anchor="t" anchorCtr="0">
            <a:noAutofit/>
          </a:bodyPr>
          <a:lstStyle/>
          <a:p>
            <a:r>
              <a:rPr lang="en" sz="2400"/>
              <a:t>Naredili bomo </a:t>
            </a:r>
            <a:r>
              <a:rPr lang="en" sz="2400" b="1"/>
              <a:t>približno oceno</a:t>
            </a:r>
            <a:r>
              <a:rPr lang="en" sz="2400"/>
              <a:t>, koliko različnih strank moramo nagovoriti, da bomo dosegli želen prodajni cilj.</a:t>
            </a:r>
            <a:endParaRPr/>
          </a:p>
          <a:p>
            <a:r>
              <a:rPr lang="en" sz="2400"/>
              <a:t>Pri tem si bomo pomagali s </a:t>
            </a:r>
            <a:r>
              <a:rPr lang="en" sz="2400" b="1"/>
              <a:t>prodajnim lijakom</a:t>
            </a:r>
            <a:r>
              <a:rPr lang="en" sz="2400"/>
              <a:t>, ki smo ga malo prej spoznali.</a:t>
            </a:r>
            <a:endParaRPr/>
          </a:p>
          <a:p>
            <a:pPr marL="135463" indent="0">
              <a:buNone/>
            </a:pPr>
            <a:r>
              <a:rPr lang="en" sz="1400"/>
              <a:t> </a:t>
            </a:r>
            <a:endParaRPr sz="7200"/>
          </a:p>
          <a:p>
            <a:pPr marL="135463" indent="0" algn="ctr">
              <a:buNone/>
            </a:pPr>
            <a:r>
              <a:rPr lang="en" sz="2400" b="1"/>
              <a:t>PREDVIDEVATI MORAMO, DA JE TREBA ZA DOSEGO PRODAJNEGA CILJA NAGOVORITI BISTVENO VEČ LJUDI, KOT JIH BO DEJANSKO KUPILO.</a:t>
            </a:r>
            <a:endParaRPr sz="1867" b="1"/>
          </a:p>
        </p:txBody>
      </p:sp>
      <p:sp>
        <p:nvSpPr>
          <p:cNvPr id="1233" name="Google Shape;1233;p71"/>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234" name="Google Shape;1234;p71"/>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238"/>
        <p:cNvGrpSpPr/>
        <p:nvPr/>
      </p:nvGrpSpPr>
      <p:grpSpPr>
        <a:xfrm>
          <a:off x="0" y="0"/>
          <a:ext cx="0" cy="0"/>
          <a:chOff x="0" y="0"/>
          <a:chExt cx="0" cy="0"/>
        </a:xfrm>
      </p:grpSpPr>
      <p:pic>
        <p:nvPicPr>
          <p:cNvPr id="1240" name="Google Shape;1240;p72"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241" name="Google Shape;1241;p72"/>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Četrti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SKICIRAMO SI NAŠ PRODAJNI PROCES</a:t>
            </a:r>
            <a:endParaRPr sz="3200" kern="0">
              <a:solidFill>
                <a:srgbClr val="FFFFFF"/>
              </a:solidFill>
              <a:highlight>
                <a:srgbClr val="800000"/>
              </a:highlight>
              <a:latin typeface="Zilla Slab"/>
              <a:ea typeface="Zilla Slab"/>
              <a:cs typeface="Zilla Slab"/>
              <a:sym typeface="Zilla Slab"/>
            </a:endParaRPr>
          </a:p>
        </p:txBody>
      </p:sp>
      <p:sp>
        <p:nvSpPr>
          <p:cNvPr id="1242" name="Google Shape;1242;p72"/>
          <p:cNvSpPr txBox="1"/>
          <p:nvPr/>
        </p:nvSpPr>
        <p:spPr>
          <a:xfrm>
            <a:off x="1824285" y="1861538"/>
            <a:ext cx="2330027" cy="4061827"/>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kern="0">
                <a:solidFill>
                  <a:srgbClr val="000000"/>
                </a:solidFill>
                <a:latin typeface="Arial"/>
                <a:ea typeface="Arial"/>
                <a:cs typeface="Arial"/>
                <a:sym typeface="Arial"/>
              </a:rPr>
              <a:t>Email z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brošuro</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Sestanek in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predstavitev</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Sklenjen posel</a:t>
            </a:r>
            <a:endParaRPr sz="1867" kern="0">
              <a:solidFill>
                <a:srgbClr val="000000"/>
              </a:solidFill>
              <a:latin typeface="Arial"/>
              <a:cs typeface="Arial"/>
              <a:sym typeface="Arial"/>
            </a:endParaRPr>
          </a:p>
        </p:txBody>
      </p:sp>
      <p:sp>
        <p:nvSpPr>
          <p:cNvPr id="1243" name="Google Shape;1243;p72"/>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ZAČRTAJMO VSE KORAKE PRODAJNEGA PROCESA</a:t>
            </a:r>
            <a:endParaRPr sz="1867" kern="0">
              <a:solidFill>
                <a:srgbClr val="000000"/>
              </a:solidFill>
              <a:latin typeface="Arial"/>
              <a:cs typeface="Arial"/>
              <a:sym typeface="Arial"/>
            </a:endParaRPr>
          </a:p>
          <a:p>
            <a:pPr defTabSz="1219170">
              <a:lnSpc>
                <a:spcPct val="115000"/>
              </a:lnSpc>
              <a:spcBef>
                <a:spcPts val="800"/>
              </a:spcBef>
              <a:buClr>
                <a:srgbClr val="D04623"/>
              </a:buClr>
              <a:buSzPts val="2000"/>
              <a:defRPr/>
            </a:pPr>
            <a:r>
              <a:rPr lang="en" sz="1867" kern="0">
                <a:solidFill>
                  <a:srgbClr val="56051A"/>
                </a:solidFill>
                <a:latin typeface="Red Hat Text"/>
                <a:ea typeface="Red Hat Text"/>
                <a:cs typeface="Red Hat Text"/>
                <a:sym typeface="Red Hat Text"/>
              </a:rPr>
              <a:t>Enako, kot za našo prvo stranko:</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Poslali smo email</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Dogovorili smo se za sestanek</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Na sestanku smo pokazali produkt in si segli v roko</a:t>
            </a:r>
            <a:endParaRPr sz="1867" kern="0">
              <a:solidFill>
                <a:srgbClr val="000000"/>
              </a:solidFill>
              <a:latin typeface="Arial"/>
              <a:cs typeface="Arial"/>
              <a:sym typeface="Arial"/>
            </a:endParaRPr>
          </a:p>
        </p:txBody>
      </p:sp>
      <p:cxnSp>
        <p:nvCxnSpPr>
          <p:cNvPr id="1244" name="Google Shape;1244;p72"/>
          <p:cNvCxnSpPr/>
          <p:nvPr/>
        </p:nvCxnSpPr>
        <p:spPr>
          <a:xfrm>
            <a:off x="1806221" y="1861537"/>
            <a:ext cx="0" cy="3996283"/>
          </a:xfrm>
          <a:prstGeom prst="straightConnector1">
            <a:avLst/>
          </a:prstGeom>
          <a:noFill/>
          <a:ln w="38100" cap="flat" cmpd="sng">
            <a:solidFill>
              <a:srgbClr val="191916"/>
            </a:solidFill>
            <a:prstDash val="solid"/>
            <a:round/>
            <a:headEnd type="none" w="sm" len="sm"/>
            <a:tailEnd type="stealth" w="med" len="med"/>
          </a:ln>
        </p:spPr>
      </p:cxnSp>
      <p:cxnSp>
        <p:nvCxnSpPr>
          <p:cNvPr id="1245" name="Google Shape;1245;p72"/>
          <p:cNvCxnSpPr/>
          <p:nvPr/>
        </p:nvCxnSpPr>
        <p:spPr>
          <a:xfrm rot="10800000" flipH="1">
            <a:off x="1350658" y="2484684"/>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246" name="Google Shape;1246;p72"/>
          <p:cNvCxnSpPr/>
          <p:nvPr/>
        </p:nvCxnSpPr>
        <p:spPr>
          <a:xfrm rot="10800000" flipH="1">
            <a:off x="1350658" y="4159281"/>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247" name="Google Shape;1247;p72"/>
          <p:cNvCxnSpPr/>
          <p:nvPr/>
        </p:nvCxnSpPr>
        <p:spPr>
          <a:xfrm rot="10800000" flipH="1">
            <a:off x="1350658" y="5766241"/>
            <a:ext cx="6845581" cy="63217"/>
          </a:xfrm>
          <a:prstGeom prst="straightConnector1">
            <a:avLst/>
          </a:prstGeom>
          <a:noFill/>
          <a:ln w="9525" cap="flat" cmpd="sng">
            <a:solidFill>
              <a:srgbClr val="191916"/>
            </a:solidFill>
            <a:prstDash val="dash"/>
            <a:round/>
            <a:headEnd type="none" w="sm" len="sm"/>
            <a:tailEnd type="none" w="sm" len="sm"/>
          </a:ln>
        </p:spPr>
      </p:cxnSp>
      <p:sp>
        <p:nvSpPr>
          <p:cNvPr id="1248" name="Google Shape;1248;p72"/>
          <p:cNvSpPr/>
          <p:nvPr/>
        </p:nvSpPr>
        <p:spPr>
          <a:xfrm>
            <a:off x="1726460" y="5969259"/>
            <a:ext cx="6093976"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b="1" kern="0">
                <a:solidFill>
                  <a:srgbClr val="000000"/>
                </a:solidFill>
                <a:latin typeface="Arial"/>
                <a:ea typeface="Arial"/>
                <a:cs typeface="Arial"/>
                <a:sym typeface="Arial"/>
              </a:rPr>
              <a:t>MOJ MESEČNI PRODAJNI CILJ: </a:t>
            </a:r>
            <a:r>
              <a:rPr lang="en" sz="2667" b="1" kern="0">
                <a:solidFill>
                  <a:srgbClr val="000000"/>
                </a:solidFill>
                <a:latin typeface="Arial"/>
                <a:ea typeface="Arial"/>
                <a:cs typeface="Arial"/>
                <a:sym typeface="Arial"/>
              </a:rPr>
              <a:t>16</a:t>
            </a:r>
            <a:r>
              <a:rPr lang="en" sz="2133" b="1" kern="0">
                <a:solidFill>
                  <a:srgbClr val="000000"/>
                </a:solidFill>
                <a:latin typeface="Arial"/>
                <a:ea typeface="Arial"/>
                <a:cs typeface="Arial"/>
                <a:sym typeface="Arial"/>
              </a:rPr>
              <a:t> NAPRAV</a:t>
            </a:r>
            <a:endParaRPr sz="1867" kern="0">
              <a:solidFill>
                <a:srgbClr val="000000"/>
              </a:solidFill>
              <a:latin typeface="Arial"/>
              <a:cs typeface="Arial"/>
              <a:sym typeface="Arial"/>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252"/>
        <p:cNvGrpSpPr/>
        <p:nvPr/>
      </p:nvGrpSpPr>
      <p:grpSpPr>
        <a:xfrm>
          <a:off x="0" y="0"/>
          <a:ext cx="0" cy="0"/>
          <a:chOff x="0" y="0"/>
          <a:chExt cx="0" cy="0"/>
        </a:xfrm>
      </p:grpSpPr>
      <p:pic>
        <p:nvPicPr>
          <p:cNvPr id="1254" name="Google Shape;1254;p73"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255" name="Google Shape;1255;p73"/>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Četrti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SKICIRAMO SI NAŠ PRODAJNI PROCES</a:t>
            </a:r>
            <a:endParaRPr sz="3200" kern="0">
              <a:solidFill>
                <a:srgbClr val="FFFFFF"/>
              </a:solidFill>
              <a:highlight>
                <a:srgbClr val="800000"/>
              </a:highlight>
              <a:latin typeface="Zilla Slab"/>
              <a:ea typeface="Zilla Slab"/>
              <a:cs typeface="Zilla Slab"/>
              <a:sym typeface="Zilla Slab"/>
            </a:endParaRPr>
          </a:p>
        </p:txBody>
      </p:sp>
      <p:sp>
        <p:nvSpPr>
          <p:cNvPr id="1256" name="Google Shape;1256;p73"/>
          <p:cNvSpPr txBox="1"/>
          <p:nvPr/>
        </p:nvSpPr>
        <p:spPr>
          <a:xfrm>
            <a:off x="1824285" y="1861538"/>
            <a:ext cx="2330027" cy="4061827"/>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kern="0">
                <a:solidFill>
                  <a:srgbClr val="000000"/>
                </a:solidFill>
                <a:latin typeface="Arial"/>
                <a:ea typeface="Arial"/>
                <a:cs typeface="Arial"/>
                <a:sym typeface="Arial"/>
              </a:rPr>
              <a:t>Email z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brošuro</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Sestanek in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predstavitev</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Sklenjen posel</a:t>
            </a:r>
            <a:endParaRPr sz="1867" kern="0">
              <a:solidFill>
                <a:srgbClr val="000000"/>
              </a:solidFill>
              <a:latin typeface="Arial"/>
              <a:cs typeface="Arial"/>
              <a:sym typeface="Arial"/>
            </a:endParaRPr>
          </a:p>
        </p:txBody>
      </p:sp>
      <p:sp>
        <p:nvSpPr>
          <p:cNvPr id="1257" name="Google Shape;1257;p73"/>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IZRIŠIMO SI NAŠ PRODAJNI LIJAK</a:t>
            </a:r>
            <a:endParaRPr sz="1867" kern="0">
              <a:solidFill>
                <a:srgbClr val="000000"/>
              </a:solidFill>
              <a:latin typeface="Arial"/>
              <a:cs typeface="Arial"/>
              <a:sym typeface="Arial"/>
            </a:endParaRPr>
          </a:p>
          <a:p>
            <a:pPr defTabSz="1219170">
              <a:lnSpc>
                <a:spcPct val="115000"/>
              </a:lnSpc>
              <a:spcBef>
                <a:spcPts val="800"/>
              </a:spcBef>
              <a:buClr>
                <a:srgbClr val="D04623"/>
              </a:buClr>
              <a:buSzPts val="2000"/>
              <a:defRPr/>
            </a:pPr>
            <a:r>
              <a:rPr lang="en" sz="1867" kern="0">
                <a:solidFill>
                  <a:srgbClr val="56051A"/>
                </a:solidFill>
                <a:latin typeface="Red Hat Text"/>
                <a:ea typeface="Red Hat Text"/>
                <a:cs typeface="Red Hat Text"/>
                <a:sym typeface="Red Hat Text"/>
              </a:rPr>
              <a:t>Postavili se nam bosta dve vprašanji:</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Koliko sestankov moramo narediti, da bomo imeli dovolj naročil?</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Koliko mailov moramo poslati, da bomo dobili dovolj sestankov?</a:t>
            </a:r>
            <a:endParaRPr sz="1867" kern="0">
              <a:solidFill>
                <a:srgbClr val="000000"/>
              </a:solidFill>
              <a:latin typeface="Arial"/>
              <a:cs typeface="Arial"/>
              <a:sym typeface="Arial"/>
            </a:endParaRPr>
          </a:p>
        </p:txBody>
      </p:sp>
      <p:cxnSp>
        <p:nvCxnSpPr>
          <p:cNvPr id="1258" name="Google Shape;1258;p73"/>
          <p:cNvCxnSpPr/>
          <p:nvPr/>
        </p:nvCxnSpPr>
        <p:spPr>
          <a:xfrm>
            <a:off x="1806221" y="1861537"/>
            <a:ext cx="0" cy="3996283"/>
          </a:xfrm>
          <a:prstGeom prst="straightConnector1">
            <a:avLst/>
          </a:prstGeom>
          <a:noFill/>
          <a:ln w="38100" cap="flat" cmpd="sng">
            <a:solidFill>
              <a:srgbClr val="191916"/>
            </a:solidFill>
            <a:prstDash val="solid"/>
            <a:round/>
            <a:headEnd type="none" w="sm" len="sm"/>
            <a:tailEnd type="stealth" w="med" len="med"/>
          </a:ln>
        </p:spPr>
      </p:cxnSp>
      <p:cxnSp>
        <p:nvCxnSpPr>
          <p:cNvPr id="1259" name="Google Shape;1259;p73"/>
          <p:cNvCxnSpPr/>
          <p:nvPr/>
        </p:nvCxnSpPr>
        <p:spPr>
          <a:xfrm rot="10800000" flipH="1">
            <a:off x="1350658" y="2484684"/>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260" name="Google Shape;1260;p73"/>
          <p:cNvCxnSpPr/>
          <p:nvPr/>
        </p:nvCxnSpPr>
        <p:spPr>
          <a:xfrm rot="10800000" flipH="1">
            <a:off x="1350658" y="4159281"/>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261" name="Google Shape;1261;p73"/>
          <p:cNvCxnSpPr/>
          <p:nvPr/>
        </p:nvCxnSpPr>
        <p:spPr>
          <a:xfrm rot="10800000" flipH="1">
            <a:off x="1350658" y="5766241"/>
            <a:ext cx="6845581" cy="63217"/>
          </a:xfrm>
          <a:prstGeom prst="straightConnector1">
            <a:avLst/>
          </a:prstGeom>
          <a:noFill/>
          <a:ln w="9525" cap="flat" cmpd="sng">
            <a:solidFill>
              <a:srgbClr val="191916"/>
            </a:solidFill>
            <a:prstDash val="dash"/>
            <a:round/>
            <a:headEnd type="none" w="sm" len="sm"/>
            <a:tailEnd type="none" w="sm" len="sm"/>
          </a:ln>
        </p:spPr>
      </p:cxnSp>
      <p:sp>
        <p:nvSpPr>
          <p:cNvPr id="1262" name="Google Shape;1262;p73"/>
          <p:cNvSpPr/>
          <p:nvPr/>
        </p:nvSpPr>
        <p:spPr>
          <a:xfrm>
            <a:off x="1726460" y="5969259"/>
            <a:ext cx="6093976" cy="533489"/>
          </a:xfrm>
          <a:prstGeom prst="rect">
            <a:avLst/>
          </a:prstGeom>
          <a:noFill/>
          <a:ln>
            <a:noFill/>
          </a:ln>
        </p:spPr>
        <p:txBody>
          <a:bodyPr spcFirstLastPara="1" wrap="square" lIns="121900" tIns="60933" rIns="121900" bIns="60933" anchor="t" anchorCtr="0">
            <a:spAutoFit/>
          </a:bodyPr>
          <a:lstStyle/>
          <a:p>
            <a:pPr defTabSz="1219170">
              <a:buClr>
                <a:srgbClr val="000000"/>
              </a:buClr>
              <a:defRPr/>
            </a:pPr>
            <a:r>
              <a:rPr lang="en" sz="2133" b="1" kern="0">
                <a:solidFill>
                  <a:srgbClr val="000000"/>
                </a:solidFill>
                <a:latin typeface="Arial"/>
                <a:ea typeface="Arial"/>
                <a:cs typeface="Arial"/>
                <a:sym typeface="Arial"/>
              </a:rPr>
              <a:t>MOJ MESEČNI PRODAJNI CILJ: </a:t>
            </a:r>
            <a:r>
              <a:rPr lang="en" sz="2667" b="1" kern="0">
                <a:solidFill>
                  <a:srgbClr val="000000"/>
                </a:solidFill>
                <a:latin typeface="Arial"/>
                <a:ea typeface="Arial"/>
                <a:cs typeface="Arial"/>
                <a:sym typeface="Arial"/>
              </a:rPr>
              <a:t>16</a:t>
            </a:r>
            <a:r>
              <a:rPr lang="en" sz="2133" b="1" kern="0">
                <a:solidFill>
                  <a:srgbClr val="000000"/>
                </a:solidFill>
                <a:latin typeface="Arial"/>
                <a:ea typeface="Arial"/>
                <a:cs typeface="Arial"/>
                <a:sym typeface="Arial"/>
              </a:rPr>
              <a:t> NAPRAV</a:t>
            </a:r>
            <a:endParaRPr sz="1867" kern="0">
              <a:solidFill>
                <a:srgbClr val="000000"/>
              </a:solidFill>
              <a:latin typeface="Arial"/>
              <a:cs typeface="Arial"/>
              <a:sym typeface="Arial"/>
            </a:endParaRPr>
          </a:p>
        </p:txBody>
      </p:sp>
      <p:sp>
        <p:nvSpPr>
          <p:cNvPr id="1263" name="Google Shape;1263;p73"/>
          <p:cNvSpPr/>
          <p:nvPr/>
        </p:nvSpPr>
        <p:spPr>
          <a:xfrm rot="10800000" flipH="1">
            <a:off x="4352564" y="4199957"/>
            <a:ext cx="1583793" cy="1566281"/>
          </a:xfrm>
          <a:custGeom>
            <a:avLst/>
            <a:gdLst/>
            <a:ahLst/>
            <a:cxnLst/>
            <a:rect l="l" t="t" r="r" b="b"/>
            <a:pathLst>
              <a:path w="1187845" h="1174711" fill="none" extrusionOk="0">
                <a:moveTo>
                  <a:pt x="0" y="1174711"/>
                </a:moveTo>
                <a:cubicBezTo>
                  <a:pt x="53406" y="1041491"/>
                  <a:pt x="152283" y="812598"/>
                  <a:pt x="186222" y="622597"/>
                </a:cubicBezTo>
                <a:cubicBezTo>
                  <a:pt x="220161" y="432596"/>
                  <a:pt x="365861" y="138694"/>
                  <a:pt x="396218" y="0"/>
                </a:cubicBezTo>
                <a:cubicBezTo>
                  <a:pt x="540843" y="-15146"/>
                  <a:pt x="657392" y="2953"/>
                  <a:pt x="791627" y="0"/>
                </a:cubicBezTo>
                <a:cubicBezTo>
                  <a:pt x="855522" y="277123"/>
                  <a:pt x="871619" y="315268"/>
                  <a:pt x="977849" y="552114"/>
                </a:cubicBezTo>
                <a:cubicBezTo>
                  <a:pt x="1084079" y="788960"/>
                  <a:pt x="1084409" y="936325"/>
                  <a:pt x="1187845" y="1174711"/>
                </a:cubicBezTo>
                <a:cubicBezTo>
                  <a:pt x="916845" y="1193375"/>
                  <a:pt x="720289" y="1160572"/>
                  <a:pt x="582044" y="1174711"/>
                </a:cubicBezTo>
                <a:cubicBezTo>
                  <a:pt x="443799" y="1188850"/>
                  <a:pt x="167381" y="1187613"/>
                  <a:pt x="0" y="1174711"/>
                </a:cubicBezTo>
                <a:close/>
              </a:path>
              <a:path w="1187845" h="1174711" extrusionOk="0">
                <a:moveTo>
                  <a:pt x="0" y="1174711"/>
                </a:moveTo>
                <a:cubicBezTo>
                  <a:pt x="17796" y="1042535"/>
                  <a:pt x="101208" y="815442"/>
                  <a:pt x="190185" y="610850"/>
                </a:cubicBezTo>
                <a:cubicBezTo>
                  <a:pt x="279162" y="406258"/>
                  <a:pt x="276660" y="258662"/>
                  <a:pt x="396218" y="0"/>
                </a:cubicBezTo>
                <a:cubicBezTo>
                  <a:pt x="524213" y="-3149"/>
                  <a:pt x="681504" y="1790"/>
                  <a:pt x="791627" y="0"/>
                </a:cubicBezTo>
                <a:cubicBezTo>
                  <a:pt x="843662" y="140663"/>
                  <a:pt x="966561" y="457762"/>
                  <a:pt x="997660" y="610850"/>
                </a:cubicBezTo>
                <a:cubicBezTo>
                  <a:pt x="1028759" y="763938"/>
                  <a:pt x="1104349" y="908745"/>
                  <a:pt x="1187845" y="1174711"/>
                </a:cubicBezTo>
                <a:cubicBezTo>
                  <a:pt x="951168" y="1185634"/>
                  <a:pt x="743723" y="1166227"/>
                  <a:pt x="605801" y="1174711"/>
                </a:cubicBezTo>
                <a:cubicBezTo>
                  <a:pt x="467879" y="1183195"/>
                  <a:pt x="238766" y="1202630"/>
                  <a:pt x="0" y="1174711"/>
                </a:cubicBezTo>
                <a:close/>
              </a:path>
            </a:pathLst>
          </a:custGeom>
          <a:solidFill>
            <a:schemeClr val="dk1">
              <a:alpha val="20000"/>
            </a:schemeClr>
          </a:solidFill>
          <a:ln w="381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1264" name="Google Shape;1264;p73"/>
          <p:cNvSpPr/>
          <p:nvPr/>
        </p:nvSpPr>
        <p:spPr>
          <a:xfrm rot="10800000" flipH="1">
            <a:off x="3298836" y="2540978"/>
            <a:ext cx="3691245" cy="1600153"/>
          </a:xfrm>
          <a:custGeom>
            <a:avLst/>
            <a:gdLst/>
            <a:ahLst/>
            <a:cxnLst/>
            <a:rect l="l" t="t" r="r" b="b"/>
            <a:pathLst>
              <a:path w="2768434" h="1200115" fill="none" extrusionOk="0">
                <a:moveTo>
                  <a:pt x="0" y="1200115"/>
                </a:moveTo>
                <a:cubicBezTo>
                  <a:pt x="45494" y="1104843"/>
                  <a:pt x="180031" y="956998"/>
                  <a:pt x="258053" y="800077"/>
                </a:cubicBezTo>
                <a:cubicBezTo>
                  <a:pt x="336074" y="643156"/>
                  <a:pt x="442630" y="524031"/>
                  <a:pt x="508364" y="412039"/>
                </a:cubicBezTo>
                <a:cubicBezTo>
                  <a:pt x="574098" y="300047"/>
                  <a:pt x="690161" y="159677"/>
                  <a:pt x="774158" y="0"/>
                </a:cubicBezTo>
                <a:cubicBezTo>
                  <a:pt x="971311" y="4617"/>
                  <a:pt x="1077340" y="10738"/>
                  <a:pt x="1372016" y="0"/>
                </a:cubicBezTo>
                <a:cubicBezTo>
                  <a:pt x="1666692" y="-10738"/>
                  <a:pt x="1741253" y="16476"/>
                  <a:pt x="1994276" y="0"/>
                </a:cubicBezTo>
                <a:cubicBezTo>
                  <a:pt x="2075246" y="156242"/>
                  <a:pt x="2154130" y="265221"/>
                  <a:pt x="2244587" y="388037"/>
                </a:cubicBezTo>
                <a:cubicBezTo>
                  <a:pt x="2335044" y="510853"/>
                  <a:pt x="2405850" y="630977"/>
                  <a:pt x="2487157" y="764073"/>
                </a:cubicBezTo>
                <a:cubicBezTo>
                  <a:pt x="2568464" y="897169"/>
                  <a:pt x="2664538" y="1046696"/>
                  <a:pt x="2768434" y="1200115"/>
                </a:cubicBezTo>
                <a:cubicBezTo>
                  <a:pt x="2562973" y="1177631"/>
                  <a:pt x="2407073" y="1183239"/>
                  <a:pt x="2159379" y="1200115"/>
                </a:cubicBezTo>
                <a:cubicBezTo>
                  <a:pt x="1911685" y="1216991"/>
                  <a:pt x="1600941" y="1225119"/>
                  <a:pt x="1439586" y="1200115"/>
                </a:cubicBezTo>
                <a:cubicBezTo>
                  <a:pt x="1278231" y="1175111"/>
                  <a:pt x="1090381" y="1202649"/>
                  <a:pt x="747477" y="1200115"/>
                </a:cubicBezTo>
                <a:cubicBezTo>
                  <a:pt x="404573" y="1197581"/>
                  <a:pt x="269461" y="1191240"/>
                  <a:pt x="0" y="1200115"/>
                </a:cubicBezTo>
                <a:close/>
              </a:path>
              <a:path w="2768434" h="1200115" extrusionOk="0">
                <a:moveTo>
                  <a:pt x="0" y="1200115"/>
                </a:moveTo>
                <a:cubicBezTo>
                  <a:pt x="48250" y="1111064"/>
                  <a:pt x="175463" y="891930"/>
                  <a:pt x="242570" y="824079"/>
                </a:cubicBezTo>
                <a:cubicBezTo>
                  <a:pt x="309677" y="756227"/>
                  <a:pt x="405209" y="574068"/>
                  <a:pt x="492881" y="436042"/>
                </a:cubicBezTo>
                <a:cubicBezTo>
                  <a:pt x="580553" y="298016"/>
                  <a:pt x="637354" y="174657"/>
                  <a:pt x="774158" y="0"/>
                </a:cubicBezTo>
                <a:cubicBezTo>
                  <a:pt x="1050227" y="2026"/>
                  <a:pt x="1230936" y="21576"/>
                  <a:pt x="1408619" y="0"/>
                </a:cubicBezTo>
                <a:cubicBezTo>
                  <a:pt x="1586302" y="-21576"/>
                  <a:pt x="1828611" y="226"/>
                  <a:pt x="1994276" y="0"/>
                </a:cubicBezTo>
                <a:cubicBezTo>
                  <a:pt x="2112238" y="191717"/>
                  <a:pt x="2162158" y="299717"/>
                  <a:pt x="2252329" y="400038"/>
                </a:cubicBezTo>
                <a:cubicBezTo>
                  <a:pt x="2342500" y="500360"/>
                  <a:pt x="2392748" y="610836"/>
                  <a:pt x="2494898" y="776074"/>
                </a:cubicBezTo>
                <a:cubicBezTo>
                  <a:pt x="2597048" y="941312"/>
                  <a:pt x="2651929" y="1054440"/>
                  <a:pt x="2768434" y="1200115"/>
                </a:cubicBezTo>
                <a:cubicBezTo>
                  <a:pt x="2491124" y="1171462"/>
                  <a:pt x="2416400" y="1203898"/>
                  <a:pt x="2131694" y="1200115"/>
                </a:cubicBezTo>
                <a:cubicBezTo>
                  <a:pt x="1846988" y="1196332"/>
                  <a:pt x="1696708" y="1206112"/>
                  <a:pt x="1439586" y="1200115"/>
                </a:cubicBezTo>
                <a:cubicBezTo>
                  <a:pt x="1182464" y="1194118"/>
                  <a:pt x="1069615" y="1206522"/>
                  <a:pt x="719793" y="1200115"/>
                </a:cubicBezTo>
                <a:cubicBezTo>
                  <a:pt x="369971" y="1193708"/>
                  <a:pt x="195700" y="1185934"/>
                  <a:pt x="0" y="1200115"/>
                </a:cubicBezTo>
                <a:close/>
              </a:path>
            </a:pathLst>
          </a:custGeom>
          <a:solidFill>
            <a:schemeClr val="dk1">
              <a:alpha val="40000"/>
            </a:schemeClr>
          </a:solidFill>
          <a:ln w="38100" cap="flat" cmpd="sng">
            <a:solidFill>
              <a:schemeClr val="dk1"/>
            </a:solidFill>
            <a:prstDash val="dash"/>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268"/>
        <p:cNvGrpSpPr/>
        <p:nvPr/>
      </p:nvGrpSpPr>
      <p:grpSpPr>
        <a:xfrm>
          <a:off x="0" y="0"/>
          <a:ext cx="0" cy="0"/>
          <a:chOff x="0" y="0"/>
          <a:chExt cx="0" cy="0"/>
        </a:xfrm>
      </p:grpSpPr>
      <p:sp>
        <p:nvSpPr>
          <p:cNvPr id="1270" name="Google Shape;1270;p74"/>
          <p:cNvSpPr txBox="1"/>
          <p:nvPr/>
        </p:nvSpPr>
        <p:spPr>
          <a:xfrm>
            <a:off x="2266337" y="3977600"/>
            <a:ext cx="7659329"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5333" kern="0">
                <a:solidFill>
                  <a:srgbClr val="FFFFFF"/>
                </a:solidFill>
                <a:highlight>
                  <a:srgbClr val="000000"/>
                </a:highlight>
                <a:latin typeface="Zilla Slab"/>
                <a:ea typeface="Zilla Slab"/>
                <a:cs typeface="Zilla Slab"/>
                <a:sym typeface="Zilla Slab"/>
              </a:rPr>
              <a:t>K sreči obstajajo </a:t>
            </a:r>
            <a:r>
              <a:rPr lang="en" sz="5333" b="1" kern="0">
                <a:solidFill>
                  <a:srgbClr val="FFFFFF"/>
                </a:solidFill>
                <a:highlight>
                  <a:srgbClr val="000000"/>
                </a:highlight>
                <a:latin typeface="Zilla Slab"/>
                <a:ea typeface="Zilla Slab"/>
                <a:cs typeface="Zilla Slab"/>
                <a:sym typeface="Zilla Slab"/>
              </a:rPr>
              <a:t>podatki o približni učinkovitosti </a:t>
            </a:r>
            <a:r>
              <a:rPr lang="en" sz="5333" kern="0">
                <a:solidFill>
                  <a:srgbClr val="FFFFFF"/>
                </a:solidFill>
                <a:highlight>
                  <a:srgbClr val="000000"/>
                </a:highlight>
                <a:latin typeface="Zilla Slab"/>
                <a:ea typeface="Zilla Slab"/>
                <a:cs typeface="Zilla Slab"/>
                <a:sym typeface="Zilla Slab"/>
              </a:rPr>
              <a:t>posameznih prodajnih pristopov.</a:t>
            </a:r>
            <a:endParaRPr sz="5333" b="1" kern="0">
              <a:solidFill>
                <a:srgbClr val="FFFFFF"/>
              </a:solidFill>
              <a:highlight>
                <a:srgbClr val="000000"/>
              </a:highlight>
              <a:latin typeface="Zilla Slab"/>
              <a:ea typeface="Zilla Slab"/>
              <a:cs typeface="Zilla Slab"/>
              <a:sym typeface="Zilla Slab"/>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show="0">
  <p:cSld>
    <p:spTree>
      <p:nvGrpSpPr>
        <p:cNvPr id="1" name="Shape 1274"/>
        <p:cNvGrpSpPr/>
        <p:nvPr/>
      </p:nvGrpSpPr>
      <p:grpSpPr>
        <a:xfrm>
          <a:off x="0" y="0"/>
          <a:ext cx="0" cy="0"/>
          <a:chOff x="0" y="0"/>
          <a:chExt cx="0" cy="0"/>
        </a:xfrm>
      </p:grpSpPr>
      <p:sp>
        <p:nvSpPr>
          <p:cNvPr id="1275" name="Google Shape;1275;p75"/>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Obstajajo približki za oceno </a:t>
            </a:r>
            <a:br>
              <a:rPr lang="en"/>
            </a:br>
            <a:r>
              <a:rPr lang="en"/>
              <a:t>uspešnosti pristopov</a:t>
            </a:r>
            <a:endParaRPr/>
          </a:p>
        </p:txBody>
      </p:sp>
      <p:sp>
        <p:nvSpPr>
          <p:cNvPr id="1277" name="Google Shape;1277;p75"/>
          <p:cNvSpPr txBox="1">
            <a:spLocks noGrp="1"/>
          </p:cNvSpPr>
          <p:nvPr>
            <p:ph type="body" idx="1"/>
          </p:nvPr>
        </p:nvSpPr>
        <p:spPr>
          <a:xfrm>
            <a:off x="815201" y="1901268"/>
            <a:ext cx="8195449" cy="3714800"/>
          </a:xfrm>
          <a:prstGeom prst="rect">
            <a:avLst/>
          </a:prstGeom>
          <a:noFill/>
          <a:ln>
            <a:noFill/>
          </a:ln>
        </p:spPr>
        <p:txBody>
          <a:bodyPr spcFirstLastPara="1" wrap="square" lIns="0" tIns="0" rIns="0" bIns="0" anchor="t" anchorCtr="0">
            <a:noAutofit/>
          </a:bodyPr>
          <a:lstStyle/>
          <a:p>
            <a:pPr indent="-431789">
              <a:buSzPts val="1500"/>
            </a:pPr>
            <a:r>
              <a:rPr lang="en" sz="1200" b="1"/>
              <a:t>LETAK NA ULICI:			0,05% - 0,5%</a:t>
            </a:r>
            <a:endParaRPr/>
          </a:p>
          <a:p>
            <a:pPr indent="-431789">
              <a:buSzPts val="1500"/>
            </a:pPr>
            <a:r>
              <a:rPr lang="en" sz="1200" b="1"/>
              <a:t>REKLAMA V NABIRALNIKU:		0,1% - 1,5%</a:t>
            </a:r>
            <a:endParaRPr/>
          </a:p>
          <a:p>
            <a:pPr indent="-431789">
              <a:buSzPts val="1500"/>
            </a:pPr>
            <a:r>
              <a:rPr lang="en" sz="1200" b="1"/>
              <a:t>PRODAJNI EMAIL:			0,5% - 5%</a:t>
            </a:r>
            <a:endParaRPr/>
          </a:p>
          <a:p>
            <a:pPr lvl="1" indent="-431789">
              <a:buSzPts val="1500"/>
            </a:pPr>
            <a:r>
              <a:rPr lang="en" sz="1200" b="1" i="1"/>
              <a:t>Če nekaj dni kasneje še pokličemo:	10% - 15%</a:t>
            </a:r>
            <a:endParaRPr/>
          </a:p>
          <a:p>
            <a:pPr indent="-431789">
              <a:buSzPts val="1500"/>
            </a:pPr>
            <a:r>
              <a:rPr lang="en" sz="1200" b="1"/>
              <a:t>PRODAJNI KLIC:			3% - 5%</a:t>
            </a:r>
            <a:endParaRPr/>
          </a:p>
          <a:p>
            <a:pPr indent="-431789">
              <a:buSzPts val="1500"/>
            </a:pPr>
            <a:r>
              <a:rPr lang="en" sz="1200" b="1"/>
              <a:t>VNAPREJ DOGOVORJEN SESTANEK:	15% - 45%</a:t>
            </a:r>
            <a:endParaRPr/>
          </a:p>
          <a:p>
            <a:pPr indent="-431789">
              <a:buSzPts val="1500"/>
            </a:pPr>
            <a:r>
              <a:rPr lang="en" sz="1200" b="1"/>
              <a:t>OGLAS NA SOCIALNIH MEDIJIH:		2% - 10%</a:t>
            </a:r>
            <a:endParaRPr/>
          </a:p>
          <a:p>
            <a:pPr indent="-431789">
              <a:buSzPts val="1500"/>
            </a:pPr>
            <a:r>
              <a:rPr lang="en" sz="1200" b="1"/>
              <a:t>SPLETNA STRAN (konverzija):		3% - 8%</a:t>
            </a:r>
            <a:endParaRPr/>
          </a:p>
          <a:p>
            <a:pPr indent="-431789">
              <a:buSzPts val="1500"/>
            </a:pPr>
            <a:r>
              <a:rPr lang="en" sz="1200" b="1"/>
              <a:t>OMEMBA V ČLANKU (ali influenserja):	0% - 5%</a:t>
            </a:r>
            <a:endParaRPr/>
          </a:p>
          <a:p>
            <a:pPr indent="-431789">
              <a:buSzPts val="1500"/>
            </a:pPr>
            <a:r>
              <a:rPr lang="en" sz="1200" b="1"/>
              <a:t>OSEBNO PRIPOROČILO:			20% - 100%</a:t>
            </a:r>
            <a:endParaRPr/>
          </a:p>
        </p:txBody>
      </p:sp>
      <p:sp>
        <p:nvSpPr>
          <p:cNvPr id="1278" name="Google Shape;1278;p75"/>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279" name="Google Shape;1279;p75"/>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283"/>
        <p:cNvGrpSpPr/>
        <p:nvPr/>
      </p:nvGrpSpPr>
      <p:grpSpPr>
        <a:xfrm>
          <a:off x="0" y="0"/>
          <a:ext cx="0" cy="0"/>
          <a:chOff x="0" y="0"/>
          <a:chExt cx="0" cy="0"/>
        </a:xfrm>
      </p:grpSpPr>
      <p:pic>
        <p:nvPicPr>
          <p:cNvPr id="1285" name="Google Shape;1285;p76"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286" name="Google Shape;1286;p76"/>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Četrti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SKICIRAMO SI NAŠ PRODAJNI PROCES</a:t>
            </a:r>
            <a:endParaRPr sz="3200" kern="0">
              <a:solidFill>
                <a:srgbClr val="FFFFFF"/>
              </a:solidFill>
              <a:highlight>
                <a:srgbClr val="800000"/>
              </a:highlight>
              <a:latin typeface="Zilla Slab"/>
              <a:ea typeface="Zilla Slab"/>
              <a:cs typeface="Zilla Slab"/>
              <a:sym typeface="Zilla Slab"/>
            </a:endParaRPr>
          </a:p>
        </p:txBody>
      </p:sp>
      <p:sp>
        <p:nvSpPr>
          <p:cNvPr id="1287" name="Google Shape;1287;p76"/>
          <p:cNvSpPr txBox="1"/>
          <p:nvPr/>
        </p:nvSpPr>
        <p:spPr>
          <a:xfrm>
            <a:off x="1824285" y="1861538"/>
            <a:ext cx="2330027" cy="4061827"/>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kern="0">
                <a:solidFill>
                  <a:srgbClr val="000000"/>
                </a:solidFill>
                <a:latin typeface="Arial"/>
                <a:ea typeface="Arial"/>
                <a:cs typeface="Arial"/>
                <a:sym typeface="Arial"/>
              </a:rPr>
              <a:t>Email z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brošuro</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Sestanek in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predstavitev</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Sklenjen posel</a:t>
            </a:r>
            <a:endParaRPr sz="1867" kern="0">
              <a:solidFill>
                <a:srgbClr val="000000"/>
              </a:solidFill>
              <a:latin typeface="Arial"/>
              <a:cs typeface="Arial"/>
              <a:sym typeface="Arial"/>
            </a:endParaRPr>
          </a:p>
        </p:txBody>
      </p:sp>
      <p:sp>
        <p:nvSpPr>
          <p:cNvPr id="1288" name="Google Shape;1288;p76"/>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ZAČNIMO OD SPODAJ NAVZGOR</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2000"/>
              <a:defRPr/>
            </a:pPr>
            <a:r>
              <a:rPr lang="en" sz="1867" kern="0">
                <a:solidFill>
                  <a:srgbClr val="56051A"/>
                </a:solidFill>
                <a:latin typeface="Red Hat Text"/>
                <a:ea typeface="Red Hat Text"/>
                <a:cs typeface="Red Hat Text"/>
                <a:sym typeface="Red Hat Text"/>
              </a:rPr>
              <a:t>(delamo čisto grobo oceno)</a:t>
            </a:r>
            <a:endParaRPr sz="1867" kern="0">
              <a:solidFill>
                <a:srgbClr val="000000"/>
              </a:solidFill>
              <a:latin typeface="Arial"/>
              <a:cs typeface="Arial"/>
              <a:sym typeface="Arial"/>
            </a:endParaRPr>
          </a:p>
          <a:p>
            <a:pPr defTabSz="1219170">
              <a:lnSpc>
                <a:spcPct val="115000"/>
              </a:lnSpc>
              <a:spcBef>
                <a:spcPts val="800"/>
              </a:spcBef>
              <a:buClr>
                <a:srgbClr val="D04623"/>
              </a:buClr>
              <a:buSzPts val="2000"/>
              <a:defRPr/>
            </a:pPr>
            <a:r>
              <a:rPr lang="en" sz="1867" kern="0">
                <a:solidFill>
                  <a:srgbClr val="56051A"/>
                </a:solidFill>
                <a:latin typeface="Red Hat Text"/>
                <a:ea typeface="Red Hat Text"/>
                <a:cs typeface="Red Hat Text"/>
                <a:sym typeface="Red Hat Text"/>
              </a:rPr>
              <a:t>Predpostavljam:</a:t>
            </a:r>
            <a:endParaRPr sz="1867"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Če grem na 10 sestankov, bom prodal 3 naprave.</a:t>
            </a:r>
            <a:endParaRPr sz="1867" kern="0">
              <a:solidFill>
                <a:srgbClr val="000000"/>
              </a:solidFill>
              <a:latin typeface="Arial"/>
              <a:cs typeface="Arial"/>
              <a:sym typeface="Arial"/>
            </a:endParaRPr>
          </a:p>
        </p:txBody>
      </p:sp>
      <p:cxnSp>
        <p:nvCxnSpPr>
          <p:cNvPr id="1289" name="Google Shape;1289;p76"/>
          <p:cNvCxnSpPr/>
          <p:nvPr/>
        </p:nvCxnSpPr>
        <p:spPr>
          <a:xfrm>
            <a:off x="1806221" y="1861537"/>
            <a:ext cx="0" cy="3996283"/>
          </a:xfrm>
          <a:prstGeom prst="straightConnector1">
            <a:avLst/>
          </a:prstGeom>
          <a:noFill/>
          <a:ln w="38100" cap="flat" cmpd="sng">
            <a:solidFill>
              <a:srgbClr val="191916"/>
            </a:solidFill>
            <a:prstDash val="solid"/>
            <a:round/>
            <a:headEnd type="none" w="sm" len="sm"/>
            <a:tailEnd type="stealth" w="med" len="med"/>
          </a:ln>
        </p:spPr>
      </p:cxnSp>
      <p:cxnSp>
        <p:nvCxnSpPr>
          <p:cNvPr id="1290" name="Google Shape;1290;p76"/>
          <p:cNvCxnSpPr/>
          <p:nvPr/>
        </p:nvCxnSpPr>
        <p:spPr>
          <a:xfrm rot="10800000" flipH="1">
            <a:off x="1350658" y="2484684"/>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291" name="Google Shape;1291;p76"/>
          <p:cNvCxnSpPr/>
          <p:nvPr/>
        </p:nvCxnSpPr>
        <p:spPr>
          <a:xfrm rot="10800000" flipH="1">
            <a:off x="1350658" y="4159281"/>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292" name="Google Shape;1292;p76"/>
          <p:cNvCxnSpPr/>
          <p:nvPr/>
        </p:nvCxnSpPr>
        <p:spPr>
          <a:xfrm rot="10800000" flipH="1">
            <a:off x="1350658" y="5766241"/>
            <a:ext cx="6845581" cy="63217"/>
          </a:xfrm>
          <a:prstGeom prst="straightConnector1">
            <a:avLst/>
          </a:prstGeom>
          <a:noFill/>
          <a:ln w="9525" cap="flat" cmpd="sng">
            <a:solidFill>
              <a:srgbClr val="191916"/>
            </a:solidFill>
            <a:prstDash val="dash"/>
            <a:round/>
            <a:headEnd type="none" w="sm" len="sm"/>
            <a:tailEnd type="none" w="sm" len="sm"/>
          </a:ln>
        </p:spPr>
      </p:cxnSp>
      <p:sp>
        <p:nvSpPr>
          <p:cNvPr id="1293" name="Google Shape;1293;p76"/>
          <p:cNvSpPr/>
          <p:nvPr/>
        </p:nvSpPr>
        <p:spPr>
          <a:xfrm>
            <a:off x="1726460" y="5969259"/>
            <a:ext cx="6093976"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b="1" kern="0">
                <a:solidFill>
                  <a:srgbClr val="000000"/>
                </a:solidFill>
                <a:latin typeface="Arial"/>
                <a:ea typeface="Arial"/>
                <a:cs typeface="Arial"/>
                <a:sym typeface="Arial"/>
              </a:rPr>
              <a:t>MOJ MESEČNI PRODAJNI CILJ: </a:t>
            </a:r>
            <a:r>
              <a:rPr lang="en" sz="2667" b="1" kern="0">
                <a:solidFill>
                  <a:srgbClr val="000000"/>
                </a:solidFill>
                <a:latin typeface="Arial"/>
                <a:ea typeface="Arial"/>
                <a:cs typeface="Arial"/>
                <a:sym typeface="Arial"/>
              </a:rPr>
              <a:t>16</a:t>
            </a:r>
            <a:r>
              <a:rPr lang="en" sz="2133" b="1" kern="0">
                <a:solidFill>
                  <a:srgbClr val="000000"/>
                </a:solidFill>
                <a:latin typeface="Arial"/>
                <a:ea typeface="Arial"/>
                <a:cs typeface="Arial"/>
                <a:sym typeface="Arial"/>
              </a:rPr>
              <a:t> NAPRAV</a:t>
            </a:r>
            <a:endParaRPr sz="1867" kern="0">
              <a:solidFill>
                <a:srgbClr val="000000"/>
              </a:solidFill>
              <a:latin typeface="Arial"/>
              <a:cs typeface="Arial"/>
              <a:sym typeface="Arial"/>
            </a:endParaRPr>
          </a:p>
        </p:txBody>
      </p:sp>
      <p:sp>
        <p:nvSpPr>
          <p:cNvPr id="1294" name="Google Shape;1294;p76"/>
          <p:cNvSpPr/>
          <p:nvPr/>
        </p:nvSpPr>
        <p:spPr>
          <a:xfrm rot="10800000" flipH="1">
            <a:off x="4575425" y="4199958"/>
            <a:ext cx="1138071" cy="1566281"/>
          </a:xfrm>
          <a:custGeom>
            <a:avLst/>
            <a:gdLst/>
            <a:ahLst/>
            <a:cxnLst/>
            <a:rect l="l" t="t" r="r" b="b"/>
            <a:pathLst>
              <a:path w="853553" h="1174711" fill="none" extrusionOk="0">
                <a:moveTo>
                  <a:pt x="0" y="1174711"/>
                </a:moveTo>
                <a:cubicBezTo>
                  <a:pt x="66894" y="970983"/>
                  <a:pt x="86937" y="902431"/>
                  <a:pt x="135311" y="622597"/>
                </a:cubicBezTo>
                <a:cubicBezTo>
                  <a:pt x="183684" y="342763"/>
                  <a:pt x="205476" y="278934"/>
                  <a:pt x="287895" y="0"/>
                </a:cubicBezTo>
                <a:cubicBezTo>
                  <a:pt x="358865" y="1013"/>
                  <a:pt x="485619" y="-3608"/>
                  <a:pt x="565658" y="0"/>
                </a:cubicBezTo>
                <a:cubicBezTo>
                  <a:pt x="567499" y="119165"/>
                  <a:pt x="616765" y="284700"/>
                  <a:pt x="700969" y="552114"/>
                </a:cubicBezTo>
                <a:cubicBezTo>
                  <a:pt x="785172" y="819528"/>
                  <a:pt x="830593" y="1000714"/>
                  <a:pt x="853553" y="1174711"/>
                </a:cubicBezTo>
                <a:cubicBezTo>
                  <a:pt x="691546" y="1188287"/>
                  <a:pt x="574325" y="1172618"/>
                  <a:pt x="418241" y="1174711"/>
                </a:cubicBezTo>
                <a:cubicBezTo>
                  <a:pt x="262157" y="1176804"/>
                  <a:pt x="187496" y="1172393"/>
                  <a:pt x="0" y="1174711"/>
                </a:cubicBezTo>
                <a:close/>
              </a:path>
              <a:path w="853553" h="1174711" extrusionOk="0">
                <a:moveTo>
                  <a:pt x="0" y="1174711"/>
                </a:moveTo>
                <a:cubicBezTo>
                  <a:pt x="39312" y="1059311"/>
                  <a:pt x="55551" y="844211"/>
                  <a:pt x="138190" y="610850"/>
                </a:cubicBezTo>
                <a:cubicBezTo>
                  <a:pt x="220829" y="377489"/>
                  <a:pt x="235726" y="191646"/>
                  <a:pt x="287895" y="0"/>
                </a:cubicBezTo>
                <a:cubicBezTo>
                  <a:pt x="423325" y="-6692"/>
                  <a:pt x="467113" y="10552"/>
                  <a:pt x="565658" y="0"/>
                </a:cubicBezTo>
                <a:cubicBezTo>
                  <a:pt x="614587" y="194212"/>
                  <a:pt x="709612" y="474800"/>
                  <a:pt x="715363" y="610850"/>
                </a:cubicBezTo>
                <a:cubicBezTo>
                  <a:pt x="721115" y="746900"/>
                  <a:pt x="773151" y="952928"/>
                  <a:pt x="853553" y="1174711"/>
                </a:cubicBezTo>
                <a:cubicBezTo>
                  <a:pt x="676578" y="1189385"/>
                  <a:pt x="609155" y="1193428"/>
                  <a:pt x="435312" y="1174711"/>
                </a:cubicBezTo>
                <a:cubicBezTo>
                  <a:pt x="261469" y="1155994"/>
                  <a:pt x="89457" y="1190594"/>
                  <a:pt x="0" y="1174711"/>
                </a:cubicBezTo>
                <a:close/>
              </a:path>
            </a:pathLst>
          </a:custGeom>
          <a:solidFill>
            <a:schemeClr val="dk1">
              <a:alpha val="20000"/>
            </a:schemeClr>
          </a:solidFill>
          <a:ln w="381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cxnSp>
        <p:nvCxnSpPr>
          <p:cNvPr id="1295" name="Google Shape;1295;p76"/>
          <p:cNvCxnSpPr/>
          <p:nvPr/>
        </p:nvCxnSpPr>
        <p:spPr>
          <a:xfrm flipH="1">
            <a:off x="5486912" y="3723606"/>
            <a:ext cx="3418563" cy="1102788"/>
          </a:xfrm>
          <a:prstGeom prst="straightConnector1">
            <a:avLst/>
          </a:prstGeom>
          <a:noFill/>
          <a:ln w="38100" cap="flat" cmpd="sng">
            <a:solidFill>
              <a:schemeClr val="accent3"/>
            </a:solidFill>
            <a:prstDash val="solid"/>
            <a:round/>
            <a:headEnd type="oval" w="med" len="med"/>
            <a:tailEnd type="stealth" w="med" len="med"/>
          </a:ln>
        </p:spPr>
      </p:cxnSp>
      <p:sp>
        <p:nvSpPr>
          <p:cNvPr id="1296" name="Google Shape;1296;p76"/>
          <p:cNvSpPr/>
          <p:nvPr/>
        </p:nvSpPr>
        <p:spPr>
          <a:xfrm>
            <a:off x="4674037" y="4728328"/>
            <a:ext cx="930169"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2000"/>
              <a:defRPr/>
            </a:pPr>
            <a:r>
              <a:rPr lang="en" sz="2667" b="1" kern="0">
                <a:solidFill>
                  <a:srgbClr val="000000"/>
                </a:solidFill>
                <a:latin typeface="Arial"/>
                <a:ea typeface="Arial"/>
                <a:cs typeface="Arial"/>
                <a:sym typeface="Arial"/>
              </a:rPr>
              <a:t>30%</a:t>
            </a:r>
            <a:endParaRPr sz="2133" b="1" kern="0">
              <a:solidFill>
                <a:srgbClr val="000000"/>
              </a:solidFill>
              <a:latin typeface="Arial"/>
              <a:ea typeface="Arial"/>
              <a:cs typeface="Arial"/>
              <a:sym typeface="Arial"/>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300"/>
        <p:cNvGrpSpPr/>
        <p:nvPr/>
      </p:nvGrpSpPr>
      <p:grpSpPr>
        <a:xfrm>
          <a:off x="0" y="0"/>
          <a:ext cx="0" cy="0"/>
          <a:chOff x="0" y="0"/>
          <a:chExt cx="0" cy="0"/>
        </a:xfrm>
      </p:grpSpPr>
      <p:pic>
        <p:nvPicPr>
          <p:cNvPr id="1302" name="Google Shape;1302;p77"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303" name="Google Shape;1303;p77"/>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Četrti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SKICIRAMO SI NAŠ PRODAJNI PROCES</a:t>
            </a:r>
            <a:endParaRPr sz="3200" kern="0">
              <a:solidFill>
                <a:srgbClr val="FFFFFF"/>
              </a:solidFill>
              <a:highlight>
                <a:srgbClr val="800000"/>
              </a:highlight>
              <a:latin typeface="Zilla Slab"/>
              <a:ea typeface="Zilla Slab"/>
              <a:cs typeface="Zilla Slab"/>
              <a:sym typeface="Zilla Slab"/>
            </a:endParaRPr>
          </a:p>
        </p:txBody>
      </p:sp>
      <p:sp>
        <p:nvSpPr>
          <p:cNvPr id="1304" name="Google Shape;1304;p77"/>
          <p:cNvSpPr txBox="1"/>
          <p:nvPr/>
        </p:nvSpPr>
        <p:spPr>
          <a:xfrm>
            <a:off x="1824285" y="1861538"/>
            <a:ext cx="2330027" cy="4061827"/>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kern="0">
                <a:solidFill>
                  <a:srgbClr val="000000"/>
                </a:solidFill>
                <a:latin typeface="Arial"/>
                <a:ea typeface="Arial"/>
                <a:cs typeface="Arial"/>
                <a:sym typeface="Arial"/>
              </a:rPr>
              <a:t>Email z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brošuro</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Sestanek in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predstavitev</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Sklenjen posel</a:t>
            </a:r>
            <a:endParaRPr sz="1867" kern="0">
              <a:solidFill>
                <a:srgbClr val="000000"/>
              </a:solidFill>
              <a:latin typeface="Arial"/>
              <a:cs typeface="Arial"/>
              <a:sym typeface="Arial"/>
            </a:endParaRPr>
          </a:p>
        </p:txBody>
      </p:sp>
      <p:sp>
        <p:nvSpPr>
          <p:cNvPr id="1305" name="Google Shape;1305;p77"/>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ZAČNIMO OD SPODAJ NAVZGOR</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2000"/>
              <a:defRPr/>
            </a:pPr>
            <a:r>
              <a:rPr lang="en" sz="1867" kern="0">
                <a:solidFill>
                  <a:srgbClr val="56051A"/>
                </a:solidFill>
                <a:latin typeface="Red Hat Text"/>
                <a:ea typeface="Red Hat Text"/>
                <a:cs typeface="Red Hat Text"/>
                <a:sym typeface="Red Hat Text"/>
              </a:rPr>
              <a:t>(delamo čisto grobo oceno)</a:t>
            </a:r>
            <a:endParaRPr sz="1867" kern="0">
              <a:solidFill>
                <a:srgbClr val="000000"/>
              </a:solidFill>
              <a:latin typeface="Arial"/>
              <a:cs typeface="Arial"/>
              <a:sym typeface="Arial"/>
            </a:endParaRPr>
          </a:p>
          <a:p>
            <a:pPr defTabSz="1219170">
              <a:lnSpc>
                <a:spcPct val="115000"/>
              </a:lnSpc>
              <a:spcBef>
                <a:spcPts val="800"/>
              </a:spcBef>
              <a:buClr>
                <a:srgbClr val="D04623"/>
              </a:buClr>
              <a:buSzPts val="2000"/>
              <a:defRPr/>
            </a:pPr>
            <a:r>
              <a:rPr lang="en" sz="1867" kern="0">
                <a:solidFill>
                  <a:srgbClr val="56051A"/>
                </a:solidFill>
                <a:latin typeface="Red Hat Text"/>
                <a:ea typeface="Red Hat Text"/>
                <a:cs typeface="Red Hat Text"/>
                <a:sym typeface="Red Hat Text"/>
              </a:rPr>
              <a:t>Predpostavljam:</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Če grem na 10 sestankov, bom prodal 3 naprave.</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Če pošljem 100 emailov in potem še pokličem, bom dobil 5 sestankov.</a:t>
            </a:r>
            <a:endParaRPr sz="1867" kern="0">
              <a:solidFill>
                <a:srgbClr val="000000"/>
              </a:solidFill>
              <a:latin typeface="Arial"/>
              <a:cs typeface="Arial"/>
              <a:sym typeface="Arial"/>
            </a:endParaRPr>
          </a:p>
        </p:txBody>
      </p:sp>
      <p:cxnSp>
        <p:nvCxnSpPr>
          <p:cNvPr id="1306" name="Google Shape;1306;p77"/>
          <p:cNvCxnSpPr/>
          <p:nvPr/>
        </p:nvCxnSpPr>
        <p:spPr>
          <a:xfrm>
            <a:off x="1806221" y="1861537"/>
            <a:ext cx="0" cy="3996283"/>
          </a:xfrm>
          <a:prstGeom prst="straightConnector1">
            <a:avLst/>
          </a:prstGeom>
          <a:noFill/>
          <a:ln w="38100" cap="flat" cmpd="sng">
            <a:solidFill>
              <a:srgbClr val="191916"/>
            </a:solidFill>
            <a:prstDash val="solid"/>
            <a:round/>
            <a:headEnd type="none" w="sm" len="sm"/>
            <a:tailEnd type="stealth" w="med" len="med"/>
          </a:ln>
        </p:spPr>
      </p:cxnSp>
      <p:cxnSp>
        <p:nvCxnSpPr>
          <p:cNvPr id="1307" name="Google Shape;1307;p77"/>
          <p:cNvCxnSpPr/>
          <p:nvPr/>
        </p:nvCxnSpPr>
        <p:spPr>
          <a:xfrm rot="10800000" flipH="1">
            <a:off x="1350658" y="2484684"/>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308" name="Google Shape;1308;p77"/>
          <p:cNvCxnSpPr/>
          <p:nvPr/>
        </p:nvCxnSpPr>
        <p:spPr>
          <a:xfrm rot="10800000" flipH="1">
            <a:off x="1350658" y="4159281"/>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309" name="Google Shape;1309;p77"/>
          <p:cNvCxnSpPr/>
          <p:nvPr/>
        </p:nvCxnSpPr>
        <p:spPr>
          <a:xfrm rot="10800000" flipH="1">
            <a:off x="1350658" y="5766241"/>
            <a:ext cx="6845581" cy="63217"/>
          </a:xfrm>
          <a:prstGeom prst="straightConnector1">
            <a:avLst/>
          </a:prstGeom>
          <a:noFill/>
          <a:ln w="9525" cap="flat" cmpd="sng">
            <a:solidFill>
              <a:srgbClr val="191916"/>
            </a:solidFill>
            <a:prstDash val="dash"/>
            <a:round/>
            <a:headEnd type="none" w="sm" len="sm"/>
            <a:tailEnd type="none" w="sm" len="sm"/>
          </a:ln>
        </p:spPr>
      </p:cxnSp>
      <p:sp>
        <p:nvSpPr>
          <p:cNvPr id="1310" name="Google Shape;1310;p77"/>
          <p:cNvSpPr/>
          <p:nvPr/>
        </p:nvSpPr>
        <p:spPr>
          <a:xfrm>
            <a:off x="1726460" y="5969259"/>
            <a:ext cx="6093976"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b="1" kern="0">
                <a:solidFill>
                  <a:srgbClr val="000000"/>
                </a:solidFill>
                <a:latin typeface="Arial"/>
                <a:ea typeface="Arial"/>
                <a:cs typeface="Arial"/>
                <a:sym typeface="Arial"/>
              </a:rPr>
              <a:t>MOJ MESEČNI PRODAJNI CILJ: </a:t>
            </a:r>
            <a:r>
              <a:rPr lang="en" sz="2667" b="1" kern="0">
                <a:solidFill>
                  <a:srgbClr val="000000"/>
                </a:solidFill>
                <a:latin typeface="Arial"/>
                <a:ea typeface="Arial"/>
                <a:cs typeface="Arial"/>
                <a:sym typeface="Arial"/>
              </a:rPr>
              <a:t>16</a:t>
            </a:r>
            <a:r>
              <a:rPr lang="en" sz="2133" b="1" kern="0">
                <a:solidFill>
                  <a:srgbClr val="000000"/>
                </a:solidFill>
                <a:latin typeface="Arial"/>
                <a:ea typeface="Arial"/>
                <a:cs typeface="Arial"/>
                <a:sym typeface="Arial"/>
              </a:rPr>
              <a:t> NAPRAV</a:t>
            </a:r>
            <a:endParaRPr sz="1867" kern="0">
              <a:solidFill>
                <a:srgbClr val="000000"/>
              </a:solidFill>
              <a:latin typeface="Arial"/>
              <a:cs typeface="Arial"/>
              <a:sym typeface="Arial"/>
            </a:endParaRPr>
          </a:p>
        </p:txBody>
      </p:sp>
      <p:sp>
        <p:nvSpPr>
          <p:cNvPr id="1311" name="Google Shape;1311;p77"/>
          <p:cNvSpPr/>
          <p:nvPr/>
        </p:nvSpPr>
        <p:spPr>
          <a:xfrm rot="10800000" flipH="1">
            <a:off x="4575425" y="4199958"/>
            <a:ext cx="1138071" cy="1566281"/>
          </a:xfrm>
          <a:custGeom>
            <a:avLst/>
            <a:gdLst/>
            <a:ahLst/>
            <a:cxnLst/>
            <a:rect l="l" t="t" r="r" b="b"/>
            <a:pathLst>
              <a:path w="853553" h="1174711" fill="none" extrusionOk="0">
                <a:moveTo>
                  <a:pt x="0" y="1174711"/>
                </a:moveTo>
                <a:cubicBezTo>
                  <a:pt x="66894" y="970983"/>
                  <a:pt x="86937" y="902431"/>
                  <a:pt x="135311" y="622597"/>
                </a:cubicBezTo>
                <a:cubicBezTo>
                  <a:pt x="183684" y="342763"/>
                  <a:pt x="205476" y="278934"/>
                  <a:pt x="287895" y="0"/>
                </a:cubicBezTo>
                <a:cubicBezTo>
                  <a:pt x="358865" y="1013"/>
                  <a:pt x="485619" y="-3608"/>
                  <a:pt x="565658" y="0"/>
                </a:cubicBezTo>
                <a:cubicBezTo>
                  <a:pt x="567499" y="119165"/>
                  <a:pt x="616765" y="284700"/>
                  <a:pt x="700969" y="552114"/>
                </a:cubicBezTo>
                <a:cubicBezTo>
                  <a:pt x="785172" y="819528"/>
                  <a:pt x="830593" y="1000714"/>
                  <a:pt x="853553" y="1174711"/>
                </a:cubicBezTo>
                <a:cubicBezTo>
                  <a:pt x="691546" y="1188287"/>
                  <a:pt x="574325" y="1172618"/>
                  <a:pt x="418241" y="1174711"/>
                </a:cubicBezTo>
                <a:cubicBezTo>
                  <a:pt x="262157" y="1176804"/>
                  <a:pt x="187496" y="1172393"/>
                  <a:pt x="0" y="1174711"/>
                </a:cubicBezTo>
                <a:close/>
              </a:path>
              <a:path w="853553" h="1174711" extrusionOk="0">
                <a:moveTo>
                  <a:pt x="0" y="1174711"/>
                </a:moveTo>
                <a:cubicBezTo>
                  <a:pt x="39312" y="1059311"/>
                  <a:pt x="55551" y="844211"/>
                  <a:pt x="138190" y="610850"/>
                </a:cubicBezTo>
                <a:cubicBezTo>
                  <a:pt x="220829" y="377489"/>
                  <a:pt x="235726" y="191646"/>
                  <a:pt x="287895" y="0"/>
                </a:cubicBezTo>
                <a:cubicBezTo>
                  <a:pt x="423325" y="-6692"/>
                  <a:pt x="467113" y="10552"/>
                  <a:pt x="565658" y="0"/>
                </a:cubicBezTo>
                <a:cubicBezTo>
                  <a:pt x="614587" y="194212"/>
                  <a:pt x="709612" y="474800"/>
                  <a:pt x="715363" y="610850"/>
                </a:cubicBezTo>
                <a:cubicBezTo>
                  <a:pt x="721115" y="746900"/>
                  <a:pt x="773151" y="952928"/>
                  <a:pt x="853553" y="1174711"/>
                </a:cubicBezTo>
                <a:cubicBezTo>
                  <a:pt x="676578" y="1189385"/>
                  <a:pt x="609155" y="1193428"/>
                  <a:pt x="435312" y="1174711"/>
                </a:cubicBezTo>
                <a:cubicBezTo>
                  <a:pt x="261469" y="1155994"/>
                  <a:pt x="89457" y="1190594"/>
                  <a:pt x="0" y="1174711"/>
                </a:cubicBezTo>
                <a:close/>
              </a:path>
            </a:pathLst>
          </a:custGeom>
          <a:solidFill>
            <a:schemeClr val="dk1">
              <a:alpha val="20000"/>
            </a:schemeClr>
          </a:solidFill>
          <a:ln w="381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1312" name="Google Shape;1312;p77"/>
          <p:cNvSpPr/>
          <p:nvPr/>
        </p:nvSpPr>
        <p:spPr>
          <a:xfrm rot="10800000" flipH="1">
            <a:off x="3298836" y="2540978"/>
            <a:ext cx="3691245" cy="1600153"/>
          </a:xfrm>
          <a:custGeom>
            <a:avLst/>
            <a:gdLst/>
            <a:ahLst/>
            <a:cxnLst/>
            <a:rect l="l" t="t" r="r" b="b"/>
            <a:pathLst>
              <a:path w="2768434" h="1200115" fill="none" extrusionOk="0">
                <a:moveTo>
                  <a:pt x="0" y="1200115"/>
                </a:moveTo>
                <a:cubicBezTo>
                  <a:pt x="121614" y="1018496"/>
                  <a:pt x="189979" y="952451"/>
                  <a:pt x="314498" y="800077"/>
                </a:cubicBezTo>
                <a:cubicBezTo>
                  <a:pt x="439017" y="647703"/>
                  <a:pt x="541454" y="488215"/>
                  <a:pt x="619561" y="412039"/>
                </a:cubicBezTo>
                <a:cubicBezTo>
                  <a:pt x="697668" y="335863"/>
                  <a:pt x="827782" y="131075"/>
                  <a:pt x="943494" y="0"/>
                </a:cubicBezTo>
                <a:cubicBezTo>
                  <a:pt x="1156742" y="-7616"/>
                  <a:pt x="1162558" y="-4922"/>
                  <a:pt x="1375403" y="0"/>
                </a:cubicBezTo>
                <a:cubicBezTo>
                  <a:pt x="1588248" y="4922"/>
                  <a:pt x="1687910" y="-17833"/>
                  <a:pt x="1824940" y="0"/>
                </a:cubicBezTo>
                <a:cubicBezTo>
                  <a:pt x="1879986" y="101424"/>
                  <a:pt x="2022031" y="287291"/>
                  <a:pt x="2130003" y="388037"/>
                </a:cubicBezTo>
                <a:cubicBezTo>
                  <a:pt x="2237975" y="488783"/>
                  <a:pt x="2319583" y="658809"/>
                  <a:pt x="2425631" y="764073"/>
                </a:cubicBezTo>
                <a:cubicBezTo>
                  <a:pt x="2531679" y="869337"/>
                  <a:pt x="2603931" y="1006260"/>
                  <a:pt x="2768434" y="1200115"/>
                </a:cubicBezTo>
                <a:cubicBezTo>
                  <a:pt x="2562973" y="1177631"/>
                  <a:pt x="2407073" y="1183239"/>
                  <a:pt x="2159379" y="1200115"/>
                </a:cubicBezTo>
                <a:cubicBezTo>
                  <a:pt x="1911685" y="1216991"/>
                  <a:pt x="1600941" y="1225119"/>
                  <a:pt x="1439586" y="1200115"/>
                </a:cubicBezTo>
                <a:cubicBezTo>
                  <a:pt x="1278231" y="1175111"/>
                  <a:pt x="1090381" y="1202649"/>
                  <a:pt x="747477" y="1200115"/>
                </a:cubicBezTo>
                <a:cubicBezTo>
                  <a:pt x="404573" y="1197581"/>
                  <a:pt x="269461" y="1191240"/>
                  <a:pt x="0" y="1200115"/>
                </a:cubicBezTo>
                <a:close/>
              </a:path>
              <a:path w="2768434" h="1200115" extrusionOk="0">
                <a:moveTo>
                  <a:pt x="0" y="1200115"/>
                </a:moveTo>
                <a:cubicBezTo>
                  <a:pt x="85773" y="1076262"/>
                  <a:pt x="217686" y="957379"/>
                  <a:pt x="295628" y="824079"/>
                </a:cubicBezTo>
                <a:cubicBezTo>
                  <a:pt x="373570" y="690779"/>
                  <a:pt x="519432" y="561783"/>
                  <a:pt x="600691" y="436042"/>
                </a:cubicBezTo>
                <a:cubicBezTo>
                  <a:pt x="681950" y="310301"/>
                  <a:pt x="787674" y="171549"/>
                  <a:pt x="943494" y="0"/>
                </a:cubicBezTo>
                <a:cubicBezTo>
                  <a:pt x="1160780" y="17475"/>
                  <a:pt x="1216381" y="14779"/>
                  <a:pt x="1401846" y="0"/>
                </a:cubicBezTo>
                <a:cubicBezTo>
                  <a:pt x="1587311" y="-14779"/>
                  <a:pt x="1630357" y="-9448"/>
                  <a:pt x="1824940" y="0"/>
                </a:cubicBezTo>
                <a:cubicBezTo>
                  <a:pt x="1982545" y="167270"/>
                  <a:pt x="2032918" y="296863"/>
                  <a:pt x="2139438" y="400038"/>
                </a:cubicBezTo>
                <a:cubicBezTo>
                  <a:pt x="2245958" y="503213"/>
                  <a:pt x="2315724" y="587823"/>
                  <a:pt x="2435066" y="776074"/>
                </a:cubicBezTo>
                <a:cubicBezTo>
                  <a:pt x="2554408" y="964325"/>
                  <a:pt x="2608282" y="1018770"/>
                  <a:pt x="2768434" y="1200115"/>
                </a:cubicBezTo>
                <a:cubicBezTo>
                  <a:pt x="2491124" y="1171462"/>
                  <a:pt x="2416400" y="1203898"/>
                  <a:pt x="2131694" y="1200115"/>
                </a:cubicBezTo>
                <a:cubicBezTo>
                  <a:pt x="1846988" y="1196332"/>
                  <a:pt x="1696708" y="1206112"/>
                  <a:pt x="1439586" y="1200115"/>
                </a:cubicBezTo>
                <a:cubicBezTo>
                  <a:pt x="1182464" y="1194118"/>
                  <a:pt x="1069615" y="1206522"/>
                  <a:pt x="719793" y="1200115"/>
                </a:cubicBezTo>
                <a:cubicBezTo>
                  <a:pt x="369971" y="1193708"/>
                  <a:pt x="195700" y="1185934"/>
                  <a:pt x="0" y="1200115"/>
                </a:cubicBezTo>
                <a:close/>
              </a:path>
            </a:pathLst>
          </a:custGeom>
          <a:solidFill>
            <a:schemeClr val="dk1">
              <a:alpha val="40000"/>
            </a:schemeClr>
          </a:solidFill>
          <a:ln w="381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cxnSp>
        <p:nvCxnSpPr>
          <p:cNvPr id="1313" name="Google Shape;1313;p77"/>
          <p:cNvCxnSpPr/>
          <p:nvPr/>
        </p:nvCxnSpPr>
        <p:spPr>
          <a:xfrm rot="10800000">
            <a:off x="5293749" y="3319771"/>
            <a:ext cx="3611727" cy="1189627"/>
          </a:xfrm>
          <a:prstGeom prst="straightConnector1">
            <a:avLst/>
          </a:prstGeom>
          <a:noFill/>
          <a:ln w="38100" cap="flat" cmpd="sng">
            <a:solidFill>
              <a:schemeClr val="accent3"/>
            </a:solidFill>
            <a:prstDash val="solid"/>
            <a:round/>
            <a:headEnd type="oval" w="med" len="med"/>
            <a:tailEnd type="stealth" w="med" len="med"/>
          </a:ln>
        </p:spPr>
      </p:cxnSp>
      <p:cxnSp>
        <p:nvCxnSpPr>
          <p:cNvPr id="1314" name="Google Shape;1314;p77"/>
          <p:cNvCxnSpPr/>
          <p:nvPr/>
        </p:nvCxnSpPr>
        <p:spPr>
          <a:xfrm flipH="1">
            <a:off x="5486912" y="3723606"/>
            <a:ext cx="3418563" cy="1102788"/>
          </a:xfrm>
          <a:prstGeom prst="straightConnector1">
            <a:avLst/>
          </a:prstGeom>
          <a:noFill/>
          <a:ln w="38100" cap="flat" cmpd="sng">
            <a:solidFill>
              <a:schemeClr val="accent3"/>
            </a:solidFill>
            <a:prstDash val="solid"/>
            <a:round/>
            <a:headEnd type="oval" w="med" len="med"/>
            <a:tailEnd type="stealth" w="med" len="med"/>
          </a:ln>
        </p:spPr>
      </p:cxnSp>
      <p:sp>
        <p:nvSpPr>
          <p:cNvPr id="1315" name="Google Shape;1315;p77"/>
          <p:cNvSpPr/>
          <p:nvPr/>
        </p:nvSpPr>
        <p:spPr>
          <a:xfrm>
            <a:off x="4674037" y="4728328"/>
            <a:ext cx="930169"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2000"/>
              <a:defRPr/>
            </a:pPr>
            <a:r>
              <a:rPr lang="en" sz="2667" b="1" kern="0">
                <a:solidFill>
                  <a:srgbClr val="000000"/>
                </a:solidFill>
                <a:latin typeface="Arial"/>
                <a:ea typeface="Arial"/>
                <a:cs typeface="Arial"/>
                <a:sym typeface="Arial"/>
              </a:rPr>
              <a:t>30%</a:t>
            </a:r>
            <a:endParaRPr sz="2133" b="1" kern="0">
              <a:solidFill>
                <a:srgbClr val="000000"/>
              </a:solidFill>
              <a:latin typeface="Arial"/>
              <a:ea typeface="Arial"/>
              <a:cs typeface="Arial"/>
              <a:sym typeface="Arial"/>
            </a:endParaRPr>
          </a:p>
        </p:txBody>
      </p:sp>
      <p:sp>
        <p:nvSpPr>
          <p:cNvPr id="1316" name="Google Shape;1316;p77"/>
          <p:cNvSpPr/>
          <p:nvPr/>
        </p:nvSpPr>
        <p:spPr>
          <a:xfrm>
            <a:off x="4674036" y="3053031"/>
            <a:ext cx="739947"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2000"/>
              <a:defRPr/>
            </a:pPr>
            <a:r>
              <a:rPr lang="en" sz="2667" b="1" kern="0">
                <a:solidFill>
                  <a:srgbClr val="000000"/>
                </a:solidFill>
                <a:latin typeface="Arial"/>
                <a:ea typeface="Arial"/>
                <a:cs typeface="Arial"/>
                <a:sym typeface="Arial"/>
              </a:rPr>
              <a:t>5%</a:t>
            </a:r>
            <a:endParaRPr sz="2133" b="1" kern="0">
              <a:solidFill>
                <a:srgbClr val="000000"/>
              </a:solidFill>
              <a:latin typeface="Arial"/>
              <a:ea typeface="Arial"/>
              <a:cs typeface="Arial"/>
              <a:sym typeface="Arial"/>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320"/>
        <p:cNvGrpSpPr/>
        <p:nvPr/>
      </p:nvGrpSpPr>
      <p:grpSpPr>
        <a:xfrm>
          <a:off x="0" y="0"/>
          <a:ext cx="0" cy="0"/>
          <a:chOff x="0" y="0"/>
          <a:chExt cx="0" cy="0"/>
        </a:xfrm>
      </p:grpSpPr>
      <p:pic>
        <p:nvPicPr>
          <p:cNvPr id="1322" name="Google Shape;1322;p78"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323" name="Google Shape;1323;p78"/>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Četrti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SKICIRAMO SI NAŠ PRODAJNI PROCES</a:t>
            </a:r>
            <a:endParaRPr sz="3200" kern="0">
              <a:solidFill>
                <a:srgbClr val="FFFFFF"/>
              </a:solidFill>
              <a:highlight>
                <a:srgbClr val="800000"/>
              </a:highlight>
              <a:latin typeface="Zilla Slab"/>
              <a:ea typeface="Zilla Slab"/>
              <a:cs typeface="Zilla Slab"/>
              <a:sym typeface="Zilla Slab"/>
            </a:endParaRPr>
          </a:p>
        </p:txBody>
      </p:sp>
      <p:sp>
        <p:nvSpPr>
          <p:cNvPr id="1324" name="Google Shape;1324;p78"/>
          <p:cNvSpPr txBox="1"/>
          <p:nvPr/>
        </p:nvSpPr>
        <p:spPr>
          <a:xfrm>
            <a:off x="1824285" y="1861538"/>
            <a:ext cx="2330027" cy="4061827"/>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kern="0">
                <a:solidFill>
                  <a:srgbClr val="000000"/>
                </a:solidFill>
                <a:latin typeface="Arial"/>
                <a:ea typeface="Arial"/>
                <a:cs typeface="Arial"/>
                <a:sym typeface="Arial"/>
              </a:rPr>
              <a:t>Email z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brošuro</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Sestanek in </a:t>
            </a:r>
            <a:br>
              <a:rPr lang="en" sz="2133" kern="0">
                <a:solidFill>
                  <a:srgbClr val="000000"/>
                </a:solidFill>
                <a:latin typeface="Arial"/>
                <a:ea typeface="Arial"/>
                <a:cs typeface="Arial"/>
                <a:sym typeface="Arial"/>
              </a:rPr>
            </a:br>
            <a:r>
              <a:rPr lang="en" sz="2133" kern="0">
                <a:solidFill>
                  <a:srgbClr val="000000"/>
                </a:solidFill>
                <a:latin typeface="Arial"/>
                <a:ea typeface="Arial"/>
                <a:cs typeface="Arial"/>
                <a:sym typeface="Arial"/>
              </a:rPr>
              <a:t>predstavitev</a:t>
            </a:r>
            <a:endParaRPr sz="1867" kern="0">
              <a:solidFill>
                <a:srgbClr val="000000"/>
              </a:solidFill>
              <a:latin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algn="r" defTabSz="1219170">
              <a:buClr>
                <a:srgbClr val="000000"/>
              </a:buClr>
              <a:buSzPts val="1600"/>
              <a:defRPr/>
            </a:pPr>
            <a:endParaRPr sz="2133" kern="0">
              <a:solidFill>
                <a:srgbClr val="000000"/>
              </a:solidFill>
              <a:latin typeface="Arial"/>
              <a:ea typeface="Arial"/>
              <a:cs typeface="Arial"/>
              <a:sym typeface="Arial"/>
            </a:endParaRPr>
          </a:p>
          <a:p>
            <a:pPr defTabSz="1219170">
              <a:buClr>
                <a:srgbClr val="000000"/>
              </a:buClr>
              <a:buSzPts val="1600"/>
              <a:defRPr/>
            </a:pPr>
            <a:r>
              <a:rPr lang="en" sz="2133" kern="0">
                <a:solidFill>
                  <a:srgbClr val="000000"/>
                </a:solidFill>
                <a:latin typeface="Arial"/>
                <a:ea typeface="Arial"/>
                <a:cs typeface="Arial"/>
                <a:sym typeface="Arial"/>
              </a:rPr>
              <a:t>Sklenjen posel</a:t>
            </a:r>
            <a:endParaRPr sz="1867" kern="0">
              <a:solidFill>
                <a:srgbClr val="000000"/>
              </a:solidFill>
              <a:latin typeface="Arial"/>
              <a:cs typeface="Arial"/>
              <a:sym typeface="Arial"/>
            </a:endParaRPr>
          </a:p>
        </p:txBody>
      </p:sp>
      <p:sp>
        <p:nvSpPr>
          <p:cNvPr id="1325" name="Google Shape;1325;p78"/>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VZEMI KALKULATOR IN IZRAČUNAJ, KOLIKO MAILOV BO TREBA POSLATI</a:t>
            </a:r>
            <a:endParaRPr sz="1867" kern="0">
              <a:solidFill>
                <a:srgbClr val="000000"/>
              </a:solidFill>
              <a:latin typeface="Arial"/>
              <a:cs typeface="Arial"/>
              <a:sym typeface="Arial"/>
            </a:endParaRPr>
          </a:p>
          <a:p>
            <a:pPr defTabSz="1219170">
              <a:lnSpc>
                <a:spcPct val="115000"/>
              </a:lnSpc>
              <a:spcBef>
                <a:spcPts val="800"/>
              </a:spcBef>
              <a:buClr>
                <a:srgbClr val="D04623"/>
              </a:buClr>
              <a:buSzPts val="2000"/>
              <a:defRPr/>
            </a:pPr>
            <a:r>
              <a:rPr lang="en" sz="1867" kern="0">
                <a:solidFill>
                  <a:srgbClr val="56051A"/>
                </a:solidFill>
                <a:latin typeface="Red Hat Text"/>
                <a:ea typeface="Red Hat Text"/>
                <a:cs typeface="Red Hat Text"/>
                <a:sym typeface="Red Hat Text"/>
              </a:rPr>
              <a:t>Izračun:</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Za 16 prodaj potrebujem ob 30% uspešnosti vsak mesec </a:t>
            </a:r>
            <a:r>
              <a:rPr lang="en" sz="1867" b="1" kern="0">
                <a:solidFill>
                  <a:srgbClr val="56051A"/>
                </a:solidFill>
                <a:latin typeface="Red Hat Text"/>
                <a:ea typeface="Red Hat Text"/>
                <a:cs typeface="Red Hat Text"/>
                <a:sym typeface="Red Hat Text"/>
              </a:rPr>
              <a:t>53 sestankov </a:t>
            </a:r>
            <a:endParaRPr sz="1867"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Za 53 sestankov ob 5% uspešnosti potrebujem vsaj </a:t>
            </a:r>
            <a:r>
              <a:rPr lang="en" sz="1867" b="1" kern="0">
                <a:solidFill>
                  <a:srgbClr val="56051A"/>
                </a:solidFill>
                <a:latin typeface="Red Hat Text"/>
                <a:ea typeface="Red Hat Text"/>
                <a:cs typeface="Red Hat Text"/>
                <a:sym typeface="Red Hat Text"/>
              </a:rPr>
              <a:t>1.060 mailov</a:t>
            </a:r>
            <a:r>
              <a:rPr lang="en" sz="1867" kern="0">
                <a:solidFill>
                  <a:srgbClr val="56051A"/>
                </a:solidFill>
                <a:latin typeface="Red Hat Text"/>
                <a:ea typeface="Red Hat Text"/>
                <a:cs typeface="Red Hat Text"/>
                <a:sym typeface="Red Hat Text"/>
              </a:rPr>
              <a:t>. </a:t>
            </a:r>
            <a:endParaRPr sz="1867" kern="0">
              <a:solidFill>
                <a:srgbClr val="000000"/>
              </a:solidFill>
              <a:latin typeface="Arial"/>
              <a:cs typeface="Arial"/>
              <a:sym typeface="Arial"/>
            </a:endParaRPr>
          </a:p>
        </p:txBody>
      </p:sp>
      <p:cxnSp>
        <p:nvCxnSpPr>
          <p:cNvPr id="1326" name="Google Shape;1326;p78"/>
          <p:cNvCxnSpPr/>
          <p:nvPr/>
        </p:nvCxnSpPr>
        <p:spPr>
          <a:xfrm>
            <a:off x="1806221" y="1861537"/>
            <a:ext cx="0" cy="3996283"/>
          </a:xfrm>
          <a:prstGeom prst="straightConnector1">
            <a:avLst/>
          </a:prstGeom>
          <a:noFill/>
          <a:ln w="38100" cap="flat" cmpd="sng">
            <a:solidFill>
              <a:srgbClr val="191916"/>
            </a:solidFill>
            <a:prstDash val="solid"/>
            <a:round/>
            <a:headEnd type="none" w="sm" len="sm"/>
            <a:tailEnd type="stealth" w="med" len="med"/>
          </a:ln>
        </p:spPr>
      </p:cxnSp>
      <p:cxnSp>
        <p:nvCxnSpPr>
          <p:cNvPr id="1327" name="Google Shape;1327;p78"/>
          <p:cNvCxnSpPr/>
          <p:nvPr/>
        </p:nvCxnSpPr>
        <p:spPr>
          <a:xfrm rot="10800000" flipH="1">
            <a:off x="1350658" y="2484684"/>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328" name="Google Shape;1328;p78"/>
          <p:cNvCxnSpPr/>
          <p:nvPr/>
        </p:nvCxnSpPr>
        <p:spPr>
          <a:xfrm rot="10800000" flipH="1">
            <a:off x="1350658" y="4159281"/>
            <a:ext cx="6845581" cy="63217"/>
          </a:xfrm>
          <a:prstGeom prst="straightConnector1">
            <a:avLst/>
          </a:prstGeom>
          <a:noFill/>
          <a:ln w="9525" cap="flat" cmpd="sng">
            <a:solidFill>
              <a:srgbClr val="191916"/>
            </a:solidFill>
            <a:prstDash val="dash"/>
            <a:round/>
            <a:headEnd type="none" w="sm" len="sm"/>
            <a:tailEnd type="none" w="sm" len="sm"/>
          </a:ln>
        </p:spPr>
      </p:cxnSp>
      <p:cxnSp>
        <p:nvCxnSpPr>
          <p:cNvPr id="1329" name="Google Shape;1329;p78"/>
          <p:cNvCxnSpPr/>
          <p:nvPr/>
        </p:nvCxnSpPr>
        <p:spPr>
          <a:xfrm rot="10800000" flipH="1">
            <a:off x="1350658" y="5766241"/>
            <a:ext cx="6845581" cy="63217"/>
          </a:xfrm>
          <a:prstGeom prst="straightConnector1">
            <a:avLst/>
          </a:prstGeom>
          <a:noFill/>
          <a:ln w="9525" cap="flat" cmpd="sng">
            <a:solidFill>
              <a:srgbClr val="191916"/>
            </a:solidFill>
            <a:prstDash val="dash"/>
            <a:round/>
            <a:headEnd type="none" w="sm" len="sm"/>
            <a:tailEnd type="none" w="sm" len="sm"/>
          </a:ln>
        </p:spPr>
      </p:cxnSp>
      <p:sp>
        <p:nvSpPr>
          <p:cNvPr id="1330" name="Google Shape;1330;p78"/>
          <p:cNvSpPr/>
          <p:nvPr/>
        </p:nvSpPr>
        <p:spPr>
          <a:xfrm>
            <a:off x="1726460" y="5969259"/>
            <a:ext cx="6093976"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b="1" kern="0">
                <a:solidFill>
                  <a:srgbClr val="000000"/>
                </a:solidFill>
                <a:latin typeface="Arial"/>
                <a:ea typeface="Arial"/>
                <a:cs typeface="Arial"/>
                <a:sym typeface="Arial"/>
              </a:rPr>
              <a:t>MOJ MESEČNI PRODAJNI CILJ: </a:t>
            </a:r>
            <a:r>
              <a:rPr lang="en" sz="2667" b="1" kern="0">
                <a:solidFill>
                  <a:srgbClr val="000000"/>
                </a:solidFill>
                <a:latin typeface="Arial"/>
                <a:ea typeface="Arial"/>
                <a:cs typeface="Arial"/>
                <a:sym typeface="Arial"/>
              </a:rPr>
              <a:t>16</a:t>
            </a:r>
            <a:r>
              <a:rPr lang="en" sz="2133" b="1" kern="0">
                <a:solidFill>
                  <a:srgbClr val="000000"/>
                </a:solidFill>
                <a:latin typeface="Arial"/>
                <a:ea typeface="Arial"/>
                <a:cs typeface="Arial"/>
                <a:sym typeface="Arial"/>
              </a:rPr>
              <a:t> NAPRAV</a:t>
            </a:r>
            <a:endParaRPr sz="1867" kern="0">
              <a:solidFill>
                <a:srgbClr val="000000"/>
              </a:solidFill>
              <a:latin typeface="Arial"/>
              <a:cs typeface="Arial"/>
              <a:sym typeface="Arial"/>
            </a:endParaRPr>
          </a:p>
        </p:txBody>
      </p:sp>
      <p:sp>
        <p:nvSpPr>
          <p:cNvPr id="1331" name="Google Shape;1331;p78"/>
          <p:cNvSpPr/>
          <p:nvPr/>
        </p:nvSpPr>
        <p:spPr>
          <a:xfrm rot="10800000" flipH="1">
            <a:off x="4575425" y="4199958"/>
            <a:ext cx="1138071" cy="1566281"/>
          </a:xfrm>
          <a:custGeom>
            <a:avLst/>
            <a:gdLst/>
            <a:ahLst/>
            <a:cxnLst/>
            <a:rect l="l" t="t" r="r" b="b"/>
            <a:pathLst>
              <a:path w="853553" h="1174711" fill="none" extrusionOk="0">
                <a:moveTo>
                  <a:pt x="0" y="1174711"/>
                </a:moveTo>
                <a:cubicBezTo>
                  <a:pt x="66894" y="970983"/>
                  <a:pt x="86937" y="902431"/>
                  <a:pt x="135311" y="622597"/>
                </a:cubicBezTo>
                <a:cubicBezTo>
                  <a:pt x="183684" y="342763"/>
                  <a:pt x="205476" y="278934"/>
                  <a:pt x="287895" y="0"/>
                </a:cubicBezTo>
                <a:cubicBezTo>
                  <a:pt x="358865" y="1013"/>
                  <a:pt x="485619" y="-3608"/>
                  <a:pt x="565658" y="0"/>
                </a:cubicBezTo>
                <a:cubicBezTo>
                  <a:pt x="567499" y="119165"/>
                  <a:pt x="616765" y="284700"/>
                  <a:pt x="700969" y="552114"/>
                </a:cubicBezTo>
                <a:cubicBezTo>
                  <a:pt x="785172" y="819528"/>
                  <a:pt x="830593" y="1000714"/>
                  <a:pt x="853553" y="1174711"/>
                </a:cubicBezTo>
                <a:cubicBezTo>
                  <a:pt x="691546" y="1188287"/>
                  <a:pt x="574325" y="1172618"/>
                  <a:pt x="418241" y="1174711"/>
                </a:cubicBezTo>
                <a:cubicBezTo>
                  <a:pt x="262157" y="1176804"/>
                  <a:pt x="187496" y="1172393"/>
                  <a:pt x="0" y="1174711"/>
                </a:cubicBezTo>
                <a:close/>
              </a:path>
              <a:path w="853553" h="1174711" extrusionOk="0">
                <a:moveTo>
                  <a:pt x="0" y="1174711"/>
                </a:moveTo>
                <a:cubicBezTo>
                  <a:pt x="39312" y="1059311"/>
                  <a:pt x="55551" y="844211"/>
                  <a:pt x="138190" y="610850"/>
                </a:cubicBezTo>
                <a:cubicBezTo>
                  <a:pt x="220829" y="377489"/>
                  <a:pt x="235726" y="191646"/>
                  <a:pt x="287895" y="0"/>
                </a:cubicBezTo>
                <a:cubicBezTo>
                  <a:pt x="423325" y="-6692"/>
                  <a:pt x="467113" y="10552"/>
                  <a:pt x="565658" y="0"/>
                </a:cubicBezTo>
                <a:cubicBezTo>
                  <a:pt x="614587" y="194212"/>
                  <a:pt x="709612" y="474800"/>
                  <a:pt x="715363" y="610850"/>
                </a:cubicBezTo>
                <a:cubicBezTo>
                  <a:pt x="721115" y="746900"/>
                  <a:pt x="773151" y="952928"/>
                  <a:pt x="853553" y="1174711"/>
                </a:cubicBezTo>
                <a:cubicBezTo>
                  <a:pt x="676578" y="1189385"/>
                  <a:pt x="609155" y="1193428"/>
                  <a:pt x="435312" y="1174711"/>
                </a:cubicBezTo>
                <a:cubicBezTo>
                  <a:pt x="261469" y="1155994"/>
                  <a:pt x="89457" y="1190594"/>
                  <a:pt x="0" y="1174711"/>
                </a:cubicBezTo>
                <a:close/>
              </a:path>
            </a:pathLst>
          </a:custGeom>
          <a:solidFill>
            <a:schemeClr val="dk1">
              <a:alpha val="20000"/>
            </a:schemeClr>
          </a:solidFill>
          <a:ln w="381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1332" name="Google Shape;1332;p78"/>
          <p:cNvSpPr/>
          <p:nvPr/>
        </p:nvSpPr>
        <p:spPr>
          <a:xfrm rot="10800000" flipH="1">
            <a:off x="3298836" y="2540978"/>
            <a:ext cx="3691245" cy="1600153"/>
          </a:xfrm>
          <a:custGeom>
            <a:avLst/>
            <a:gdLst/>
            <a:ahLst/>
            <a:cxnLst/>
            <a:rect l="l" t="t" r="r" b="b"/>
            <a:pathLst>
              <a:path w="2768434" h="1200115" fill="none" extrusionOk="0">
                <a:moveTo>
                  <a:pt x="0" y="1200115"/>
                </a:moveTo>
                <a:cubicBezTo>
                  <a:pt x="121614" y="1018496"/>
                  <a:pt x="189979" y="952451"/>
                  <a:pt x="314498" y="800077"/>
                </a:cubicBezTo>
                <a:cubicBezTo>
                  <a:pt x="439017" y="647703"/>
                  <a:pt x="541454" y="488215"/>
                  <a:pt x="619561" y="412039"/>
                </a:cubicBezTo>
                <a:cubicBezTo>
                  <a:pt x="697668" y="335863"/>
                  <a:pt x="827782" y="131075"/>
                  <a:pt x="943494" y="0"/>
                </a:cubicBezTo>
                <a:cubicBezTo>
                  <a:pt x="1156742" y="-7616"/>
                  <a:pt x="1162558" y="-4922"/>
                  <a:pt x="1375403" y="0"/>
                </a:cubicBezTo>
                <a:cubicBezTo>
                  <a:pt x="1588248" y="4922"/>
                  <a:pt x="1687910" y="-17833"/>
                  <a:pt x="1824940" y="0"/>
                </a:cubicBezTo>
                <a:cubicBezTo>
                  <a:pt x="1879986" y="101424"/>
                  <a:pt x="2022031" y="287291"/>
                  <a:pt x="2130003" y="388037"/>
                </a:cubicBezTo>
                <a:cubicBezTo>
                  <a:pt x="2237975" y="488783"/>
                  <a:pt x="2319583" y="658809"/>
                  <a:pt x="2425631" y="764073"/>
                </a:cubicBezTo>
                <a:cubicBezTo>
                  <a:pt x="2531679" y="869337"/>
                  <a:pt x="2603931" y="1006260"/>
                  <a:pt x="2768434" y="1200115"/>
                </a:cubicBezTo>
                <a:cubicBezTo>
                  <a:pt x="2562973" y="1177631"/>
                  <a:pt x="2407073" y="1183239"/>
                  <a:pt x="2159379" y="1200115"/>
                </a:cubicBezTo>
                <a:cubicBezTo>
                  <a:pt x="1911685" y="1216991"/>
                  <a:pt x="1600941" y="1225119"/>
                  <a:pt x="1439586" y="1200115"/>
                </a:cubicBezTo>
                <a:cubicBezTo>
                  <a:pt x="1278231" y="1175111"/>
                  <a:pt x="1090381" y="1202649"/>
                  <a:pt x="747477" y="1200115"/>
                </a:cubicBezTo>
                <a:cubicBezTo>
                  <a:pt x="404573" y="1197581"/>
                  <a:pt x="269461" y="1191240"/>
                  <a:pt x="0" y="1200115"/>
                </a:cubicBezTo>
                <a:close/>
              </a:path>
              <a:path w="2768434" h="1200115" extrusionOk="0">
                <a:moveTo>
                  <a:pt x="0" y="1200115"/>
                </a:moveTo>
                <a:cubicBezTo>
                  <a:pt x="85773" y="1076262"/>
                  <a:pt x="217686" y="957379"/>
                  <a:pt x="295628" y="824079"/>
                </a:cubicBezTo>
                <a:cubicBezTo>
                  <a:pt x="373570" y="690779"/>
                  <a:pt x="519432" y="561783"/>
                  <a:pt x="600691" y="436042"/>
                </a:cubicBezTo>
                <a:cubicBezTo>
                  <a:pt x="681950" y="310301"/>
                  <a:pt x="787674" y="171549"/>
                  <a:pt x="943494" y="0"/>
                </a:cubicBezTo>
                <a:cubicBezTo>
                  <a:pt x="1160780" y="17475"/>
                  <a:pt x="1216381" y="14779"/>
                  <a:pt x="1401846" y="0"/>
                </a:cubicBezTo>
                <a:cubicBezTo>
                  <a:pt x="1587311" y="-14779"/>
                  <a:pt x="1630357" y="-9448"/>
                  <a:pt x="1824940" y="0"/>
                </a:cubicBezTo>
                <a:cubicBezTo>
                  <a:pt x="1982545" y="167270"/>
                  <a:pt x="2032918" y="296863"/>
                  <a:pt x="2139438" y="400038"/>
                </a:cubicBezTo>
                <a:cubicBezTo>
                  <a:pt x="2245958" y="503213"/>
                  <a:pt x="2315724" y="587823"/>
                  <a:pt x="2435066" y="776074"/>
                </a:cubicBezTo>
                <a:cubicBezTo>
                  <a:pt x="2554408" y="964325"/>
                  <a:pt x="2608282" y="1018770"/>
                  <a:pt x="2768434" y="1200115"/>
                </a:cubicBezTo>
                <a:cubicBezTo>
                  <a:pt x="2491124" y="1171462"/>
                  <a:pt x="2416400" y="1203898"/>
                  <a:pt x="2131694" y="1200115"/>
                </a:cubicBezTo>
                <a:cubicBezTo>
                  <a:pt x="1846988" y="1196332"/>
                  <a:pt x="1696708" y="1206112"/>
                  <a:pt x="1439586" y="1200115"/>
                </a:cubicBezTo>
                <a:cubicBezTo>
                  <a:pt x="1182464" y="1194118"/>
                  <a:pt x="1069615" y="1206522"/>
                  <a:pt x="719793" y="1200115"/>
                </a:cubicBezTo>
                <a:cubicBezTo>
                  <a:pt x="369971" y="1193708"/>
                  <a:pt x="195700" y="1185934"/>
                  <a:pt x="0" y="1200115"/>
                </a:cubicBezTo>
                <a:close/>
              </a:path>
            </a:pathLst>
          </a:custGeom>
          <a:solidFill>
            <a:schemeClr val="dk1">
              <a:alpha val="40000"/>
            </a:schemeClr>
          </a:solidFill>
          <a:ln w="38100"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cxnSp>
        <p:nvCxnSpPr>
          <p:cNvPr id="1333" name="Google Shape;1333;p78"/>
          <p:cNvCxnSpPr/>
          <p:nvPr/>
        </p:nvCxnSpPr>
        <p:spPr>
          <a:xfrm rot="10800000">
            <a:off x="5139121" y="2302934"/>
            <a:ext cx="3922689" cy="3299769"/>
          </a:xfrm>
          <a:prstGeom prst="straightConnector1">
            <a:avLst/>
          </a:prstGeom>
          <a:noFill/>
          <a:ln w="38100" cap="flat" cmpd="sng">
            <a:solidFill>
              <a:schemeClr val="accent3"/>
            </a:solidFill>
            <a:prstDash val="solid"/>
            <a:round/>
            <a:headEnd type="oval" w="med" len="med"/>
            <a:tailEnd type="stealth" w="med" len="med"/>
          </a:ln>
        </p:spPr>
      </p:cxnSp>
      <p:sp>
        <p:nvSpPr>
          <p:cNvPr id="1334" name="Google Shape;1334;p78"/>
          <p:cNvSpPr/>
          <p:nvPr/>
        </p:nvSpPr>
        <p:spPr>
          <a:xfrm>
            <a:off x="4674037" y="4728328"/>
            <a:ext cx="930169"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2000"/>
              <a:defRPr/>
            </a:pPr>
            <a:r>
              <a:rPr lang="en" sz="2667" b="1" kern="0">
                <a:solidFill>
                  <a:srgbClr val="000000"/>
                </a:solidFill>
                <a:latin typeface="Arial"/>
                <a:ea typeface="Arial"/>
                <a:cs typeface="Arial"/>
                <a:sym typeface="Arial"/>
              </a:rPr>
              <a:t>30%</a:t>
            </a:r>
            <a:endParaRPr sz="2133" b="1" kern="0">
              <a:solidFill>
                <a:srgbClr val="000000"/>
              </a:solidFill>
              <a:latin typeface="Arial"/>
              <a:ea typeface="Arial"/>
              <a:cs typeface="Arial"/>
              <a:sym typeface="Arial"/>
            </a:endParaRPr>
          </a:p>
        </p:txBody>
      </p:sp>
      <p:sp>
        <p:nvSpPr>
          <p:cNvPr id="1335" name="Google Shape;1335;p78"/>
          <p:cNvSpPr/>
          <p:nvPr/>
        </p:nvSpPr>
        <p:spPr>
          <a:xfrm>
            <a:off x="4674036" y="3053031"/>
            <a:ext cx="739947" cy="533489"/>
          </a:xfrm>
          <a:prstGeom prst="rect">
            <a:avLst/>
          </a:prstGeom>
          <a:noFill/>
          <a:ln>
            <a:noFill/>
          </a:ln>
        </p:spPr>
        <p:txBody>
          <a:bodyPr spcFirstLastPara="1" wrap="square" lIns="121900" tIns="60933" rIns="121900" bIns="60933" anchor="t" anchorCtr="0">
            <a:spAutoFit/>
          </a:bodyPr>
          <a:lstStyle/>
          <a:p>
            <a:pPr defTabSz="1219170">
              <a:buClr>
                <a:srgbClr val="000000"/>
              </a:buClr>
              <a:buSzPts val="2000"/>
              <a:defRPr/>
            </a:pPr>
            <a:r>
              <a:rPr lang="en" sz="2667" b="1" kern="0">
                <a:solidFill>
                  <a:srgbClr val="000000"/>
                </a:solidFill>
                <a:latin typeface="Arial"/>
                <a:ea typeface="Arial"/>
                <a:cs typeface="Arial"/>
                <a:sym typeface="Arial"/>
              </a:rPr>
              <a:t>5%</a:t>
            </a:r>
            <a:endParaRPr sz="2133" b="1" kern="0">
              <a:solidFill>
                <a:srgbClr val="000000"/>
              </a:solidFill>
              <a:latin typeface="Arial"/>
              <a:ea typeface="Arial"/>
              <a:cs typeface="Arial"/>
              <a:sym typeface="Arial"/>
            </a:endParaRPr>
          </a:p>
        </p:txBody>
      </p:sp>
      <p:sp>
        <p:nvSpPr>
          <p:cNvPr id="1336" name="Google Shape;1336;p78"/>
          <p:cNvSpPr/>
          <p:nvPr/>
        </p:nvSpPr>
        <p:spPr>
          <a:xfrm>
            <a:off x="2773438" y="1604427"/>
            <a:ext cx="5078741" cy="779518"/>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600"/>
              <a:defRPr/>
            </a:pPr>
            <a:r>
              <a:rPr lang="en" sz="2133" b="1" kern="0">
                <a:solidFill>
                  <a:srgbClr val="000000"/>
                </a:solidFill>
                <a:latin typeface="Arial"/>
                <a:ea typeface="Arial"/>
                <a:cs typeface="Arial"/>
                <a:sym typeface="Arial"/>
              </a:rPr>
              <a:t>VSAK MESEC MORAM NAGOVORITI </a:t>
            </a:r>
            <a:br>
              <a:rPr lang="en" sz="2133" b="1" kern="0">
                <a:solidFill>
                  <a:srgbClr val="000000"/>
                </a:solidFill>
                <a:latin typeface="Arial"/>
                <a:ea typeface="Arial"/>
                <a:cs typeface="Arial"/>
                <a:sym typeface="Arial"/>
              </a:rPr>
            </a:br>
            <a:r>
              <a:rPr lang="en" sz="2133" b="1" kern="0">
                <a:solidFill>
                  <a:srgbClr val="000000"/>
                </a:solidFill>
                <a:latin typeface="Arial"/>
                <a:ea typeface="Arial"/>
                <a:cs typeface="Arial"/>
                <a:sym typeface="Arial"/>
              </a:rPr>
              <a:t>VSAJ 1.060 GOSTINCEV.</a:t>
            </a:r>
            <a:endParaRPr sz="1867" kern="0">
              <a:solidFill>
                <a:srgbClr val="000000"/>
              </a:solidFill>
              <a:latin typeface="Arial"/>
              <a:cs typeface="Arial"/>
              <a:sym typeface="Arial"/>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show="0">
  <p:cSld>
    <p:spTree>
      <p:nvGrpSpPr>
        <p:cNvPr id="1" name="Shape 1340"/>
        <p:cNvGrpSpPr/>
        <p:nvPr/>
      </p:nvGrpSpPr>
      <p:grpSpPr>
        <a:xfrm>
          <a:off x="0" y="0"/>
          <a:ext cx="0" cy="0"/>
          <a:chOff x="0" y="0"/>
          <a:chExt cx="0" cy="0"/>
        </a:xfrm>
      </p:grpSpPr>
      <p:sp>
        <p:nvSpPr>
          <p:cNvPr id="1341" name="Google Shape;1341;p79"/>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Pretvorimo ta izračun v akcijske korake za naše nadalnje delo</a:t>
            </a:r>
            <a:endParaRPr/>
          </a:p>
        </p:txBody>
      </p:sp>
      <p:sp>
        <p:nvSpPr>
          <p:cNvPr id="1343" name="Google Shape;1343;p79"/>
          <p:cNvSpPr txBox="1">
            <a:spLocks noGrp="1"/>
          </p:cNvSpPr>
          <p:nvPr>
            <p:ph type="body" idx="1"/>
          </p:nvPr>
        </p:nvSpPr>
        <p:spPr>
          <a:xfrm>
            <a:off x="815201" y="1901268"/>
            <a:ext cx="8195449" cy="3714800"/>
          </a:xfrm>
          <a:prstGeom prst="rect">
            <a:avLst/>
          </a:prstGeom>
          <a:noFill/>
          <a:ln>
            <a:noFill/>
          </a:ln>
        </p:spPr>
        <p:txBody>
          <a:bodyPr spcFirstLastPara="1" wrap="square" lIns="0" tIns="0" rIns="0" bIns="0" anchor="t" anchorCtr="0">
            <a:noAutofit/>
          </a:bodyPr>
          <a:lstStyle/>
          <a:p>
            <a:r>
              <a:rPr lang="en" sz="2400"/>
              <a:t>Zdaj vemo, </a:t>
            </a:r>
            <a:r>
              <a:rPr lang="en" sz="2400" b="1"/>
              <a:t>koliko ljudi moramo nagovoriti</a:t>
            </a:r>
            <a:r>
              <a:rPr lang="en" sz="2400"/>
              <a:t>, če smo pri našem nagovoru povprečno uspešni.</a:t>
            </a:r>
            <a:endParaRPr/>
          </a:p>
          <a:p>
            <a:r>
              <a:rPr lang="en" sz="2400"/>
              <a:t>Zastaviti moramo </a:t>
            </a:r>
            <a:r>
              <a:rPr lang="en" sz="2400" b="1"/>
              <a:t>delovni načrt aktivnosti</a:t>
            </a:r>
            <a:r>
              <a:rPr lang="en" sz="2400"/>
              <a:t>, da bomo to količino ljudi dejansko nagovorili.  </a:t>
            </a:r>
            <a:endParaRPr/>
          </a:p>
          <a:p>
            <a:pPr marL="135463" indent="0">
              <a:buNone/>
            </a:pPr>
            <a:r>
              <a:rPr lang="en" sz="1400"/>
              <a:t> </a:t>
            </a:r>
            <a:endParaRPr sz="7200"/>
          </a:p>
          <a:p>
            <a:pPr marL="135463" indent="0" algn="ctr">
              <a:buNone/>
            </a:pPr>
            <a:r>
              <a:rPr lang="en" sz="2400" b="1"/>
              <a:t>NE POZABI: TO JE EDINA SPREMENLJIVKA V POSLU, KI JO IMAŠ VEDNO POPOLNOMA V SVOJIH ROKAH</a:t>
            </a:r>
            <a:endParaRPr sz="1867" b="1"/>
          </a:p>
        </p:txBody>
      </p:sp>
      <p:sp>
        <p:nvSpPr>
          <p:cNvPr id="1344" name="Google Shape;1344;p79"/>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345" name="Google Shape;1345;p79"/>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349"/>
        <p:cNvGrpSpPr/>
        <p:nvPr/>
      </p:nvGrpSpPr>
      <p:grpSpPr>
        <a:xfrm>
          <a:off x="0" y="0"/>
          <a:ext cx="0" cy="0"/>
          <a:chOff x="0" y="0"/>
          <a:chExt cx="0" cy="0"/>
        </a:xfrm>
      </p:grpSpPr>
      <p:pic>
        <p:nvPicPr>
          <p:cNvPr id="1351" name="Google Shape;1351;p80"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352" name="Google Shape;1352;p80"/>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Peti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ZAPIŠIMO SI ZADOLŽITVE, KI IZ TEGA IZHAJAJO</a:t>
            </a:r>
            <a:endParaRPr sz="3200" kern="0">
              <a:solidFill>
                <a:srgbClr val="FFFFFF"/>
              </a:solidFill>
              <a:highlight>
                <a:srgbClr val="800000"/>
              </a:highlight>
              <a:latin typeface="Zilla Slab"/>
              <a:ea typeface="Zilla Slab"/>
              <a:cs typeface="Zilla Slab"/>
              <a:sym typeface="Zilla Slab"/>
            </a:endParaRPr>
          </a:p>
        </p:txBody>
      </p:sp>
      <p:sp>
        <p:nvSpPr>
          <p:cNvPr id="1353" name="Google Shape;1353;p80"/>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IZHAJAJ IZ KONKRETNEGA CILJA</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Vprašaj se </a:t>
            </a:r>
            <a:r>
              <a:rPr lang="en" sz="1867" b="1" kern="0">
                <a:solidFill>
                  <a:srgbClr val="56051A"/>
                </a:solidFill>
                <a:latin typeface="Red Hat Text"/>
                <a:ea typeface="Red Hat Text"/>
                <a:cs typeface="Red Hat Text"/>
                <a:sym typeface="Red Hat Text"/>
              </a:rPr>
              <a:t>„Kaj vse potrebujem in kaj moram narediti, da bom lahko dosegel želeni cilj?“</a:t>
            </a:r>
            <a:endParaRPr sz="1867"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Aktivnosti, ki smo jih napisali, bodo postale naš </a:t>
            </a:r>
            <a:r>
              <a:rPr lang="en" sz="1867" b="1" kern="0">
                <a:solidFill>
                  <a:srgbClr val="56051A"/>
                </a:solidFill>
                <a:latin typeface="Red Hat Text"/>
                <a:ea typeface="Red Hat Text"/>
                <a:cs typeface="Red Hat Text"/>
                <a:sym typeface="Red Hat Text"/>
              </a:rPr>
              <a:t>načrt aktivnosti za vzpostavitev posla</a:t>
            </a:r>
            <a:r>
              <a:rPr lang="en" sz="1867" kern="0">
                <a:solidFill>
                  <a:srgbClr val="56051A"/>
                </a:solidFill>
                <a:latin typeface="Red Hat Text"/>
                <a:ea typeface="Red Hat Text"/>
                <a:cs typeface="Red Hat Text"/>
                <a:sym typeface="Red Hat Text"/>
              </a:rPr>
              <a:t>.</a:t>
            </a:r>
            <a:endParaRPr sz="1867" kern="0">
              <a:solidFill>
                <a:srgbClr val="56051A"/>
              </a:solidFill>
              <a:latin typeface="Red Hat Text"/>
              <a:ea typeface="Red Hat Text"/>
              <a:cs typeface="Red Hat Text"/>
              <a:sym typeface="Red Hat Text"/>
            </a:endParaRPr>
          </a:p>
        </p:txBody>
      </p:sp>
      <p:sp>
        <p:nvSpPr>
          <p:cNvPr id="1354" name="Google Shape;1354;p80"/>
          <p:cNvSpPr/>
          <p:nvPr/>
        </p:nvSpPr>
        <p:spPr>
          <a:xfrm>
            <a:off x="1070692" y="1616699"/>
            <a:ext cx="7405512" cy="1887706"/>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b="1" kern="0">
                <a:solidFill>
                  <a:srgbClr val="000000"/>
                </a:solidFill>
                <a:latin typeface="Arial"/>
                <a:ea typeface="Arial"/>
                <a:cs typeface="Arial"/>
                <a:sym typeface="Arial"/>
              </a:rPr>
              <a:t>MOJ MESEČNI CILJ ZA SESTANKE: VSAJ </a:t>
            </a:r>
            <a:r>
              <a:rPr lang="en" sz="2667" b="1" kern="0">
                <a:solidFill>
                  <a:srgbClr val="000000"/>
                </a:solidFill>
                <a:latin typeface="Arial"/>
                <a:ea typeface="Arial"/>
                <a:cs typeface="Arial"/>
                <a:sym typeface="Arial"/>
              </a:rPr>
              <a:t>50</a:t>
            </a:r>
            <a:endParaRPr sz="1867" kern="0">
              <a:solidFill>
                <a:srgbClr val="000000"/>
              </a:solidFill>
              <a:latin typeface="Arial"/>
              <a:cs typeface="Arial"/>
              <a:sym typeface="Arial"/>
            </a:endParaRPr>
          </a:p>
          <a:p>
            <a:pPr defTabSz="1219170">
              <a:buClr>
                <a:srgbClr val="000000"/>
              </a:buClr>
              <a:defRPr/>
            </a:pPr>
            <a:r>
              <a:rPr lang="en" sz="2133" b="1" kern="0">
                <a:solidFill>
                  <a:srgbClr val="000000"/>
                </a:solidFill>
                <a:latin typeface="Arial"/>
                <a:ea typeface="Arial"/>
                <a:cs typeface="Arial"/>
                <a:sym typeface="Arial"/>
              </a:rPr>
              <a:t>MOJ MESEČNI CILJ ZA NAGOVORE: VSAJ </a:t>
            </a:r>
            <a:r>
              <a:rPr lang="en" sz="2667" b="1" kern="0">
                <a:solidFill>
                  <a:srgbClr val="000000"/>
                </a:solidFill>
                <a:latin typeface="Arial"/>
                <a:ea typeface="Arial"/>
                <a:cs typeface="Arial"/>
                <a:sym typeface="Arial"/>
              </a:rPr>
              <a:t>1.000</a:t>
            </a:r>
            <a:endParaRPr sz="1867" kern="0">
              <a:solidFill>
                <a:srgbClr val="000000"/>
              </a:solidFill>
              <a:latin typeface="Arial"/>
              <a:cs typeface="Arial"/>
              <a:sym typeface="Arial"/>
            </a:endParaRPr>
          </a:p>
          <a:p>
            <a:pPr defTabSz="1219170">
              <a:buClr>
                <a:srgbClr val="000000"/>
              </a:buClr>
              <a:buSzPts val="2000"/>
              <a:defRPr/>
            </a:pPr>
            <a:endParaRPr sz="2667" b="1" kern="0">
              <a:solidFill>
                <a:srgbClr val="000000"/>
              </a:solidFill>
              <a:latin typeface="Arial"/>
              <a:ea typeface="Arial"/>
              <a:cs typeface="Arial"/>
              <a:sym typeface="Arial"/>
            </a:endParaRPr>
          </a:p>
          <a:p>
            <a:pPr defTabSz="1219170">
              <a:buClr>
                <a:srgbClr val="000000"/>
              </a:buClr>
              <a:buSzPts val="1600"/>
              <a:defRPr/>
            </a:pPr>
            <a:r>
              <a:rPr lang="en" sz="2133" b="1" u="sng" kern="0">
                <a:solidFill>
                  <a:srgbClr val="000000"/>
                </a:solidFill>
                <a:latin typeface="Arial"/>
                <a:ea typeface="Arial"/>
                <a:cs typeface="Arial"/>
                <a:sym typeface="Arial"/>
              </a:rPr>
              <a:t>SEZNAM AKTIVNOSTI: </a:t>
            </a:r>
            <a:endParaRPr sz="1867" kern="0">
              <a:solidFill>
                <a:srgbClr val="000000"/>
              </a:solidFill>
              <a:latin typeface="Arial"/>
              <a:cs typeface="Arial"/>
              <a:sym typeface="Arial"/>
            </a:endParaRPr>
          </a:p>
          <a:p>
            <a:pPr defTabSz="1219170">
              <a:buClr>
                <a:srgbClr val="000000"/>
              </a:buClr>
              <a:buSzPts val="1000"/>
              <a:defRPr/>
            </a:pPr>
            <a:r>
              <a:rPr lang="en" sz="1333" b="1" kern="0">
                <a:solidFill>
                  <a:srgbClr val="000000"/>
                </a:solidFill>
                <a:latin typeface="Arial"/>
                <a:ea typeface="Arial"/>
                <a:cs typeface="Arial"/>
                <a:sym typeface="Arial"/>
              </a:rPr>
              <a:t> </a:t>
            </a:r>
            <a:endParaRPr sz="2133" b="1" kern="0">
              <a:solidFill>
                <a:srgbClr val="000000"/>
              </a:solidFill>
              <a:latin typeface="Arial"/>
              <a:ea typeface="Arial"/>
              <a:cs typeface="Arial"/>
              <a:sym typeface="Arial"/>
            </a:endParaRPr>
          </a:p>
        </p:txBody>
      </p:sp>
      <p:cxnSp>
        <p:nvCxnSpPr>
          <p:cNvPr id="1355" name="Google Shape;1355;p80"/>
          <p:cNvCxnSpPr/>
          <p:nvPr/>
        </p:nvCxnSpPr>
        <p:spPr>
          <a:xfrm rot="10800000">
            <a:off x="7658383" y="2131343"/>
            <a:ext cx="1817016" cy="0"/>
          </a:xfrm>
          <a:prstGeom prst="straightConnector1">
            <a:avLst/>
          </a:prstGeom>
          <a:noFill/>
          <a:ln w="38100" cap="flat" cmpd="sng">
            <a:solidFill>
              <a:schemeClr val="accent3"/>
            </a:solidFill>
            <a:prstDash val="solid"/>
            <a:round/>
            <a:headEnd type="oval" w="med" len="med"/>
            <a:tailEnd type="stealth" w="med" len="med"/>
          </a:ln>
        </p:spPr>
      </p:cxn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359"/>
        <p:cNvGrpSpPr/>
        <p:nvPr/>
      </p:nvGrpSpPr>
      <p:grpSpPr>
        <a:xfrm>
          <a:off x="0" y="0"/>
          <a:ext cx="0" cy="0"/>
          <a:chOff x="0" y="0"/>
          <a:chExt cx="0" cy="0"/>
        </a:xfrm>
      </p:grpSpPr>
      <p:pic>
        <p:nvPicPr>
          <p:cNvPr id="1361" name="Google Shape;1361;p81"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362" name="Google Shape;1362;p81"/>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Peti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ZAPIŠIMO SI ZADOLŽITVE, KI IZ TEGA IZHAJAJO</a:t>
            </a:r>
            <a:endParaRPr sz="3200" kern="0">
              <a:solidFill>
                <a:srgbClr val="FFFFFF"/>
              </a:solidFill>
              <a:highlight>
                <a:srgbClr val="800000"/>
              </a:highlight>
              <a:latin typeface="Zilla Slab"/>
              <a:ea typeface="Zilla Slab"/>
              <a:cs typeface="Zilla Slab"/>
              <a:sym typeface="Zilla Slab"/>
            </a:endParaRPr>
          </a:p>
        </p:txBody>
      </p:sp>
      <p:sp>
        <p:nvSpPr>
          <p:cNvPr id="1363" name="Google Shape;1363;p81"/>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IZHAJAJ IZ KONKRETNEGA CILJA</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Vprašaj se </a:t>
            </a:r>
            <a:r>
              <a:rPr lang="en" sz="1867" b="1" kern="0">
                <a:solidFill>
                  <a:srgbClr val="56051A"/>
                </a:solidFill>
                <a:latin typeface="Red Hat Text"/>
                <a:ea typeface="Red Hat Text"/>
                <a:cs typeface="Red Hat Text"/>
                <a:sym typeface="Red Hat Text"/>
              </a:rPr>
              <a:t>„Kaj vse potrebujem in kaj moram narediti, da bom lahko dosegel želeni cilj?“</a:t>
            </a:r>
            <a:endParaRPr sz="1867"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Aktivnosti, ki smo jih napisali, bodo postale naš </a:t>
            </a:r>
            <a:r>
              <a:rPr lang="en" sz="1867" b="1" kern="0">
                <a:solidFill>
                  <a:srgbClr val="56051A"/>
                </a:solidFill>
                <a:latin typeface="Red Hat Text"/>
                <a:ea typeface="Red Hat Text"/>
                <a:cs typeface="Red Hat Text"/>
                <a:sym typeface="Red Hat Text"/>
              </a:rPr>
              <a:t>načrt dela za vzpostavitev posla</a:t>
            </a:r>
            <a:r>
              <a:rPr lang="en" sz="1867" kern="0">
                <a:solidFill>
                  <a:srgbClr val="56051A"/>
                </a:solidFill>
                <a:latin typeface="Red Hat Text"/>
                <a:ea typeface="Red Hat Text"/>
                <a:cs typeface="Red Hat Text"/>
                <a:sym typeface="Red Hat Text"/>
              </a:rPr>
              <a:t>.</a:t>
            </a:r>
            <a:endParaRPr sz="1867" kern="0">
              <a:solidFill>
                <a:srgbClr val="000000"/>
              </a:solidFill>
              <a:latin typeface="Arial"/>
              <a:cs typeface="Arial"/>
              <a:sym typeface="Arial"/>
            </a:endParaRPr>
          </a:p>
        </p:txBody>
      </p:sp>
      <p:sp>
        <p:nvSpPr>
          <p:cNvPr id="1364" name="Google Shape;1364;p81"/>
          <p:cNvSpPr/>
          <p:nvPr/>
        </p:nvSpPr>
        <p:spPr>
          <a:xfrm>
            <a:off x="1070692" y="1616699"/>
            <a:ext cx="7405512" cy="3528860"/>
          </a:xfrm>
          <a:prstGeom prst="rect">
            <a:avLst/>
          </a:prstGeom>
          <a:noFill/>
          <a:ln>
            <a:noFill/>
          </a:ln>
        </p:spPr>
        <p:txBody>
          <a:bodyPr spcFirstLastPara="1" wrap="square" lIns="121900" tIns="60933" rIns="121900" bIns="60933" anchor="t" anchorCtr="0">
            <a:spAutoFit/>
          </a:bodyPr>
          <a:lstStyle/>
          <a:p>
            <a:pPr defTabSz="1219170">
              <a:buClr>
                <a:srgbClr val="000000"/>
              </a:buClr>
              <a:buSzPts val="1600"/>
              <a:defRPr/>
            </a:pPr>
            <a:r>
              <a:rPr lang="en" sz="2133" b="1" kern="0">
                <a:solidFill>
                  <a:srgbClr val="000000"/>
                </a:solidFill>
                <a:latin typeface="Arial"/>
                <a:ea typeface="Arial"/>
                <a:cs typeface="Arial"/>
                <a:sym typeface="Arial"/>
              </a:rPr>
              <a:t>MOJ MESEČNI CILJ ZA SESTANKE: VSAJ </a:t>
            </a:r>
            <a:r>
              <a:rPr lang="en" sz="2667" b="1" kern="0">
                <a:solidFill>
                  <a:srgbClr val="000000"/>
                </a:solidFill>
                <a:latin typeface="Arial"/>
                <a:ea typeface="Arial"/>
                <a:cs typeface="Arial"/>
                <a:sym typeface="Arial"/>
              </a:rPr>
              <a:t>50</a:t>
            </a:r>
            <a:endParaRPr sz="1867" kern="0">
              <a:solidFill>
                <a:srgbClr val="000000"/>
              </a:solidFill>
              <a:latin typeface="Arial"/>
              <a:cs typeface="Arial"/>
              <a:sym typeface="Arial"/>
            </a:endParaRPr>
          </a:p>
          <a:p>
            <a:pPr defTabSz="1219170">
              <a:buClr>
                <a:srgbClr val="000000"/>
              </a:buClr>
              <a:buSzPts val="1600"/>
              <a:defRPr/>
            </a:pPr>
            <a:r>
              <a:rPr lang="en" sz="2133" b="1" kern="0">
                <a:solidFill>
                  <a:srgbClr val="000000"/>
                </a:solidFill>
                <a:latin typeface="Arial"/>
                <a:ea typeface="Arial"/>
                <a:cs typeface="Arial"/>
                <a:sym typeface="Arial"/>
              </a:rPr>
              <a:t>MOJ MESEČNI CILJ ZA NAGOVORE: VSAJ </a:t>
            </a:r>
            <a:r>
              <a:rPr lang="en" sz="2667" b="1" kern="0">
                <a:solidFill>
                  <a:srgbClr val="000000"/>
                </a:solidFill>
                <a:latin typeface="Arial"/>
                <a:ea typeface="Arial"/>
                <a:cs typeface="Arial"/>
                <a:sym typeface="Arial"/>
              </a:rPr>
              <a:t>1.000</a:t>
            </a:r>
            <a:endParaRPr sz="1867" kern="0">
              <a:solidFill>
                <a:srgbClr val="000000"/>
              </a:solidFill>
              <a:latin typeface="Arial"/>
              <a:cs typeface="Arial"/>
              <a:sym typeface="Arial"/>
            </a:endParaRPr>
          </a:p>
          <a:p>
            <a:pPr defTabSz="1219170">
              <a:buClr>
                <a:srgbClr val="000000"/>
              </a:buClr>
              <a:buSzPts val="2000"/>
              <a:defRPr/>
            </a:pPr>
            <a:endParaRPr sz="2667" b="1" kern="0">
              <a:solidFill>
                <a:srgbClr val="000000"/>
              </a:solidFill>
              <a:latin typeface="Arial"/>
              <a:ea typeface="Arial"/>
              <a:cs typeface="Arial"/>
              <a:sym typeface="Arial"/>
            </a:endParaRPr>
          </a:p>
          <a:p>
            <a:pPr defTabSz="1219170">
              <a:buClr>
                <a:srgbClr val="000000"/>
              </a:buClr>
              <a:buSzPts val="1600"/>
              <a:defRPr/>
            </a:pPr>
            <a:r>
              <a:rPr lang="en" sz="2133" b="1" u="sng" kern="0">
                <a:solidFill>
                  <a:srgbClr val="000000"/>
                </a:solidFill>
                <a:latin typeface="Arial"/>
                <a:ea typeface="Arial"/>
                <a:cs typeface="Arial"/>
                <a:sym typeface="Arial"/>
              </a:rPr>
              <a:t>SEZNAM AKTIVNOSTI: </a:t>
            </a:r>
            <a:endParaRPr sz="1867" kern="0">
              <a:solidFill>
                <a:srgbClr val="000000"/>
              </a:solidFill>
              <a:latin typeface="Arial"/>
              <a:cs typeface="Arial"/>
              <a:sym typeface="Arial"/>
            </a:endParaRPr>
          </a:p>
          <a:p>
            <a:pPr defTabSz="1219170">
              <a:buClr>
                <a:srgbClr val="000000"/>
              </a:buClr>
              <a:buSzPts val="1000"/>
              <a:defRPr/>
            </a:pPr>
            <a:r>
              <a:rPr lang="en" sz="1333" b="1" kern="0">
                <a:solidFill>
                  <a:srgbClr val="000000"/>
                </a:solidFill>
                <a:latin typeface="Arial"/>
                <a:ea typeface="Arial"/>
                <a:cs typeface="Arial"/>
                <a:sym typeface="Arial"/>
              </a:rPr>
              <a:t> </a:t>
            </a:r>
            <a:endParaRPr sz="2133" b="1" kern="0">
              <a:solidFill>
                <a:srgbClr val="000000"/>
              </a:solidFill>
              <a:latin typeface="Arial"/>
              <a:ea typeface="Arial"/>
              <a:cs typeface="Arial"/>
              <a:sym typeface="Arial"/>
            </a:endParaRPr>
          </a:p>
          <a:p>
            <a:pPr marL="380990" indent="-380990" defTabSz="1219170">
              <a:buClr>
                <a:srgbClr val="000000"/>
              </a:buClr>
              <a:buSzPts val="1600"/>
              <a:buFont typeface="Arial"/>
              <a:buChar char="-"/>
              <a:defRPr/>
            </a:pPr>
            <a:r>
              <a:rPr lang="en" sz="2133" b="1" kern="0">
                <a:solidFill>
                  <a:srgbClr val="000000"/>
                </a:solidFill>
                <a:latin typeface="Arial"/>
                <a:ea typeface="Arial"/>
                <a:cs typeface="Arial"/>
                <a:sym typeface="Arial"/>
              </a:rPr>
              <a:t>Napiši prodajno brošuro</a:t>
            </a:r>
            <a:endParaRPr sz="1867" kern="0">
              <a:solidFill>
                <a:srgbClr val="000000"/>
              </a:solidFill>
              <a:latin typeface="Arial"/>
              <a:cs typeface="Arial"/>
              <a:sym typeface="Arial"/>
            </a:endParaRPr>
          </a:p>
          <a:p>
            <a:pPr marL="380990" indent="-380990" defTabSz="1219170">
              <a:buClr>
                <a:srgbClr val="000000"/>
              </a:buClr>
              <a:buSzPts val="1600"/>
              <a:buFont typeface="Arial"/>
              <a:buChar char="-"/>
              <a:defRPr/>
            </a:pPr>
            <a:r>
              <a:rPr lang="en" sz="2133" b="1" kern="0">
                <a:solidFill>
                  <a:srgbClr val="000000"/>
                </a:solidFill>
                <a:latin typeface="Arial"/>
                <a:ea typeface="Arial"/>
                <a:cs typeface="Arial"/>
                <a:sym typeface="Arial"/>
              </a:rPr>
              <a:t>Pripravi email s prošnjo za sestanek</a:t>
            </a:r>
            <a:endParaRPr sz="1867" kern="0">
              <a:solidFill>
                <a:srgbClr val="000000"/>
              </a:solidFill>
              <a:latin typeface="Arial"/>
              <a:cs typeface="Arial"/>
              <a:sym typeface="Arial"/>
            </a:endParaRPr>
          </a:p>
          <a:p>
            <a:pPr marL="380990" indent="-380990" defTabSz="1219170">
              <a:buClr>
                <a:srgbClr val="000000"/>
              </a:buClr>
              <a:buSzPts val="1600"/>
              <a:buFont typeface="Arial"/>
              <a:buChar char="-"/>
              <a:defRPr/>
            </a:pPr>
            <a:r>
              <a:rPr lang="en" sz="2133" b="1" kern="0">
                <a:solidFill>
                  <a:srgbClr val="000000"/>
                </a:solidFill>
                <a:latin typeface="Arial"/>
                <a:ea typeface="Arial"/>
                <a:cs typeface="Arial"/>
                <a:sym typeface="Arial"/>
              </a:rPr>
              <a:t>Pripravi seznam vsaj 1.000 lastnikov lokalov</a:t>
            </a:r>
            <a:endParaRPr sz="1867" kern="0">
              <a:solidFill>
                <a:srgbClr val="000000"/>
              </a:solidFill>
              <a:latin typeface="Arial"/>
              <a:cs typeface="Arial"/>
              <a:sym typeface="Arial"/>
            </a:endParaRPr>
          </a:p>
          <a:p>
            <a:pPr marL="0" lvl="1" defTabSz="1219170">
              <a:buClr>
                <a:srgbClr val="000000"/>
              </a:buClr>
              <a:buSzPts val="1600"/>
              <a:defRPr/>
            </a:pPr>
            <a:r>
              <a:rPr lang="en" sz="2133" b="1" kern="0">
                <a:solidFill>
                  <a:srgbClr val="000000"/>
                </a:solidFill>
                <a:latin typeface="Arial"/>
                <a:ea typeface="Arial"/>
                <a:cs typeface="Arial"/>
                <a:sym typeface="Arial"/>
              </a:rPr>
              <a:t>      -  kje vse lahko pridem do teh kontaktov</a:t>
            </a:r>
            <a:endParaRPr sz="2133" b="1" kern="0">
              <a:solidFill>
                <a:srgbClr val="000000"/>
              </a:solidFill>
              <a:latin typeface="Arial"/>
              <a:ea typeface="Arial"/>
              <a:cs typeface="Arial"/>
              <a:sym typeface="Arial"/>
            </a:endParaRPr>
          </a:p>
          <a:p>
            <a:pPr marL="0" lvl="1" defTabSz="1219170">
              <a:buClr>
                <a:srgbClr val="000000"/>
              </a:buClr>
              <a:buSzPts val="1600"/>
              <a:defRPr/>
            </a:pPr>
            <a:r>
              <a:rPr lang="en" sz="2133" b="1" kern="0">
                <a:solidFill>
                  <a:srgbClr val="000000"/>
                </a:solidFill>
                <a:latin typeface="Arial"/>
                <a:ea typeface="Arial"/>
                <a:cs typeface="Arial"/>
                <a:sym typeface="Arial"/>
              </a:rPr>
              <a:t>      -  s kom se lahko povežem, da mi bo to lažje</a:t>
            </a:r>
            <a:endParaRPr sz="2133" b="1" kern="0">
              <a:solidFill>
                <a:srgbClr val="000000"/>
              </a:solidFill>
              <a:latin typeface="Arial"/>
              <a:ea typeface="Arial"/>
              <a:cs typeface="Arial"/>
              <a:sym typeface="Arial"/>
            </a:endParaRPr>
          </a:p>
        </p:txBody>
      </p:sp>
      <p:cxnSp>
        <p:nvCxnSpPr>
          <p:cNvPr id="1365" name="Google Shape;1365;p81"/>
          <p:cNvCxnSpPr/>
          <p:nvPr/>
        </p:nvCxnSpPr>
        <p:spPr>
          <a:xfrm rot="10800000">
            <a:off x="7658383" y="2131343"/>
            <a:ext cx="1817016" cy="0"/>
          </a:xfrm>
          <a:prstGeom prst="straightConnector1">
            <a:avLst/>
          </a:prstGeom>
          <a:noFill/>
          <a:ln w="38100" cap="flat" cmpd="sng">
            <a:solidFill>
              <a:schemeClr val="accent3"/>
            </a:solidFill>
            <a:prstDash val="solid"/>
            <a:round/>
            <a:headEnd type="oval" w="med" len="med"/>
            <a:tailEnd type="stealth" w="med" len="med"/>
          </a:ln>
        </p:spPr>
      </p:cxnSp>
      <p:cxnSp>
        <p:nvCxnSpPr>
          <p:cNvPr id="1366" name="Google Shape;1366;p81"/>
          <p:cNvCxnSpPr/>
          <p:nvPr/>
        </p:nvCxnSpPr>
        <p:spPr>
          <a:xfrm flipH="1">
            <a:off x="7459698" y="3093156"/>
            <a:ext cx="1564652" cy="1368213"/>
          </a:xfrm>
          <a:prstGeom prst="straightConnector1">
            <a:avLst/>
          </a:prstGeom>
          <a:noFill/>
          <a:ln w="38100" cap="flat" cmpd="sng">
            <a:solidFill>
              <a:schemeClr val="accent3"/>
            </a:solidFill>
            <a:prstDash val="solid"/>
            <a:round/>
            <a:headEnd type="oval" w="med" len="med"/>
            <a:tailEnd type="stealth" w="med" len="med"/>
          </a:ln>
        </p:spPr>
      </p:cxnSp>
      <p:pic>
        <p:nvPicPr>
          <p:cNvPr id="1367" name="Google Shape;1367;p81" descr="A picture containing building, red&#10;&#10;Description automatically generated"/>
          <p:cNvPicPr preferRelativeResize="0"/>
          <p:nvPr/>
        </p:nvPicPr>
        <p:blipFill rotWithShape="1">
          <a:blip r:embed="rId5">
            <a:alphaModFix/>
          </a:blip>
          <a:srcRect/>
          <a:stretch/>
        </p:blipFill>
        <p:spPr>
          <a:xfrm>
            <a:off x="4773449" y="3377139"/>
            <a:ext cx="260799" cy="382504"/>
          </a:xfrm>
          <a:prstGeom prst="rect">
            <a:avLst/>
          </a:prstGeom>
          <a:noFill/>
          <a:ln>
            <a:noFill/>
          </a:ln>
        </p:spPr>
      </p:pic>
      <p:pic>
        <p:nvPicPr>
          <p:cNvPr id="1368" name="Google Shape;1368;p81" descr="A picture containing building, red&#10;&#10;Description automatically generated"/>
          <p:cNvPicPr preferRelativeResize="0"/>
          <p:nvPr/>
        </p:nvPicPr>
        <p:blipFill rotWithShape="1">
          <a:blip r:embed="rId5">
            <a:alphaModFix/>
          </a:blip>
          <a:srcRect/>
          <a:stretch/>
        </p:blipFill>
        <p:spPr>
          <a:xfrm>
            <a:off x="6327619" y="3666264"/>
            <a:ext cx="260799" cy="382504"/>
          </a:xfrm>
          <a:prstGeom prst="rect">
            <a:avLst/>
          </a:prstGeom>
          <a:noFill/>
          <a:ln>
            <a:noFill/>
          </a:ln>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show="0">
  <p:cSld>
    <p:spTree>
      <p:nvGrpSpPr>
        <p:cNvPr id="1" name="Shape 1372"/>
        <p:cNvGrpSpPr/>
        <p:nvPr/>
      </p:nvGrpSpPr>
      <p:grpSpPr>
        <a:xfrm>
          <a:off x="0" y="0"/>
          <a:ext cx="0" cy="0"/>
          <a:chOff x="0" y="0"/>
          <a:chExt cx="0" cy="0"/>
        </a:xfrm>
      </p:grpSpPr>
      <p:sp>
        <p:nvSpPr>
          <p:cNvPr id="1373" name="Google Shape;1373;p82"/>
          <p:cNvSpPr txBox="1">
            <a:spLocks noGrp="1"/>
          </p:cNvSpPr>
          <p:nvPr>
            <p:ph type="title"/>
          </p:nvPr>
        </p:nvSpPr>
        <p:spPr>
          <a:xfrm>
            <a:off x="2515585" y="971821"/>
            <a:ext cx="8195449" cy="854800"/>
          </a:xfrm>
          <a:prstGeom prst="rect">
            <a:avLst/>
          </a:prstGeom>
          <a:noFill/>
          <a:ln>
            <a:noFill/>
          </a:ln>
        </p:spPr>
        <p:txBody>
          <a:bodyPr spcFirstLastPara="1" wrap="square" lIns="0" tIns="0" rIns="0" bIns="0" anchor="b" anchorCtr="0">
            <a:noAutofit/>
          </a:bodyPr>
          <a:lstStyle/>
          <a:p>
            <a:r>
              <a:rPr lang="en"/>
              <a:t>Kako pripraviti seznam </a:t>
            </a:r>
            <a:br>
              <a:rPr lang="en"/>
            </a:br>
            <a:r>
              <a:rPr lang="en"/>
              <a:t>potencialnih strank?</a:t>
            </a:r>
            <a:endParaRPr/>
          </a:p>
        </p:txBody>
      </p:sp>
      <p:sp>
        <p:nvSpPr>
          <p:cNvPr id="1375" name="Google Shape;1375;p82"/>
          <p:cNvSpPr txBox="1">
            <a:spLocks noGrp="1"/>
          </p:cNvSpPr>
          <p:nvPr>
            <p:ph type="body" idx="1"/>
          </p:nvPr>
        </p:nvSpPr>
        <p:spPr>
          <a:xfrm>
            <a:off x="815201" y="1901268"/>
            <a:ext cx="8195449" cy="3714800"/>
          </a:xfrm>
          <a:prstGeom prst="rect">
            <a:avLst/>
          </a:prstGeom>
          <a:noFill/>
          <a:ln>
            <a:noFill/>
          </a:ln>
        </p:spPr>
        <p:txBody>
          <a:bodyPr spcFirstLastPara="1" wrap="square" lIns="0" tIns="0" rIns="0" bIns="0" anchor="t" anchorCtr="0">
            <a:noAutofit/>
          </a:bodyPr>
          <a:lstStyle/>
          <a:p>
            <a:r>
              <a:rPr lang="en" sz="2400"/>
              <a:t>Vprašaj se, </a:t>
            </a:r>
            <a:r>
              <a:rPr lang="en" sz="2400" b="1"/>
              <a:t>kdo vse čuti interes </a:t>
            </a:r>
            <a:r>
              <a:rPr lang="en" sz="2400"/>
              <a:t>po tvojem produktu (glede na izkušnje prve prodaje)</a:t>
            </a:r>
            <a:endParaRPr/>
          </a:p>
          <a:p>
            <a:r>
              <a:rPr lang="en" sz="2400"/>
              <a:t>Začni s segmentom, ki ti je </a:t>
            </a:r>
            <a:r>
              <a:rPr lang="en" sz="2400" b="1"/>
              <a:t>najbližje</a:t>
            </a:r>
            <a:r>
              <a:rPr lang="en" sz="2400"/>
              <a:t> in s potencialnimi strankami, ki jih je </a:t>
            </a:r>
            <a:r>
              <a:rPr lang="en" sz="2400" b="1"/>
              <a:t>najlažje</a:t>
            </a:r>
            <a:r>
              <a:rPr lang="en" sz="2400"/>
              <a:t> nagovoriti</a:t>
            </a:r>
            <a:endParaRPr/>
          </a:p>
          <a:p>
            <a:r>
              <a:rPr lang="en" sz="2400"/>
              <a:t>Izkoristi vse možne veze in poznanstva, ki so ti na voljo</a:t>
            </a:r>
            <a:endParaRPr/>
          </a:p>
          <a:p>
            <a:r>
              <a:rPr lang="en" sz="2400"/>
              <a:t>Vprašaj se, </a:t>
            </a:r>
            <a:r>
              <a:rPr lang="en" sz="2400" b="1"/>
              <a:t>s kom bi se bilo vredno povezati </a:t>
            </a:r>
            <a:r>
              <a:rPr lang="en" sz="2400"/>
              <a:t>in pristopi</a:t>
            </a:r>
            <a:endParaRPr sz="7200"/>
          </a:p>
          <a:p>
            <a:pPr marL="135463" indent="0" algn="ctr">
              <a:buNone/>
            </a:pPr>
            <a:r>
              <a:rPr lang="en" sz="2400" b="1"/>
              <a:t>VEM, VELIKO DELA. </a:t>
            </a:r>
            <a:br>
              <a:rPr lang="en" sz="2400" b="1"/>
            </a:br>
            <a:r>
              <a:rPr lang="en" sz="2400" b="1"/>
              <a:t>BREZ TEGA ŽAL NE GRE!</a:t>
            </a:r>
            <a:endParaRPr sz="1867" b="1"/>
          </a:p>
        </p:txBody>
      </p:sp>
      <p:sp>
        <p:nvSpPr>
          <p:cNvPr id="1376" name="Google Shape;1376;p82"/>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377" name="Google Shape;1377;p82"/>
          <p:cNvSpPr txBox="1"/>
          <p:nvPr/>
        </p:nvSpPr>
        <p:spPr>
          <a:xfrm>
            <a:off x="2515584" y="244550"/>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381"/>
        <p:cNvGrpSpPr/>
        <p:nvPr/>
      </p:nvGrpSpPr>
      <p:grpSpPr>
        <a:xfrm>
          <a:off x="0" y="0"/>
          <a:ext cx="0" cy="0"/>
          <a:chOff x="0" y="0"/>
          <a:chExt cx="0" cy="0"/>
        </a:xfrm>
      </p:grpSpPr>
      <p:pic>
        <p:nvPicPr>
          <p:cNvPr id="1383" name="Google Shape;1383;p83"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384" name="Google Shape;1384;p83"/>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Šesti korak:</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SEZNAM LJUDI, DO KATERIH MORAMO PRISTOPITI</a:t>
            </a:r>
            <a:endParaRPr sz="3200" kern="0">
              <a:solidFill>
                <a:srgbClr val="FFFFFF"/>
              </a:solidFill>
              <a:highlight>
                <a:srgbClr val="800000"/>
              </a:highlight>
              <a:latin typeface="Zilla Slab"/>
              <a:ea typeface="Zilla Slab"/>
              <a:cs typeface="Zilla Slab"/>
              <a:sym typeface="Zilla Slab"/>
            </a:endParaRPr>
          </a:p>
        </p:txBody>
      </p:sp>
      <p:sp>
        <p:nvSpPr>
          <p:cNvPr id="1385" name="Google Shape;1385;p83"/>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ZBERI SI MAILE, TELEFONSKE, NASLOVE, IPD...</a:t>
            </a:r>
            <a:endParaRPr sz="1867" b="1"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Vsedi se in oddelaj. Google je tvoj prijatelj.</a:t>
            </a:r>
            <a:endParaRPr sz="1867"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Prosi za pomoč.</a:t>
            </a:r>
            <a:endParaRPr sz="1867"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Presodi, ali je to početje na dolgi rok vzdržno (to bo treba delati vsak mesec znova; potencialnih strank ni neskončno mnogo)</a:t>
            </a:r>
            <a:endParaRPr sz="1867" kern="0">
              <a:solidFill>
                <a:srgbClr val="56051A"/>
              </a:solidFill>
              <a:latin typeface="Red Hat Text"/>
              <a:ea typeface="Red Hat Text"/>
              <a:cs typeface="Red Hat Text"/>
              <a:sym typeface="Red Hat Text"/>
            </a:endParaRPr>
          </a:p>
        </p:txBody>
      </p:sp>
      <p:sp>
        <p:nvSpPr>
          <p:cNvPr id="1386" name="Google Shape;1386;p83"/>
          <p:cNvSpPr/>
          <p:nvPr/>
        </p:nvSpPr>
        <p:spPr>
          <a:xfrm>
            <a:off x="1070692" y="1616699"/>
            <a:ext cx="7405512" cy="4576263"/>
          </a:xfrm>
          <a:prstGeom prst="rect">
            <a:avLst/>
          </a:prstGeom>
          <a:noFill/>
          <a:ln>
            <a:noFill/>
          </a:ln>
        </p:spPr>
        <p:txBody>
          <a:bodyPr spcFirstLastPara="1" wrap="square" lIns="121900" tIns="60933" rIns="121900" bIns="60933" anchor="t" anchorCtr="0">
            <a:spAutoFit/>
          </a:bodyPr>
          <a:lstStyle/>
          <a:p>
            <a:pPr defTabSz="1219170">
              <a:buClr>
                <a:srgbClr val="000000"/>
              </a:buClr>
              <a:buSzPts val="1400"/>
              <a:defRPr/>
            </a:pPr>
            <a:r>
              <a:rPr lang="en" sz="1867" b="1" kern="0">
                <a:solidFill>
                  <a:srgbClr val="000000"/>
                </a:solidFill>
                <a:latin typeface="Arial"/>
                <a:ea typeface="Arial"/>
                <a:cs typeface="Arial"/>
                <a:sym typeface="Arial"/>
              </a:rPr>
              <a:t>Vsi lokali, kjer se plača za šankom v mojem kraju:</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po spominu</a:t>
            </a:r>
            <a:endParaRPr sz="1867" b="1" kern="0">
              <a:solidFill>
                <a:srgbClr val="000000"/>
              </a:solidFill>
              <a:latin typeface="Arial"/>
              <a:ea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pregledam njihove Instagram, Facebook profile</a:t>
            </a:r>
            <a:endParaRPr sz="1867" b="1" kern="0">
              <a:solidFill>
                <a:srgbClr val="000000"/>
              </a:solidFill>
              <a:latin typeface="Arial"/>
              <a:ea typeface="Arial"/>
              <a:cs typeface="Arial"/>
              <a:sym typeface="Arial"/>
            </a:endParaRPr>
          </a:p>
          <a:p>
            <a:pPr defTabSz="1219170">
              <a:buClr>
                <a:srgbClr val="000000"/>
              </a:buClr>
              <a:buSzPts val="1400"/>
              <a:defRPr/>
            </a:pPr>
            <a:r>
              <a:rPr lang="en" sz="1867" b="1" kern="0">
                <a:solidFill>
                  <a:srgbClr val="000000"/>
                </a:solidFill>
                <a:latin typeface="Arial"/>
                <a:ea typeface="Arial"/>
                <a:cs typeface="Arial"/>
                <a:sym typeface="Arial"/>
              </a:rPr>
              <a:t>____________________________________________</a:t>
            </a:r>
            <a:endParaRPr sz="1867" kern="0">
              <a:solidFill>
                <a:srgbClr val="000000"/>
              </a:solidFill>
              <a:latin typeface="Arial"/>
              <a:cs typeface="Arial"/>
              <a:sym typeface="Arial"/>
            </a:endParaRPr>
          </a:p>
          <a:p>
            <a:pPr defTabSz="1219170">
              <a:buClr>
                <a:srgbClr val="000000"/>
              </a:buClr>
              <a:buSzPts val="1400"/>
              <a:defRPr/>
            </a:pPr>
            <a:r>
              <a:rPr lang="en" sz="1867" b="1" kern="0">
                <a:solidFill>
                  <a:srgbClr val="000000"/>
                </a:solidFill>
                <a:latin typeface="Arial"/>
                <a:ea typeface="Arial"/>
                <a:cs typeface="Arial"/>
                <a:sym typeface="Arial"/>
              </a:rPr>
              <a:t>TO JE SKUPAJ 41 TELEFONSKIH ŠTEVILK</a:t>
            </a:r>
            <a:br>
              <a:rPr lang="en" sz="1867" b="1" kern="0">
                <a:solidFill>
                  <a:srgbClr val="000000"/>
                </a:solidFill>
                <a:latin typeface="Arial"/>
                <a:ea typeface="Arial"/>
                <a:cs typeface="Arial"/>
                <a:sym typeface="Arial"/>
              </a:rPr>
            </a:br>
            <a:endParaRPr sz="2400" kern="0">
              <a:solidFill>
                <a:srgbClr val="000000"/>
              </a:solidFill>
              <a:latin typeface="Arial"/>
              <a:ea typeface="Arial"/>
              <a:cs typeface="Arial"/>
              <a:sym typeface="Arial"/>
            </a:endParaRPr>
          </a:p>
          <a:p>
            <a:pPr defTabSz="1219170">
              <a:buClr>
                <a:srgbClr val="000000"/>
              </a:buClr>
              <a:buSzPts val="1050"/>
              <a:defRPr/>
            </a:pPr>
            <a:r>
              <a:rPr lang="en" sz="1400" b="1" kern="0">
                <a:solidFill>
                  <a:srgbClr val="000000"/>
                </a:solidFill>
                <a:latin typeface="Arial"/>
                <a:ea typeface="Arial"/>
                <a:cs typeface="Arial"/>
                <a:sym typeface="Arial"/>
              </a:rPr>
              <a:t> </a:t>
            </a:r>
            <a:endParaRPr sz="2400" b="1" kern="0">
              <a:solidFill>
                <a:srgbClr val="000000"/>
              </a:solidFill>
              <a:latin typeface="Arial"/>
              <a:ea typeface="Arial"/>
              <a:cs typeface="Arial"/>
              <a:sym typeface="Arial"/>
            </a:endParaRPr>
          </a:p>
          <a:p>
            <a:pPr defTabSz="1219170">
              <a:buClr>
                <a:srgbClr val="000000"/>
              </a:buClr>
              <a:buSzPts val="1400"/>
              <a:defRPr/>
            </a:pPr>
            <a:r>
              <a:rPr lang="en" sz="1867" b="1" kern="0">
                <a:solidFill>
                  <a:srgbClr val="000000"/>
                </a:solidFill>
                <a:latin typeface="Arial"/>
                <a:ea typeface="Arial"/>
                <a:cs typeface="Arial"/>
                <a:sym typeface="Arial"/>
              </a:rPr>
              <a:t>Moj kolega, ki prodaja gostincem kavo pravi, da jih</a:t>
            </a:r>
            <a:br>
              <a:rPr lang="en" sz="1867" b="1" kern="0">
                <a:solidFill>
                  <a:srgbClr val="000000"/>
                </a:solidFill>
                <a:latin typeface="Arial"/>
                <a:ea typeface="Arial"/>
                <a:cs typeface="Arial"/>
                <a:sym typeface="Arial"/>
              </a:rPr>
            </a:br>
            <a:r>
              <a:rPr lang="en" sz="1867" b="1" kern="0">
                <a:solidFill>
                  <a:srgbClr val="000000"/>
                </a:solidFill>
                <a:latin typeface="Arial"/>
                <a:ea typeface="Arial"/>
                <a:cs typeface="Arial"/>
                <a:sym typeface="Arial"/>
              </a:rPr>
              <a:t>ima približno 80 v telefonu</a:t>
            </a:r>
            <a:endParaRPr sz="1867" kern="0">
              <a:solidFill>
                <a:srgbClr val="000000"/>
              </a:solidFill>
              <a:latin typeface="Arial"/>
              <a:cs typeface="Arial"/>
              <a:sym typeface="Arial"/>
            </a:endParaRPr>
          </a:p>
          <a:p>
            <a:pPr defTabSz="1219170">
              <a:buClr>
                <a:srgbClr val="000000"/>
              </a:buClr>
              <a:buSzPts val="1050"/>
              <a:defRPr/>
            </a:pPr>
            <a:r>
              <a:rPr lang="en" sz="1400" b="1" kern="0">
                <a:solidFill>
                  <a:srgbClr val="000000"/>
                </a:solidFill>
                <a:latin typeface="Arial"/>
                <a:ea typeface="Arial"/>
                <a:cs typeface="Arial"/>
                <a:sym typeface="Arial"/>
              </a:rPr>
              <a:t> </a:t>
            </a:r>
            <a:endParaRPr sz="2400" b="1" kern="0">
              <a:solidFill>
                <a:srgbClr val="000000"/>
              </a:solidFill>
              <a:latin typeface="Arial"/>
              <a:ea typeface="Arial"/>
              <a:cs typeface="Arial"/>
              <a:sym typeface="Arial"/>
            </a:endParaRPr>
          </a:p>
          <a:p>
            <a:pPr defTabSz="1219170">
              <a:buClr>
                <a:srgbClr val="000000"/>
              </a:buClr>
              <a:buSzPts val="1400"/>
              <a:defRPr/>
            </a:pPr>
            <a:r>
              <a:rPr lang="en" sz="1867" b="1" kern="0">
                <a:solidFill>
                  <a:srgbClr val="000000"/>
                </a:solidFill>
                <a:latin typeface="Arial"/>
                <a:ea typeface="Arial"/>
                <a:cs typeface="Arial"/>
                <a:sym typeface="Arial"/>
              </a:rPr>
              <a:t>Seznam vseh podjetij, registriranih za gostinsko dejavnost:</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AJPES, PIRS, BIZI, druge baze…</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Iskanje po Instagramu, Facebooku…</a:t>
            </a:r>
            <a:endParaRPr sz="1867" kern="0">
              <a:solidFill>
                <a:srgbClr val="000000"/>
              </a:solidFill>
              <a:latin typeface="Arial"/>
              <a:cs typeface="Arial"/>
              <a:sym typeface="Arial"/>
            </a:endParaRPr>
          </a:p>
          <a:p>
            <a:pPr defTabSz="1219170">
              <a:buClr>
                <a:srgbClr val="000000"/>
              </a:buClr>
              <a:defRPr/>
            </a:pPr>
            <a:r>
              <a:rPr lang="en" sz="1867" b="1" kern="0">
                <a:solidFill>
                  <a:srgbClr val="000000"/>
                </a:solidFill>
                <a:latin typeface="Arial"/>
                <a:ea typeface="Arial"/>
                <a:cs typeface="Arial"/>
                <a:sym typeface="Arial"/>
              </a:rPr>
              <a:t>_____________________________________________</a:t>
            </a:r>
            <a:endParaRPr sz="2400" b="1" kern="0">
              <a:solidFill>
                <a:srgbClr val="000000"/>
              </a:solidFill>
              <a:latin typeface="Arial"/>
              <a:ea typeface="Arial"/>
              <a:cs typeface="Arial"/>
              <a:sym typeface="Arial"/>
            </a:endParaRPr>
          </a:p>
          <a:p>
            <a:pPr defTabSz="1219170">
              <a:buClr>
                <a:srgbClr val="000000"/>
              </a:buClr>
              <a:buSzPts val="1400"/>
              <a:defRPr/>
            </a:pPr>
            <a:r>
              <a:rPr lang="en" sz="1867" b="1" kern="0">
                <a:solidFill>
                  <a:srgbClr val="000000"/>
                </a:solidFill>
                <a:latin typeface="Arial"/>
                <a:ea typeface="Arial"/>
                <a:cs typeface="Arial"/>
                <a:sym typeface="Arial"/>
              </a:rPr>
              <a:t>TO JE SKUPAJ 4.520 EMAILOV</a:t>
            </a:r>
            <a:endParaRPr sz="1867" kern="0">
              <a:solidFill>
                <a:srgbClr val="000000"/>
              </a:solidFill>
              <a:latin typeface="Arial"/>
              <a:cs typeface="Arial"/>
              <a:sym typeface="Arial"/>
            </a:endParaRPr>
          </a:p>
          <a:p>
            <a:pPr defTabSz="1219170">
              <a:buClr>
                <a:srgbClr val="000000"/>
              </a:buClr>
              <a:buSzPts val="1000"/>
              <a:defRPr/>
            </a:pPr>
            <a:r>
              <a:rPr lang="en" sz="1333" b="1" kern="0">
                <a:solidFill>
                  <a:srgbClr val="000000"/>
                </a:solidFill>
                <a:latin typeface="Arial"/>
                <a:ea typeface="Arial"/>
                <a:cs typeface="Arial"/>
                <a:sym typeface="Arial"/>
              </a:rPr>
              <a:t> </a:t>
            </a:r>
            <a:endParaRPr sz="2133" b="1" kern="0">
              <a:solidFill>
                <a:srgbClr val="000000"/>
              </a:solidFill>
              <a:latin typeface="Arial"/>
              <a:ea typeface="Arial"/>
              <a:cs typeface="Arial"/>
              <a:sym typeface="Arial"/>
            </a:endParaRPr>
          </a:p>
        </p:txBody>
      </p:sp>
      <p:cxnSp>
        <p:nvCxnSpPr>
          <p:cNvPr id="1387" name="Google Shape;1387;p83"/>
          <p:cNvCxnSpPr/>
          <p:nvPr/>
        </p:nvCxnSpPr>
        <p:spPr>
          <a:xfrm rot="10800000">
            <a:off x="6872676" y="1977814"/>
            <a:ext cx="2149405" cy="1363697"/>
          </a:xfrm>
          <a:prstGeom prst="straightConnector1">
            <a:avLst/>
          </a:prstGeom>
          <a:noFill/>
          <a:ln w="38100" cap="flat" cmpd="sng">
            <a:solidFill>
              <a:schemeClr val="accent3"/>
            </a:solidFill>
            <a:prstDash val="solid"/>
            <a:round/>
            <a:headEnd type="oval" w="med" len="med"/>
            <a:tailEnd type="stealth" w="med" len="med"/>
          </a:ln>
        </p:spPr>
      </p:cxnSp>
      <p:cxnSp>
        <p:nvCxnSpPr>
          <p:cNvPr id="1388" name="Google Shape;1388;p83"/>
          <p:cNvCxnSpPr/>
          <p:nvPr/>
        </p:nvCxnSpPr>
        <p:spPr>
          <a:xfrm flipH="1">
            <a:off x="7909662" y="3341511"/>
            <a:ext cx="1112421" cy="1508196"/>
          </a:xfrm>
          <a:prstGeom prst="straightConnector1">
            <a:avLst/>
          </a:prstGeom>
          <a:noFill/>
          <a:ln w="38100" cap="flat" cmpd="sng">
            <a:solidFill>
              <a:schemeClr val="accent3"/>
            </a:solidFill>
            <a:prstDash val="solid"/>
            <a:round/>
            <a:headEnd type="oval" w="med" len="med"/>
            <a:tailEnd type="stealth" w="med" len="med"/>
          </a:ln>
        </p:spPr>
      </p:cxnSp>
      <p:cxnSp>
        <p:nvCxnSpPr>
          <p:cNvPr id="1389" name="Google Shape;1389;p83"/>
          <p:cNvCxnSpPr/>
          <p:nvPr/>
        </p:nvCxnSpPr>
        <p:spPr>
          <a:xfrm rot="10800000">
            <a:off x="6935894" y="3829191"/>
            <a:ext cx="2086191" cy="181156"/>
          </a:xfrm>
          <a:prstGeom prst="straightConnector1">
            <a:avLst/>
          </a:prstGeom>
          <a:noFill/>
          <a:ln w="38100" cap="flat" cmpd="sng">
            <a:solidFill>
              <a:schemeClr val="accent3"/>
            </a:solidFill>
            <a:prstDash val="solid"/>
            <a:round/>
            <a:headEnd type="oval" w="med" len="med"/>
            <a:tailEnd type="stealth" w="med" len="med"/>
          </a:ln>
        </p:spPr>
      </p:cxn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show="0">
  <p:cSld>
    <p:spTree>
      <p:nvGrpSpPr>
        <p:cNvPr id="1" name="Shape 1393"/>
        <p:cNvGrpSpPr/>
        <p:nvPr/>
      </p:nvGrpSpPr>
      <p:grpSpPr>
        <a:xfrm>
          <a:off x="0" y="0"/>
          <a:ext cx="0" cy="0"/>
          <a:chOff x="0" y="0"/>
          <a:chExt cx="0" cy="0"/>
        </a:xfrm>
      </p:grpSpPr>
      <p:sp>
        <p:nvSpPr>
          <p:cNvPr id="1394" name="Google Shape;1394;p84"/>
          <p:cNvSpPr txBox="1">
            <a:spLocks noGrp="1"/>
          </p:cNvSpPr>
          <p:nvPr>
            <p:ph type="title"/>
          </p:nvPr>
        </p:nvSpPr>
        <p:spPr>
          <a:xfrm>
            <a:off x="2515585" y="628080"/>
            <a:ext cx="8195449" cy="854800"/>
          </a:xfrm>
          <a:prstGeom prst="rect">
            <a:avLst/>
          </a:prstGeom>
          <a:noFill/>
          <a:ln>
            <a:noFill/>
          </a:ln>
        </p:spPr>
        <p:txBody>
          <a:bodyPr spcFirstLastPara="1" wrap="square" lIns="0" tIns="0" rIns="0" bIns="0" anchor="b" anchorCtr="0">
            <a:noAutofit/>
          </a:bodyPr>
          <a:lstStyle/>
          <a:p>
            <a:r>
              <a:rPr lang="en"/>
              <a:t>Razmislek o razvoju produkta</a:t>
            </a:r>
            <a:endParaRPr/>
          </a:p>
        </p:txBody>
      </p:sp>
      <p:sp>
        <p:nvSpPr>
          <p:cNvPr id="1396" name="Google Shape;1396;p84"/>
          <p:cNvSpPr txBox="1">
            <a:spLocks noGrp="1"/>
          </p:cNvSpPr>
          <p:nvPr>
            <p:ph type="body" idx="1"/>
          </p:nvPr>
        </p:nvSpPr>
        <p:spPr>
          <a:xfrm>
            <a:off x="815201" y="1740764"/>
            <a:ext cx="8195449" cy="3714800"/>
          </a:xfrm>
          <a:prstGeom prst="rect">
            <a:avLst/>
          </a:prstGeom>
          <a:noFill/>
          <a:ln>
            <a:noFill/>
          </a:ln>
        </p:spPr>
        <p:txBody>
          <a:bodyPr spcFirstLastPara="1" wrap="square" lIns="0" tIns="0" rIns="0" bIns="0" anchor="t" anchorCtr="0">
            <a:noAutofit/>
          </a:bodyPr>
          <a:lstStyle/>
          <a:p>
            <a:r>
              <a:rPr lang="en" sz="2400"/>
              <a:t>Oceni, koliko prodaje moraš doseči, da si lahko iz teh prihodkov privoščiš razvoj produkta/storitve.</a:t>
            </a:r>
            <a:endParaRPr/>
          </a:p>
          <a:p>
            <a:pPr marL="135463" indent="0">
              <a:buNone/>
            </a:pPr>
            <a:r>
              <a:rPr lang="en" sz="2400" b="1" i="1"/>
              <a:t>Koliko (pred)naročil hočem, da vem, da se mi to splača? Koliko (pred)naročil potrebujem, da lahko financiram razvoj?</a:t>
            </a:r>
            <a:endParaRPr/>
          </a:p>
          <a:p>
            <a:r>
              <a:rPr lang="en" sz="2400"/>
              <a:t>Glede na pričakovan prihodek se odloči, kdaj/kako/s kakšnim tempom razvijamo produkt.</a:t>
            </a:r>
            <a:endParaRPr/>
          </a:p>
          <a:p>
            <a:r>
              <a:rPr lang="en" sz="2400"/>
              <a:t>Pripravi načrt razvoja.</a:t>
            </a:r>
            <a:endParaRPr sz="7200"/>
          </a:p>
          <a:p>
            <a:pPr marL="135463" indent="0" algn="ctr">
              <a:buNone/>
            </a:pPr>
            <a:r>
              <a:rPr lang="en" sz="2400" b="1"/>
              <a:t>VEDNO SE DA DOGOVORITI ZA KASNEJŠO DOSTAVO PRODUKTA!</a:t>
            </a:r>
            <a:endParaRPr sz="1867" b="1"/>
          </a:p>
        </p:txBody>
      </p:sp>
      <p:sp>
        <p:nvSpPr>
          <p:cNvPr id="1397" name="Google Shape;1397;p84"/>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398" name="Google Shape;1398;p84"/>
          <p:cNvSpPr txBox="1"/>
          <p:nvPr/>
        </p:nvSpPr>
        <p:spPr>
          <a:xfrm>
            <a:off x="2515584" y="544106"/>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402"/>
        <p:cNvGrpSpPr/>
        <p:nvPr/>
      </p:nvGrpSpPr>
      <p:grpSpPr>
        <a:xfrm>
          <a:off x="0" y="0"/>
          <a:ext cx="0" cy="0"/>
          <a:chOff x="0" y="0"/>
          <a:chExt cx="0" cy="0"/>
        </a:xfrm>
      </p:grpSpPr>
      <p:sp>
        <p:nvSpPr>
          <p:cNvPr id="1403" name="Google Shape;1403;p85"/>
          <p:cNvSpPr txBox="1">
            <a:spLocks noGrp="1"/>
          </p:cNvSpPr>
          <p:nvPr>
            <p:ph type="title" idx="4294967295"/>
          </p:nvPr>
        </p:nvSpPr>
        <p:spPr>
          <a:xfrm>
            <a:off x="1" y="4194160"/>
            <a:ext cx="5472223" cy="1013600"/>
          </a:xfrm>
          <a:prstGeom prst="rect">
            <a:avLst/>
          </a:prstGeom>
          <a:noFill/>
          <a:ln>
            <a:noFill/>
          </a:ln>
        </p:spPr>
        <p:txBody>
          <a:bodyPr spcFirstLastPara="1" wrap="square" lIns="0" tIns="0" rIns="0" bIns="0" anchor="b" anchorCtr="0">
            <a:noAutofit/>
          </a:bodyPr>
          <a:lstStyle/>
          <a:p>
            <a:pPr algn="r"/>
            <a:r>
              <a:rPr lang="en" sz="5867" b="0">
                <a:solidFill>
                  <a:schemeClr val="lt1"/>
                </a:solidFill>
                <a:highlight>
                  <a:srgbClr val="800000"/>
                </a:highlight>
              </a:rPr>
              <a:t>Kateri je </a:t>
            </a:r>
            <a:br>
              <a:rPr lang="en" sz="5867" b="0">
                <a:solidFill>
                  <a:schemeClr val="lt1"/>
                </a:solidFill>
                <a:highlight>
                  <a:srgbClr val="800000"/>
                </a:highlight>
              </a:rPr>
            </a:br>
            <a:r>
              <a:rPr lang="en" sz="5867">
                <a:solidFill>
                  <a:schemeClr val="lt1"/>
                </a:solidFill>
                <a:highlight>
                  <a:srgbClr val="800000"/>
                </a:highlight>
              </a:rPr>
              <a:t>najboljši dan</a:t>
            </a:r>
            <a:r>
              <a:rPr lang="en" sz="5867" b="0">
                <a:solidFill>
                  <a:schemeClr val="lt1"/>
                </a:solidFill>
                <a:highlight>
                  <a:srgbClr val="800000"/>
                </a:highlight>
              </a:rPr>
              <a:t> za</a:t>
            </a:r>
            <a:br>
              <a:rPr lang="en" sz="5867" b="0">
                <a:solidFill>
                  <a:schemeClr val="lt1"/>
                </a:solidFill>
                <a:highlight>
                  <a:srgbClr val="800000"/>
                </a:highlight>
              </a:rPr>
            </a:br>
            <a:r>
              <a:rPr lang="en" sz="5867" b="0">
                <a:solidFill>
                  <a:schemeClr val="lt1"/>
                </a:solidFill>
                <a:highlight>
                  <a:srgbClr val="800000"/>
                </a:highlight>
              </a:rPr>
              <a:t>ustanovitev</a:t>
            </a:r>
            <a:br>
              <a:rPr lang="en" sz="5867" b="0">
                <a:solidFill>
                  <a:schemeClr val="lt1"/>
                </a:solidFill>
                <a:highlight>
                  <a:srgbClr val="800000"/>
                </a:highlight>
              </a:rPr>
            </a:br>
            <a:r>
              <a:rPr lang="en" sz="5867" b="0">
                <a:solidFill>
                  <a:schemeClr val="lt1"/>
                </a:solidFill>
                <a:highlight>
                  <a:srgbClr val="800000"/>
                </a:highlight>
              </a:rPr>
              <a:t>podjetja?</a:t>
            </a:r>
            <a:endParaRPr b="0">
              <a:solidFill>
                <a:schemeClr val="lt1"/>
              </a:solidFill>
              <a:highlight>
                <a:srgbClr val="800000"/>
              </a:highlight>
            </a:endParaRP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408"/>
        <p:cNvGrpSpPr/>
        <p:nvPr/>
      </p:nvGrpSpPr>
      <p:grpSpPr>
        <a:xfrm>
          <a:off x="0" y="0"/>
          <a:ext cx="0" cy="0"/>
          <a:chOff x="0" y="0"/>
          <a:chExt cx="0" cy="0"/>
        </a:xfrm>
      </p:grpSpPr>
      <p:sp>
        <p:nvSpPr>
          <p:cNvPr id="1409" name="Google Shape;1409;p86"/>
          <p:cNvSpPr txBox="1">
            <a:spLocks noGrp="1"/>
          </p:cNvSpPr>
          <p:nvPr>
            <p:ph type="title" idx="4294967295"/>
          </p:nvPr>
        </p:nvSpPr>
        <p:spPr>
          <a:xfrm>
            <a:off x="6331975" y="3732044"/>
            <a:ext cx="5472223" cy="1013600"/>
          </a:xfrm>
          <a:prstGeom prst="rect">
            <a:avLst/>
          </a:prstGeom>
          <a:noFill/>
          <a:ln>
            <a:noFill/>
          </a:ln>
        </p:spPr>
        <p:txBody>
          <a:bodyPr spcFirstLastPara="1" wrap="square" lIns="0" tIns="0" rIns="0" bIns="0" anchor="b" anchorCtr="0">
            <a:noAutofit/>
          </a:bodyPr>
          <a:lstStyle/>
          <a:p>
            <a:r>
              <a:rPr lang="en" sz="5867" b="0">
                <a:solidFill>
                  <a:schemeClr val="lt1"/>
                </a:solidFill>
                <a:highlight>
                  <a:srgbClr val="800000"/>
                </a:highlight>
              </a:rPr>
              <a:t>En dan pred izdajo </a:t>
            </a:r>
            <a:r>
              <a:rPr lang="en" sz="5867">
                <a:solidFill>
                  <a:schemeClr val="lt1"/>
                </a:solidFill>
                <a:highlight>
                  <a:srgbClr val="800000"/>
                </a:highlight>
              </a:rPr>
              <a:t>prvega računa</a:t>
            </a:r>
            <a:r>
              <a:rPr lang="en" sz="5867" b="0">
                <a:solidFill>
                  <a:schemeClr val="lt1"/>
                </a:solidFill>
                <a:highlight>
                  <a:srgbClr val="800000"/>
                </a:highlight>
              </a:rPr>
              <a:t>!</a:t>
            </a:r>
            <a:endParaRPr b="0">
              <a:solidFill>
                <a:schemeClr val="lt1"/>
              </a:solidFill>
              <a:highlight>
                <a:srgbClr val="800000"/>
              </a:highlight>
            </a:endParaRP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414"/>
        <p:cNvGrpSpPr/>
        <p:nvPr/>
      </p:nvGrpSpPr>
      <p:grpSpPr>
        <a:xfrm>
          <a:off x="0" y="0"/>
          <a:ext cx="0" cy="0"/>
          <a:chOff x="0" y="0"/>
          <a:chExt cx="0" cy="0"/>
        </a:xfrm>
      </p:grpSpPr>
      <p:sp>
        <p:nvSpPr>
          <p:cNvPr id="1416" name="Google Shape;1416;p87"/>
          <p:cNvSpPr txBox="1"/>
          <p:nvPr/>
        </p:nvSpPr>
        <p:spPr>
          <a:xfrm>
            <a:off x="2067232" y="4213575"/>
            <a:ext cx="8057536" cy="1013600"/>
          </a:xfrm>
          <a:prstGeom prst="rect">
            <a:avLst/>
          </a:prstGeom>
          <a:noFill/>
          <a:ln>
            <a:noFill/>
          </a:ln>
        </p:spPr>
        <p:txBody>
          <a:bodyPr spcFirstLastPara="1" wrap="square" lIns="0" tIns="0" rIns="0" bIns="0" anchor="b" anchorCtr="0">
            <a:noAutofit/>
          </a:bodyPr>
          <a:lstStyle/>
          <a:p>
            <a:pPr algn="ctr" defTabSz="1219170">
              <a:lnSpc>
                <a:spcPct val="90000"/>
              </a:lnSpc>
              <a:buClr>
                <a:srgbClr val="ED8227"/>
              </a:buClr>
              <a:buSzPts val="2800"/>
              <a:defRPr/>
            </a:pPr>
            <a:r>
              <a:rPr lang="en" sz="5867" kern="0">
                <a:solidFill>
                  <a:srgbClr val="FFFFFF"/>
                </a:solidFill>
                <a:highlight>
                  <a:srgbClr val="000000"/>
                </a:highlight>
                <a:latin typeface="Zilla Slab"/>
                <a:ea typeface="Zilla Slab"/>
                <a:cs typeface="Zilla Slab"/>
                <a:sym typeface="Zilla Slab"/>
              </a:rPr>
              <a:t>Vizija se iz domišljije spremeni v resničnost, ko ji dodamo </a:t>
            </a:r>
            <a:r>
              <a:rPr lang="en" sz="5867" b="1" kern="0">
                <a:solidFill>
                  <a:srgbClr val="FFFFFF"/>
                </a:solidFill>
                <a:highlight>
                  <a:srgbClr val="000000"/>
                </a:highlight>
                <a:latin typeface="Zilla Slab"/>
                <a:ea typeface="Zilla Slab"/>
                <a:cs typeface="Zilla Slab"/>
                <a:sym typeface="Zilla Slab"/>
              </a:rPr>
              <a:t>natančno časovnico za izvedbo</a:t>
            </a:r>
            <a:r>
              <a:rPr lang="en" sz="5867" kern="0">
                <a:solidFill>
                  <a:srgbClr val="FFFFFF"/>
                </a:solidFill>
                <a:highlight>
                  <a:srgbClr val="000000"/>
                </a:highlight>
                <a:latin typeface="Zilla Slab"/>
                <a:ea typeface="Zilla Slab"/>
                <a:cs typeface="Zilla Slab"/>
                <a:sym typeface="Zilla Slab"/>
              </a:rPr>
              <a:t>.</a:t>
            </a:r>
            <a:endParaRPr sz="1867" kern="0">
              <a:solidFill>
                <a:srgbClr val="000000"/>
              </a:solidFill>
              <a:latin typeface="Arial"/>
              <a:cs typeface="Arial"/>
              <a:sym typeface="Arial"/>
            </a:endParaRP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420"/>
        <p:cNvGrpSpPr/>
        <p:nvPr/>
      </p:nvGrpSpPr>
      <p:grpSpPr>
        <a:xfrm>
          <a:off x="0" y="0"/>
          <a:ext cx="0" cy="0"/>
          <a:chOff x="0" y="0"/>
          <a:chExt cx="0" cy="0"/>
        </a:xfrm>
      </p:grpSpPr>
      <p:pic>
        <p:nvPicPr>
          <p:cNvPr id="1422" name="Google Shape;1422;p88" descr="A close up of a logo&#10;&#10;Description automatically generated"/>
          <p:cNvPicPr preferRelativeResize="0"/>
          <p:nvPr/>
        </p:nvPicPr>
        <p:blipFill rotWithShape="1">
          <a:blip r:embed="rId4">
            <a:alphaModFix/>
          </a:blip>
          <a:srcRect/>
          <a:stretch/>
        </p:blipFill>
        <p:spPr>
          <a:xfrm rot="10800000" flipH="1">
            <a:off x="933614" y="1308978"/>
            <a:ext cx="7679669" cy="5548957"/>
          </a:xfrm>
          <a:prstGeom prst="rect">
            <a:avLst/>
          </a:prstGeom>
          <a:noFill/>
          <a:ln>
            <a:noFill/>
          </a:ln>
        </p:spPr>
      </p:pic>
      <p:sp>
        <p:nvSpPr>
          <p:cNvPr id="1423" name="Google Shape;1423;p88"/>
          <p:cNvSpPr txBox="1"/>
          <p:nvPr/>
        </p:nvSpPr>
        <p:spPr>
          <a:xfrm>
            <a:off x="8807892" y="1861538"/>
            <a:ext cx="3064000" cy="4374461"/>
          </a:xfrm>
          <a:prstGeom prst="rect">
            <a:avLst/>
          </a:prstGeom>
          <a:solidFill>
            <a:schemeClr val="lt1">
              <a:alpha val="69803"/>
            </a:schemeClr>
          </a:solid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2000"/>
              <a:defRPr/>
            </a:pPr>
            <a:r>
              <a:rPr lang="en" sz="1867" b="1" kern="0">
                <a:solidFill>
                  <a:srgbClr val="56051A"/>
                </a:solidFill>
                <a:latin typeface="Red Hat Text"/>
                <a:ea typeface="Red Hat Text"/>
                <a:cs typeface="Red Hat Text"/>
                <a:sym typeface="Red Hat Text"/>
              </a:rPr>
              <a:t>KAKO BO IZGLEDALO NASLEDNJE OBDOBJE:</a:t>
            </a:r>
            <a:endParaRPr sz="1867" kern="0">
              <a:solidFill>
                <a:srgbClr val="56051A"/>
              </a:solidFill>
              <a:latin typeface="Red Hat Text"/>
              <a:ea typeface="Red Hat Text"/>
              <a:cs typeface="Red Hat Text"/>
              <a:sym typeface="Red Hat Text"/>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Splošen cilj, h kateremu stremiš</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Ključne stvari, ki jih moraš narediti</a:t>
            </a:r>
            <a:endParaRPr sz="1867" kern="0">
              <a:solidFill>
                <a:srgbClr val="000000"/>
              </a:solidFill>
              <a:latin typeface="Arial"/>
              <a:cs typeface="Arial"/>
              <a:sym typeface="Arial"/>
            </a:endParaRPr>
          </a:p>
          <a:p>
            <a:pPr marL="380990" indent="-380990" defTabSz="1219170">
              <a:lnSpc>
                <a:spcPct val="115000"/>
              </a:lnSpc>
              <a:spcBef>
                <a:spcPts val="800"/>
              </a:spcBef>
              <a:buClr>
                <a:srgbClr val="D04623"/>
              </a:buClr>
              <a:buSzPts val="2000"/>
              <a:buFont typeface="Red Hat Text"/>
              <a:buChar char="⦁"/>
              <a:defRPr/>
            </a:pPr>
            <a:r>
              <a:rPr lang="en" sz="1867" kern="0">
                <a:solidFill>
                  <a:srgbClr val="56051A"/>
                </a:solidFill>
                <a:latin typeface="Red Hat Text"/>
                <a:ea typeface="Red Hat Text"/>
                <a:cs typeface="Red Hat Text"/>
                <a:sym typeface="Red Hat Text"/>
              </a:rPr>
              <a:t>Vse zadolžitve, za katere že zdaj veš, da jih bo treba opraviti</a:t>
            </a:r>
            <a:endParaRPr sz="1867" kern="0">
              <a:solidFill>
                <a:srgbClr val="000000"/>
              </a:solidFill>
              <a:latin typeface="Arial"/>
              <a:cs typeface="Arial"/>
              <a:sym typeface="Arial"/>
            </a:endParaRPr>
          </a:p>
        </p:txBody>
      </p:sp>
      <p:sp>
        <p:nvSpPr>
          <p:cNvPr id="1424" name="Google Shape;1424;p88"/>
          <p:cNvSpPr txBox="1"/>
          <p:nvPr/>
        </p:nvSpPr>
        <p:spPr>
          <a:xfrm>
            <a:off x="933613" y="146267"/>
            <a:ext cx="10310120" cy="10136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 sz="3200" kern="0">
                <a:solidFill>
                  <a:srgbClr val="FFFFFF"/>
                </a:solidFill>
                <a:highlight>
                  <a:srgbClr val="800000"/>
                </a:highlight>
                <a:latin typeface="Zilla Slab"/>
                <a:ea typeface="Zilla Slab"/>
                <a:cs typeface="Zilla Slab"/>
                <a:sym typeface="Zilla Slab"/>
              </a:rPr>
              <a:t>Od besed k dejanjem:</a:t>
            </a:r>
            <a:br>
              <a:rPr lang="en" sz="3200" kern="0">
                <a:solidFill>
                  <a:srgbClr val="FFFFFF"/>
                </a:solidFill>
                <a:highlight>
                  <a:srgbClr val="800000"/>
                </a:highlight>
                <a:latin typeface="Zilla Slab"/>
                <a:ea typeface="Zilla Slab"/>
                <a:cs typeface="Zilla Slab"/>
                <a:sym typeface="Zilla Slab"/>
              </a:rPr>
            </a:br>
            <a:r>
              <a:rPr lang="en" sz="3200" b="1" kern="0">
                <a:solidFill>
                  <a:srgbClr val="FFFFFF"/>
                </a:solidFill>
                <a:highlight>
                  <a:srgbClr val="800000"/>
                </a:highlight>
                <a:latin typeface="Zilla Slab"/>
                <a:ea typeface="Zilla Slab"/>
                <a:cs typeface="Zilla Slab"/>
                <a:sym typeface="Zilla Slab"/>
              </a:rPr>
              <a:t>NAREDIMO SI NAČRT IZVEDBE</a:t>
            </a:r>
            <a:endParaRPr sz="3200" kern="0">
              <a:solidFill>
                <a:srgbClr val="FFFFFF"/>
              </a:solidFill>
              <a:highlight>
                <a:srgbClr val="800000"/>
              </a:highlight>
              <a:latin typeface="Zilla Slab"/>
              <a:ea typeface="Zilla Slab"/>
              <a:cs typeface="Zilla Slab"/>
              <a:sym typeface="Zilla Slab"/>
            </a:endParaRPr>
          </a:p>
        </p:txBody>
      </p:sp>
      <p:sp>
        <p:nvSpPr>
          <p:cNvPr id="1425" name="Google Shape;1425;p88"/>
          <p:cNvSpPr/>
          <p:nvPr/>
        </p:nvSpPr>
        <p:spPr>
          <a:xfrm>
            <a:off x="1070692" y="2668223"/>
            <a:ext cx="7405512" cy="3211530"/>
          </a:xfrm>
          <a:prstGeom prst="rect">
            <a:avLst/>
          </a:prstGeom>
          <a:noFill/>
          <a:ln>
            <a:noFill/>
          </a:ln>
        </p:spPr>
        <p:txBody>
          <a:bodyPr spcFirstLastPara="1" wrap="square" lIns="121900" tIns="60933" rIns="121900" bIns="60933" anchor="t" anchorCtr="0">
            <a:spAutoFit/>
          </a:bodyPr>
          <a:lstStyle/>
          <a:p>
            <a:pPr defTabSz="1219170">
              <a:buClr>
                <a:srgbClr val="000000"/>
              </a:buClr>
              <a:buSzPts val="1400"/>
              <a:defRPr/>
            </a:pPr>
            <a:r>
              <a:rPr lang="en" sz="1867" b="1" kern="0">
                <a:solidFill>
                  <a:srgbClr val="000000"/>
                </a:solidFill>
                <a:latin typeface="Arial"/>
                <a:ea typeface="Arial"/>
                <a:cs typeface="Arial"/>
                <a:sym typeface="Arial"/>
              </a:rPr>
              <a:t>Narediti moram:</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Predstavitvena brošura</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Prodajno pismo</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Seznam gostincev</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Nagovarjanje strank</a:t>
            </a:r>
            <a:endParaRPr sz="1867" kern="0">
              <a:solidFill>
                <a:srgbClr val="000000"/>
              </a:solidFill>
              <a:latin typeface="Arial"/>
              <a:cs typeface="Arial"/>
              <a:sym typeface="Arial"/>
            </a:endParaRPr>
          </a:p>
          <a:p>
            <a:pPr defTabSz="1219170">
              <a:buClr>
                <a:srgbClr val="000000"/>
              </a:buClr>
              <a:buSzPts val="1050"/>
              <a:defRPr/>
            </a:pPr>
            <a:r>
              <a:rPr lang="en" sz="1400" b="1" kern="0">
                <a:solidFill>
                  <a:srgbClr val="000000"/>
                </a:solidFill>
                <a:latin typeface="Arial"/>
                <a:ea typeface="Arial"/>
                <a:cs typeface="Arial"/>
                <a:sym typeface="Arial"/>
              </a:rPr>
              <a:t> </a:t>
            </a:r>
            <a:endParaRPr sz="1867" kern="0">
              <a:solidFill>
                <a:srgbClr val="000000"/>
              </a:solidFill>
              <a:latin typeface="Arial"/>
              <a:cs typeface="Arial"/>
              <a:sym typeface="Arial"/>
            </a:endParaRPr>
          </a:p>
          <a:p>
            <a:pPr defTabSz="1219170">
              <a:buClr>
                <a:srgbClr val="000000"/>
              </a:buClr>
              <a:buSzPts val="1800"/>
              <a:defRPr/>
            </a:pPr>
            <a:endParaRPr sz="2400" b="1" kern="0">
              <a:solidFill>
                <a:srgbClr val="000000"/>
              </a:solidFill>
              <a:latin typeface="Arial"/>
              <a:ea typeface="Arial"/>
              <a:cs typeface="Arial"/>
              <a:sym typeface="Arial"/>
            </a:endParaRPr>
          </a:p>
          <a:p>
            <a:pPr defTabSz="1219170">
              <a:buClr>
                <a:srgbClr val="000000"/>
              </a:buClr>
              <a:buSzPts val="1400"/>
              <a:defRPr/>
            </a:pPr>
            <a:r>
              <a:rPr lang="en" sz="1867" b="1" kern="0">
                <a:solidFill>
                  <a:srgbClr val="000000"/>
                </a:solidFill>
                <a:latin typeface="Arial"/>
                <a:ea typeface="Arial"/>
                <a:cs typeface="Arial"/>
                <a:sym typeface="Arial"/>
              </a:rPr>
              <a:t>Poleg tega je treba še:</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Predstavitvena spletna stran</a:t>
            </a:r>
            <a:endParaRPr sz="1867" kern="0">
              <a:solidFill>
                <a:srgbClr val="000000"/>
              </a:solidFill>
              <a:latin typeface="Arial"/>
              <a:cs typeface="Arial"/>
              <a:sym typeface="Arial"/>
            </a:endParaRPr>
          </a:p>
          <a:p>
            <a:pPr marL="380990" indent="-380990" defTabSz="1219170">
              <a:buClr>
                <a:srgbClr val="000000"/>
              </a:buClr>
              <a:buSzPts val="1400"/>
              <a:buFont typeface="Arial"/>
              <a:buChar char="-"/>
              <a:defRPr/>
            </a:pPr>
            <a:r>
              <a:rPr lang="en" sz="1867" b="1" kern="0">
                <a:solidFill>
                  <a:srgbClr val="000000"/>
                </a:solidFill>
                <a:latin typeface="Arial"/>
                <a:ea typeface="Arial"/>
                <a:cs typeface="Arial"/>
                <a:sym typeface="Arial"/>
              </a:rPr>
              <a:t>Redno objavljati na Instagramu </a:t>
            </a:r>
            <a:endParaRPr sz="1867" b="1" kern="0">
              <a:solidFill>
                <a:srgbClr val="000000"/>
              </a:solidFill>
              <a:latin typeface="Arial"/>
              <a:ea typeface="Arial"/>
              <a:cs typeface="Arial"/>
              <a:sym typeface="Arial"/>
            </a:endParaRPr>
          </a:p>
          <a:p>
            <a:pPr defTabSz="1219170">
              <a:buClr>
                <a:srgbClr val="000000"/>
              </a:buClr>
              <a:buSzPts val="1000"/>
              <a:defRPr/>
            </a:pPr>
            <a:r>
              <a:rPr lang="en" sz="1333" b="1" kern="0">
                <a:solidFill>
                  <a:srgbClr val="000000"/>
                </a:solidFill>
                <a:latin typeface="Arial"/>
                <a:ea typeface="Arial"/>
                <a:cs typeface="Arial"/>
                <a:sym typeface="Arial"/>
              </a:rPr>
              <a:t> </a:t>
            </a:r>
            <a:endParaRPr sz="2133" b="1" kern="0">
              <a:solidFill>
                <a:srgbClr val="000000"/>
              </a:solidFill>
              <a:latin typeface="Arial"/>
              <a:ea typeface="Arial"/>
              <a:cs typeface="Arial"/>
              <a:sym typeface="Arial"/>
            </a:endParaRPr>
          </a:p>
        </p:txBody>
      </p:sp>
      <p:sp>
        <p:nvSpPr>
          <p:cNvPr id="1426" name="Google Shape;1426;p88"/>
          <p:cNvSpPr/>
          <p:nvPr/>
        </p:nvSpPr>
        <p:spPr>
          <a:xfrm>
            <a:off x="1273892" y="1819900"/>
            <a:ext cx="7405512" cy="697701"/>
          </a:xfrm>
          <a:prstGeom prst="rect">
            <a:avLst/>
          </a:prstGeom>
          <a:noFill/>
          <a:ln>
            <a:noFill/>
          </a:ln>
        </p:spPr>
        <p:txBody>
          <a:bodyPr spcFirstLastPara="1" wrap="square" lIns="121900" tIns="60933" rIns="121900" bIns="60933" anchor="t" anchorCtr="0">
            <a:spAutoFit/>
          </a:bodyPr>
          <a:lstStyle/>
          <a:p>
            <a:pPr defTabSz="1219170">
              <a:buClr>
                <a:srgbClr val="000000"/>
              </a:buClr>
              <a:buSzPts val="1400"/>
              <a:defRPr/>
            </a:pPr>
            <a:r>
              <a:rPr lang="en" sz="1867" b="1" kern="0">
                <a:solidFill>
                  <a:srgbClr val="000000"/>
                </a:solidFill>
                <a:latin typeface="Arial"/>
                <a:ea typeface="Arial"/>
                <a:cs typeface="Arial"/>
                <a:sym typeface="Arial"/>
              </a:rPr>
              <a:t>VSAK MESEC DOSEČI VSAJ 16 PRODAJ</a:t>
            </a:r>
            <a:br>
              <a:rPr lang="en" sz="1867" b="1" kern="0">
                <a:solidFill>
                  <a:srgbClr val="000000"/>
                </a:solidFill>
                <a:latin typeface="Arial"/>
                <a:ea typeface="Arial"/>
                <a:cs typeface="Arial"/>
                <a:sym typeface="Arial"/>
              </a:rPr>
            </a:br>
            <a:r>
              <a:rPr lang="en" sz="1867" b="1" kern="0">
                <a:solidFill>
                  <a:srgbClr val="000000"/>
                </a:solidFill>
                <a:latin typeface="Arial"/>
                <a:ea typeface="Arial"/>
                <a:cs typeface="Arial"/>
                <a:sym typeface="Arial"/>
              </a:rPr>
              <a:t>(DOBITI 30 PRODAJNIH SESTANKOV)</a:t>
            </a:r>
            <a:r>
              <a:rPr lang="en" sz="1333" b="1" kern="0">
                <a:solidFill>
                  <a:srgbClr val="000000"/>
                </a:solidFill>
                <a:latin typeface="Arial"/>
                <a:ea typeface="Arial"/>
                <a:cs typeface="Arial"/>
                <a:sym typeface="Arial"/>
              </a:rPr>
              <a:t> </a:t>
            </a:r>
            <a:endParaRPr sz="2133" b="1" kern="0">
              <a:solidFill>
                <a:srgbClr val="000000"/>
              </a:solidFill>
              <a:latin typeface="Arial"/>
              <a:ea typeface="Arial"/>
              <a:cs typeface="Arial"/>
              <a:sym typeface="Arial"/>
            </a:endParaRPr>
          </a:p>
        </p:txBody>
      </p:sp>
      <p:pic>
        <p:nvPicPr>
          <p:cNvPr id="1427" name="Google Shape;1427;p88" descr="A picture containing keyboard&#10;&#10;Description automatically generated"/>
          <p:cNvPicPr preferRelativeResize="0"/>
          <p:nvPr/>
        </p:nvPicPr>
        <p:blipFill rotWithShape="1">
          <a:blip r:embed="rId5">
            <a:alphaModFix/>
          </a:blip>
          <a:srcRect/>
          <a:stretch/>
        </p:blipFill>
        <p:spPr>
          <a:xfrm>
            <a:off x="3083346" y="4208620"/>
            <a:ext cx="2918311" cy="2255059"/>
          </a:xfrm>
          <a:prstGeom prst="rect">
            <a:avLst/>
          </a:prstGeom>
          <a:noFill/>
          <a:ln>
            <a:noFill/>
          </a:ln>
        </p:spPr>
      </p:pic>
      <p:cxnSp>
        <p:nvCxnSpPr>
          <p:cNvPr id="1428" name="Google Shape;1428;p88"/>
          <p:cNvCxnSpPr/>
          <p:nvPr/>
        </p:nvCxnSpPr>
        <p:spPr>
          <a:xfrm>
            <a:off x="3716594" y="4891057"/>
            <a:ext cx="1366684" cy="0"/>
          </a:xfrm>
          <a:prstGeom prst="straightConnector1">
            <a:avLst/>
          </a:prstGeom>
          <a:noFill/>
          <a:ln w="76200" cap="flat" cmpd="sng">
            <a:solidFill>
              <a:srgbClr val="C00000"/>
            </a:solidFill>
            <a:prstDash val="solid"/>
            <a:round/>
            <a:headEnd type="oval" w="med" len="med"/>
            <a:tailEnd type="oval" w="med" len="med"/>
          </a:ln>
        </p:spPr>
      </p:cxnSp>
      <p:cxnSp>
        <p:nvCxnSpPr>
          <p:cNvPr id="1429" name="Google Shape;1429;p88"/>
          <p:cNvCxnSpPr/>
          <p:nvPr/>
        </p:nvCxnSpPr>
        <p:spPr>
          <a:xfrm>
            <a:off x="4385187" y="5487548"/>
            <a:ext cx="1017635" cy="0"/>
          </a:xfrm>
          <a:prstGeom prst="straightConnector1">
            <a:avLst/>
          </a:prstGeom>
          <a:noFill/>
          <a:ln w="76200" cap="flat" cmpd="sng">
            <a:solidFill>
              <a:srgbClr val="C00000"/>
            </a:solidFill>
            <a:prstDash val="solid"/>
            <a:round/>
            <a:headEnd type="oval" w="med" len="med"/>
            <a:tailEnd type="oval" w="med" len="med"/>
          </a:ln>
        </p:spPr>
      </p:cxnSp>
      <p:cxnSp>
        <p:nvCxnSpPr>
          <p:cNvPr id="1430" name="Google Shape;1430;p88"/>
          <p:cNvCxnSpPr/>
          <p:nvPr/>
        </p:nvCxnSpPr>
        <p:spPr>
          <a:xfrm>
            <a:off x="3382300" y="5179471"/>
            <a:ext cx="334293" cy="0"/>
          </a:xfrm>
          <a:prstGeom prst="straightConnector1">
            <a:avLst/>
          </a:prstGeom>
          <a:noFill/>
          <a:ln w="76200" cap="flat" cmpd="sng">
            <a:solidFill>
              <a:srgbClr val="191916"/>
            </a:solidFill>
            <a:prstDash val="solid"/>
            <a:round/>
            <a:headEnd type="oval" w="med" len="med"/>
            <a:tailEnd type="oval" w="med" len="med"/>
          </a:ln>
        </p:spPr>
      </p:cxnSp>
      <p:cxnSp>
        <p:nvCxnSpPr>
          <p:cNvPr id="1431" name="Google Shape;1431;p88"/>
          <p:cNvCxnSpPr/>
          <p:nvPr/>
        </p:nvCxnSpPr>
        <p:spPr>
          <a:xfrm>
            <a:off x="3382300" y="5795625"/>
            <a:ext cx="334293" cy="0"/>
          </a:xfrm>
          <a:prstGeom prst="straightConnector1">
            <a:avLst/>
          </a:prstGeom>
          <a:noFill/>
          <a:ln w="76200" cap="flat" cmpd="sng">
            <a:solidFill>
              <a:srgbClr val="191916"/>
            </a:solidFill>
            <a:prstDash val="solid"/>
            <a:round/>
            <a:headEnd type="oval" w="med" len="med"/>
            <a:tailEnd type="oval" w="med" len="med"/>
          </a:ln>
        </p:spPr>
      </p:cxnSp>
      <p:cxnSp>
        <p:nvCxnSpPr>
          <p:cNvPr id="1432" name="Google Shape;1432;p88"/>
          <p:cNvCxnSpPr/>
          <p:nvPr/>
        </p:nvCxnSpPr>
        <p:spPr>
          <a:xfrm>
            <a:off x="4033683" y="5187173"/>
            <a:ext cx="366252" cy="0"/>
          </a:xfrm>
          <a:prstGeom prst="straightConnector1">
            <a:avLst/>
          </a:prstGeom>
          <a:noFill/>
          <a:ln w="76200" cap="flat" cmpd="sng">
            <a:solidFill>
              <a:srgbClr val="00B050"/>
            </a:solidFill>
            <a:prstDash val="solid"/>
            <a:round/>
            <a:headEnd type="oval" w="med" len="med"/>
            <a:tailEnd type="oval" w="med" len="med"/>
          </a:ln>
        </p:spPr>
      </p:cxnSp>
      <p:cxnSp>
        <p:nvCxnSpPr>
          <p:cNvPr id="1433" name="Google Shape;1433;p88"/>
          <p:cNvCxnSpPr/>
          <p:nvPr/>
        </p:nvCxnSpPr>
        <p:spPr>
          <a:xfrm rot="10800000">
            <a:off x="6096001" y="2172930"/>
            <a:ext cx="2949679" cy="845573"/>
          </a:xfrm>
          <a:prstGeom prst="straightConnector1">
            <a:avLst/>
          </a:prstGeom>
          <a:noFill/>
          <a:ln w="38100" cap="flat" cmpd="sng">
            <a:solidFill>
              <a:schemeClr val="accent3"/>
            </a:solidFill>
            <a:prstDash val="solid"/>
            <a:round/>
            <a:headEnd type="oval" w="med" len="med"/>
            <a:tailEnd type="stealth" w="med" len="med"/>
          </a:ln>
        </p:spPr>
      </p:cxnSp>
      <p:cxnSp>
        <p:nvCxnSpPr>
          <p:cNvPr id="1434" name="Google Shape;1434;p88"/>
          <p:cNvCxnSpPr/>
          <p:nvPr/>
        </p:nvCxnSpPr>
        <p:spPr>
          <a:xfrm rot="10800000">
            <a:off x="3549447" y="2991687"/>
            <a:ext cx="5464925" cy="845573"/>
          </a:xfrm>
          <a:prstGeom prst="straightConnector1">
            <a:avLst/>
          </a:prstGeom>
          <a:noFill/>
          <a:ln w="38100" cap="flat" cmpd="sng">
            <a:solidFill>
              <a:schemeClr val="accent3"/>
            </a:solidFill>
            <a:prstDash val="solid"/>
            <a:round/>
            <a:headEnd type="oval" w="med" len="med"/>
            <a:tailEnd type="stealth" w="med" len="med"/>
          </a:ln>
        </p:spPr>
      </p:cxnSp>
      <p:cxnSp>
        <p:nvCxnSpPr>
          <p:cNvPr id="1435" name="Google Shape;1435;p88"/>
          <p:cNvCxnSpPr/>
          <p:nvPr/>
        </p:nvCxnSpPr>
        <p:spPr>
          <a:xfrm rot="10800000">
            <a:off x="6695768" y="4031566"/>
            <a:ext cx="2318605" cy="631333"/>
          </a:xfrm>
          <a:prstGeom prst="straightConnector1">
            <a:avLst/>
          </a:prstGeom>
          <a:noFill/>
          <a:ln w="38100" cap="flat" cmpd="sng">
            <a:solidFill>
              <a:schemeClr val="accent3"/>
            </a:solidFill>
            <a:prstDash val="solid"/>
            <a:round/>
            <a:headEnd type="oval" w="med" len="med"/>
            <a:tailEnd type="stealth" w="med" len="med"/>
          </a:ln>
        </p:spPr>
      </p:cxn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show="0">
  <p:cSld>
    <p:spTree>
      <p:nvGrpSpPr>
        <p:cNvPr id="1" name="Shape 1439"/>
        <p:cNvGrpSpPr/>
        <p:nvPr/>
      </p:nvGrpSpPr>
      <p:grpSpPr>
        <a:xfrm>
          <a:off x="0" y="0"/>
          <a:ext cx="0" cy="0"/>
          <a:chOff x="0" y="0"/>
          <a:chExt cx="0" cy="0"/>
        </a:xfrm>
      </p:grpSpPr>
      <p:sp>
        <p:nvSpPr>
          <p:cNvPr id="1440" name="Google Shape;1440;p89"/>
          <p:cNvSpPr txBox="1">
            <a:spLocks noGrp="1"/>
          </p:cNvSpPr>
          <p:nvPr>
            <p:ph type="title"/>
          </p:nvPr>
        </p:nvSpPr>
        <p:spPr>
          <a:xfrm>
            <a:off x="2515585" y="801989"/>
            <a:ext cx="8195449" cy="854800"/>
          </a:xfrm>
          <a:prstGeom prst="rect">
            <a:avLst/>
          </a:prstGeom>
          <a:noFill/>
          <a:ln>
            <a:noFill/>
          </a:ln>
        </p:spPr>
        <p:txBody>
          <a:bodyPr spcFirstLastPara="1" wrap="square" lIns="0" tIns="0" rIns="0" bIns="0" anchor="b" anchorCtr="0">
            <a:noAutofit/>
          </a:bodyPr>
          <a:lstStyle/>
          <a:p>
            <a:r>
              <a:rPr lang="en"/>
              <a:t>Povzetek korakov</a:t>
            </a:r>
            <a:endParaRPr/>
          </a:p>
        </p:txBody>
      </p:sp>
      <p:sp>
        <p:nvSpPr>
          <p:cNvPr id="1442" name="Google Shape;1442;p89"/>
          <p:cNvSpPr/>
          <p:nvPr/>
        </p:nvSpPr>
        <p:spPr>
          <a:xfrm>
            <a:off x="815201" y="454171"/>
            <a:ext cx="1357201" cy="1202619"/>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443" name="Google Shape;1443;p89"/>
          <p:cNvSpPr txBox="1"/>
          <p:nvPr/>
        </p:nvSpPr>
        <p:spPr>
          <a:xfrm>
            <a:off x="2515584" y="630061"/>
            <a:ext cx="5558229" cy="511375"/>
          </a:xfrm>
          <a:prstGeom prst="rect">
            <a:avLst/>
          </a:prstGeom>
          <a:noFill/>
          <a:ln>
            <a:noFill/>
          </a:ln>
        </p:spPr>
        <p:txBody>
          <a:bodyPr spcFirstLastPara="1" wrap="square" lIns="0" tIns="0" rIns="0" bIns="0" anchor="t" anchorCtr="0">
            <a:noAutofit/>
          </a:bodyPr>
          <a:lstStyle/>
          <a:p>
            <a:pPr defTabSz="1219170">
              <a:lnSpc>
                <a:spcPct val="115000"/>
              </a:lnSpc>
              <a:spcBef>
                <a:spcPts val="800"/>
              </a:spcBef>
              <a:buClr>
                <a:srgbClr val="D04623"/>
              </a:buClr>
              <a:buSzPts val="1600"/>
              <a:defRPr/>
            </a:pPr>
            <a:r>
              <a:rPr lang="en" sz="2133" b="1" kern="0">
                <a:solidFill>
                  <a:srgbClr val="56051A"/>
                </a:solidFill>
                <a:latin typeface="Red Hat Text"/>
                <a:ea typeface="Red Hat Text"/>
                <a:cs typeface="Red Hat Text"/>
                <a:sym typeface="Red Hat Text"/>
              </a:rPr>
              <a:t>PRIPRAVA STRATEGIJE ZA NAŠ POSEL:</a:t>
            </a:r>
            <a:endParaRPr sz="1867" kern="0">
              <a:solidFill>
                <a:srgbClr val="000000"/>
              </a:solidFill>
              <a:latin typeface="Arial"/>
              <a:cs typeface="Arial"/>
              <a:sym typeface="Arial"/>
            </a:endParaRPr>
          </a:p>
        </p:txBody>
      </p:sp>
      <p:cxnSp>
        <p:nvCxnSpPr>
          <p:cNvPr id="1444" name="Google Shape;1444;p89"/>
          <p:cNvCxnSpPr/>
          <p:nvPr/>
        </p:nvCxnSpPr>
        <p:spPr>
          <a:xfrm>
            <a:off x="2021912" y="3816620"/>
            <a:ext cx="818024" cy="0"/>
          </a:xfrm>
          <a:prstGeom prst="straightConnector1">
            <a:avLst/>
          </a:prstGeom>
          <a:noFill/>
          <a:ln w="28575" cap="flat" cmpd="sng">
            <a:solidFill>
              <a:schemeClr val="dk1"/>
            </a:solidFill>
            <a:prstDash val="solid"/>
            <a:round/>
            <a:headEnd type="none" w="sm" len="sm"/>
            <a:tailEnd type="stealth" w="med" len="med"/>
          </a:ln>
        </p:spPr>
      </p:cxnSp>
      <p:grpSp>
        <p:nvGrpSpPr>
          <p:cNvPr id="1445" name="Google Shape;1445;p89"/>
          <p:cNvGrpSpPr/>
          <p:nvPr/>
        </p:nvGrpSpPr>
        <p:grpSpPr>
          <a:xfrm>
            <a:off x="6686540" y="2052202"/>
            <a:ext cx="2817515" cy="3528839"/>
            <a:chOff x="3482840" y="1270697"/>
            <a:chExt cx="2113136" cy="2646629"/>
          </a:xfrm>
        </p:grpSpPr>
        <p:sp>
          <p:nvSpPr>
            <p:cNvPr id="1446" name="Google Shape;1446;p89"/>
            <p:cNvSpPr/>
            <p:nvPr/>
          </p:nvSpPr>
          <p:spPr>
            <a:xfrm>
              <a:off x="3482840" y="1270700"/>
              <a:ext cx="437038" cy="2646623"/>
            </a:xfrm>
            <a:prstGeom prst="leftBrace">
              <a:avLst>
                <a:gd name="adj1" fmla="val 8333"/>
                <a:gd name="adj2" fmla="val 50000"/>
              </a:avLst>
            </a:prstGeom>
            <a:noFill/>
            <a:ln w="28575"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grpSp>
          <p:nvGrpSpPr>
            <p:cNvPr id="1447" name="Google Shape;1447;p89"/>
            <p:cNvGrpSpPr/>
            <p:nvPr/>
          </p:nvGrpSpPr>
          <p:grpSpPr>
            <a:xfrm>
              <a:off x="3849057" y="1270697"/>
              <a:ext cx="1504357" cy="2646629"/>
              <a:chOff x="4237359" y="1622744"/>
              <a:chExt cx="1504357" cy="2646629"/>
            </a:xfrm>
          </p:grpSpPr>
          <p:grpSp>
            <p:nvGrpSpPr>
              <p:cNvPr id="1448" name="Google Shape;1448;p89"/>
              <p:cNvGrpSpPr/>
              <p:nvPr/>
            </p:nvGrpSpPr>
            <p:grpSpPr>
              <a:xfrm>
                <a:off x="4237359" y="1622744"/>
                <a:ext cx="1504357" cy="783715"/>
                <a:chOff x="4233777" y="1512445"/>
                <a:chExt cx="1504357" cy="783715"/>
              </a:xfrm>
            </p:grpSpPr>
            <p:sp>
              <p:nvSpPr>
                <p:cNvPr id="1449" name="Google Shape;1449;p89"/>
                <p:cNvSpPr txBox="1"/>
                <p:nvPr/>
              </p:nvSpPr>
              <p:spPr>
                <a:xfrm>
                  <a:off x="4233777" y="1975285"/>
                  <a:ext cx="1504357" cy="32087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467" b="1" kern="0">
                      <a:solidFill>
                        <a:srgbClr val="56051A"/>
                      </a:solidFill>
                      <a:latin typeface="Red Hat Text"/>
                      <a:ea typeface="Red Hat Text"/>
                      <a:cs typeface="Red Hat Text"/>
                      <a:sym typeface="Red Hat Text"/>
                    </a:rPr>
                    <a:t>FINANČNI IZRAČUN</a:t>
                  </a:r>
                  <a:endParaRPr sz="1467" b="1" kern="0">
                    <a:solidFill>
                      <a:srgbClr val="56051A"/>
                    </a:solidFill>
                    <a:latin typeface="Red Hat Text"/>
                    <a:ea typeface="Red Hat Text"/>
                    <a:cs typeface="Red Hat Text"/>
                    <a:sym typeface="Red Hat Text"/>
                  </a:endParaRPr>
                </a:p>
              </p:txBody>
            </p:sp>
            <p:sp>
              <p:nvSpPr>
                <p:cNvPr id="1450" name="Google Shape;1450;p89"/>
                <p:cNvSpPr/>
                <p:nvPr/>
              </p:nvSpPr>
              <p:spPr>
                <a:xfrm>
                  <a:off x="4681001" y="1512445"/>
                  <a:ext cx="597811" cy="523832"/>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1451" name="Google Shape;1451;p89"/>
              <p:cNvGrpSpPr/>
              <p:nvPr/>
            </p:nvGrpSpPr>
            <p:grpSpPr>
              <a:xfrm>
                <a:off x="4237359" y="2566913"/>
                <a:ext cx="1504357" cy="751218"/>
                <a:chOff x="4227396" y="2664463"/>
                <a:chExt cx="1504357" cy="751218"/>
              </a:xfrm>
            </p:grpSpPr>
            <p:pic>
              <p:nvPicPr>
                <p:cNvPr id="1452" name="Google Shape;1452;p89" descr="A close up of a logo&#10;&#10;Description automatically generated"/>
                <p:cNvPicPr preferRelativeResize="0"/>
                <p:nvPr/>
              </p:nvPicPr>
              <p:blipFill rotWithShape="1">
                <a:blip r:embed="rId3">
                  <a:alphaModFix/>
                </a:blip>
                <a:srcRect b="13086"/>
                <a:stretch/>
              </p:blipFill>
              <p:spPr>
                <a:xfrm>
                  <a:off x="4681001" y="2664463"/>
                  <a:ext cx="597149" cy="519004"/>
                </a:xfrm>
                <a:prstGeom prst="rect">
                  <a:avLst/>
                </a:prstGeom>
                <a:noFill/>
                <a:ln>
                  <a:noFill/>
                </a:ln>
              </p:spPr>
            </p:pic>
            <p:sp>
              <p:nvSpPr>
                <p:cNvPr id="1453" name="Google Shape;1453;p89"/>
                <p:cNvSpPr txBox="1"/>
                <p:nvPr/>
              </p:nvSpPr>
              <p:spPr>
                <a:xfrm>
                  <a:off x="4227396" y="3094806"/>
                  <a:ext cx="1504357" cy="32087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467" b="1" kern="0">
                      <a:solidFill>
                        <a:srgbClr val="56051A"/>
                      </a:solidFill>
                      <a:latin typeface="Red Hat Text"/>
                      <a:ea typeface="Red Hat Text"/>
                      <a:cs typeface="Red Hat Text"/>
                      <a:sym typeface="Red Hat Text"/>
                    </a:rPr>
                    <a:t>PRODAJNI LIJAK</a:t>
                  </a:r>
                  <a:endParaRPr sz="1467" b="1" kern="0">
                    <a:solidFill>
                      <a:srgbClr val="56051A"/>
                    </a:solidFill>
                    <a:latin typeface="Red Hat Text"/>
                    <a:ea typeface="Red Hat Text"/>
                    <a:cs typeface="Red Hat Text"/>
                    <a:sym typeface="Red Hat Text"/>
                  </a:endParaRPr>
                </a:p>
              </p:txBody>
            </p:sp>
          </p:grpSp>
          <p:grpSp>
            <p:nvGrpSpPr>
              <p:cNvPr id="1454" name="Google Shape;1454;p89"/>
              <p:cNvGrpSpPr/>
              <p:nvPr/>
            </p:nvGrpSpPr>
            <p:grpSpPr>
              <a:xfrm>
                <a:off x="4237359" y="3478585"/>
                <a:ext cx="1504357" cy="790788"/>
                <a:chOff x="4227394" y="3605333"/>
                <a:chExt cx="1504357" cy="790788"/>
              </a:xfrm>
            </p:grpSpPr>
            <p:sp>
              <p:nvSpPr>
                <p:cNvPr id="1455" name="Google Shape;1455;p89"/>
                <p:cNvSpPr/>
                <p:nvPr/>
              </p:nvSpPr>
              <p:spPr>
                <a:xfrm>
                  <a:off x="4706418" y="3605333"/>
                  <a:ext cx="546311" cy="469913"/>
                </a:xfrm>
                <a:custGeom>
                  <a:avLst/>
                  <a:gdLst/>
                  <a:ahLst/>
                  <a:cxnLst/>
                  <a:rect l="l" t="t" r="r" b="b"/>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456" name="Google Shape;1456;p89"/>
                <p:cNvSpPr txBox="1"/>
                <p:nvPr/>
              </p:nvSpPr>
              <p:spPr>
                <a:xfrm>
                  <a:off x="4227394" y="4075246"/>
                  <a:ext cx="1504357" cy="32087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467" b="1" kern="0">
                      <a:solidFill>
                        <a:srgbClr val="56051A"/>
                      </a:solidFill>
                      <a:latin typeface="Red Hat Text"/>
                      <a:ea typeface="Red Hat Text"/>
                      <a:cs typeface="Red Hat Text"/>
                      <a:sym typeface="Red Hat Text"/>
                    </a:rPr>
                    <a:t>SEZNAM STRANK</a:t>
                  </a:r>
                  <a:endParaRPr sz="1467" b="1" kern="0">
                    <a:solidFill>
                      <a:srgbClr val="56051A"/>
                    </a:solidFill>
                    <a:latin typeface="Red Hat Text"/>
                    <a:ea typeface="Red Hat Text"/>
                    <a:cs typeface="Red Hat Text"/>
                    <a:sym typeface="Red Hat Text"/>
                  </a:endParaRPr>
                </a:p>
              </p:txBody>
            </p:sp>
          </p:grpSp>
          <p:cxnSp>
            <p:nvCxnSpPr>
              <p:cNvPr id="1457" name="Google Shape;1457;p89"/>
              <p:cNvCxnSpPr/>
              <p:nvPr/>
            </p:nvCxnSpPr>
            <p:spPr>
              <a:xfrm>
                <a:off x="4989461" y="3275426"/>
                <a:ext cx="153" cy="245864"/>
              </a:xfrm>
              <a:prstGeom prst="straightConnector1">
                <a:avLst/>
              </a:prstGeom>
              <a:noFill/>
              <a:ln w="28575" cap="flat" cmpd="sng">
                <a:solidFill>
                  <a:schemeClr val="dk1"/>
                </a:solidFill>
                <a:prstDash val="solid"/>
                <a:round/>
                <a:headEnd type="none" w="sm" len="sm"/>
                <a:tailEnd type="stealth" w="med" len="med"/>
              </a:ln>
            </p:spPr>
          </p:cxnSp>
          <p:cxnSp>
            <p:nvCxnSpPr>
              <p:cNvPr id="1458" name="Google Shape;1458;p89"/>
              <p:cNvCxnSpPr/>
              <p:nvPr/>
            </p:nvCxnSpPr>
            <p:spPr>
              <a:xfrm>
                <a:off x="4989461" y="2363754"/>
                <a:ext cx="153" cy="245864"/>
              </a:xfrm>
              <a:prstGeom prst="straightConnector1">
                <a:avLst/>
              </a:prstGeom>
              <a:noFill/>
              <a:ln w="28575" cap="flat" cmpd="sng">
                <a:solidFill>
                  <a:schemeClr val="dk1"/>
                </a:solidFill>
                <a:prstDash val="solid"/>
                <a:round/>
                <a:headEnd type="none" w="sm" len="sm"/>
                <a:tailEnd type="stealth" w="med" len="med"/>
              </a:ln>
            </p:spPr>
          </p:cxnSp>
        </p:grpSp>
        <p:sp>
          <p:nvSpPr>
            <p:cNvPr id="1459" name="Google Shape;1459;p89"/>
            <p:cNvSpPr/>
            <p:nvPr/>
          </p:nvSpPr>
          <p:spPr>
            <a:xfrm flipH="1">
              <a:off x="5158938" y="1270697"/>
              <a:ext cx="437038" cy="2646623"/>
            </a:xfrm>
            <a:prstGeom prst="leftBrace">
              <a:avLst>
                <a:gd name="adj1" fmla="val 8333"/>
                <a:gd name="adj2" fmla="val 50000"/>
              </a:avLst>
            </a:prstGeom>
            <a:noFill/>
            <a:ln w="28575"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grpSp>
      <p:grpSp>
        <p:nvGrpSpPr>
          <p:cNvPr id="1460" name="Google Shape;1460;p89"/>
          <p:cNvGrpSpPr/>
          <p:nvPr/>
        </p:nvGrpSpPr>
        <p:grpSpPr>
          <a:xfrm>
            <a:off x="172346" y="2611050"/>
            <a:ext cx="2005809" cy="2411143"/>
            <a:chOff x="129259" y="1724600"/>
            <a:chExt cx="1504357" cy="1808357"/>
          </a:xfrm>
        </p:grpSpPr>
        <p:sp>
          <p:nvSpPr>
            <p:cNvPr id="1461" name="Google Shape;1461;p89"/>
            <p:cNvSpPr txBox="1"/>
            <p:nvPr/>
          </p:nvSpPr>
          <p:spPr>
            <a:xfrm>
              <a:off x="129259" y="2440657"/>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467" b="1" kern="0">
                  <a:solidFill>
                    <a:srgbClr val="56051A"/>
                  </a:solidFill>
                  <a:latin typeface="Red Hat Text"/>
                  <a:ea typeface="Red Hat Text"/>
                  <a:cs typeface="Red Hat Text"/>
                  <a:sym typeface="Red Hat Text"/>
                </a:rPr>
                <a:t>PRODUKT, KI GA ŽELIMO PRODATI</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 sz="1467" kern="0">
                  <a:solidFill>
                    <a:srgbClr val="56051A"/>
                  </a:solidFill>
                  <a:latin typeface="Red Hat Text"/>
                  <a:ea typeface="Red Hat Text"/>
                  <a:cs typeface="Red Hat Text"/>
                  <a:sym typeface="Red Hat Text"/>
                </a:rPr>
                <a:t>…ali </a:t>
              </a:r>
              <a:r>
                <a:rPr lang="en" sz="1467" b="1" kern="0">
                  <a:solidFill>
                    <a:srgbClr val="56051A"/>
                  </a:solidFill>
                  <a:latin typeface="Red Hat Text"/>
                  <a:ea typeface="Red Hat Text"/>
                  <a:cs typeface="Red Hat Text"/>
                  <a:sym typeface="Red Hat Text"/>
                </a:rPr>
                <a:t>storitev</a:t>
              </a:r>
              <a:r>
                <a:rPr lang="en" sz="1467" kern="0">
                  <a:solidFill>
                    <a:srgbClr val="56051A"/>
                  </a:solidFill>
                  <a:latin typeface="Red Hat Text"/>
                  <a:ea typeface="Red Hat Text"/>
                  <a:cs typeface="Red Hat Text"/>
                  <a:sym typeface="Red Hat Text"/>
                </a:rPr>
                <a:t>, s katero hočemo služiti denar</a:t>
              </a:r>
              <a:endParaRPr sz="1467" kern="0">
                <a:solidFill>
                  <a:srgbClr val="56051A"/>
                </a:solidFill>
                <a:latin typeface="Red Hat Text"/>
                <a:ea typeface="Red Hat Text"/>
                <a:cs typeface="Red Hat Text"/>
                <a:sym typeface="Red Hat Text"/>
              </a:endParaRPr>
            </a:p>
          </p:txBody>
        </p:sp>
        <p:sp>
          <p:nvSpPr>
            <p:cNvPr id="1462" name="Google Shape;1462;p89"/>
            <p:cNvSpPr/>
            <p:nvPr/>
          </p:nvSpPr>
          <p:spPr>
            <a:xfrm>
              <a:off x="489609" y="1724600"/>
              <a:ext cx="783656" cy="711101"/>
            </a:xfrm>
            <a:custGeom>
              <a:avLst/>
              <a:gdLst/>
              <a:ahLst/>
              <a:cxnLst/>
              <a:rect l="l" t="t" r="r" b="b"/>
              <a:pathLst>
                <a:path w="22606" h="20513" extrusionOk="0">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cxnSp>
        <p:nvCxnSpPr>
          <p:cNvPr id="1463" name="Google Shape;1463;p89"/>
          <p:cNvCxnSpPr/>
          <p:nvPr/>
        </p:nvCxnSpPr>
        <p:spPr>
          <a:xfrm>
            <a:off x="9347813" y="3816620"/>
            <a:ext cx="661777" cy="0"/>
          </a:xfrm>
          <a:prstGeom prst="straightConnector1">
            <a:avLst/>
          </a:prstGeom>
          <a:noFill/>
          <a:ln w="28575" cap="flat" cmpd="sng">
            <a:solidFill>
              <a:schemeClr val="dk1"/>
            </a:solidFill>
            <a:prstDash val="solid"/>
            <a:round/>
            <a:headEnd type="none" w="sm" len="sm"/>
            <a:tailEnd type="stealth" w="med" len="med"/>
          </a:ln>
        </p:spPr>
      </p:cxnSp>
      <p:grpSp>
        <p:nvGrpSpPr>
          <p:cNvPr id="1464" name="Google Shape;1464;p89"/>
          <p:cNvGrpSpPr/>
          <p:nvPr/>
        </p:nvGrpSpPr>
        <p:grpSpPr>
          <a:xfrm>
            <a:off x="2683694" y="2553703"/>
            <a:ext cx="2005809" cy="2525836"/>
            <a:chOff x="4886348" y="2301700"/>
            <a:chExt cx="1504357" cy="1894377"/>
          </a:xfrm>
        </p:grpSpPr>
        <p:sp>
          <p:nvSpPr>
            <p:cNvPr id="1465" name="Google Shape;1465;p89"/>
            <p:cNvSpPr txBox="1"/>
            <p:nvPr/>
          </p:nvSpPr>
          <p:spPr>
            <a:xfrm>
              <a:off x="4886348" y="3103777"/>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467" b="1" kern="0">
                  <a:solidFill>
                    <a:srgbClr val="56051A"/>
                  </a:solidFill>
                  <a:latin typeface="Red Hat Text"/>
                  <a:ea typeface="Red Hat Text"/>
                  <a:cs typeface="Red Hat Text"/>
                  <a:sym typeface="Red Hat Text"/>
                </a:rPr>
                <a:t>BROŠURA PRODUKTA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 sz="1467" kern="0">
                  <a:solidFill>
                    <a:srgbClr val="56051A"/>
                  </a:solidFill>
                  <a:latin typeface="Red Hat Text"/>
                  <a:ea typeface="Red Hat Text"/>
                  <a:cs typeface="Red Hat Text"/>
                  <a:sym typeface="Red Hat Text"/>
                </a:rPr>
                <a:t>…oziroma </a:t>
              </a:r>
              <a:r>
                <a:rPr lang="en" sz="1467" b="1" kern="0">
                  <a:solidFill>
                    <a:srgbClr val="56051A"/>
                  </a:solidFill>
                  <a:latin typeface="Red Hat Text"/>
                  <a:ea typeface="Red Hat Text"/>
                  <a:cs typeface="Red Hat Text"/>
                  <a:sym typeface="Red Hat Text"/>
                </a:rPr>
                <a:t>ubeseditev</a:t>
              </a:r>
              <a:r>
                <a:rPr lang="en" sz="1467" kern="0">
                  <a:solidFill>
                    <a:srgbClr val="56051A"/>
                  </a:solidFill>
                  <a:latin typeface="Red Hat Text"/>
                  <a:ea typeface="Red Hat Text"/>
                  <a:cs typeface="Red Hat Text"/>
                  <a:sym typeface="Red Hat Text"/>
                </a:rPr>
                <a:t> ponudbe za kupca</a:t>
              </a:r>
              <a:endParaRPr sz="1467" kern="0">
                <a:solidFill>
                  <a:srgbClr val="56051A"/>
                </a:solidFill>
                <a:latin typeface="Red Hat Text"/>
                <a:ea typeface="Red Hat Text"/>
                <a:cs typeface="Red Hat Text"/>
                <a:sym typeface="Red Hat Text"/>
              </a:endParaRPr>
            </a:p>
          </p:txBody>
        </p:sp>
        <p:sp>
          <p:nvSpPr>
            <p:cNvPr id="1466" name="Google Shape;1466;p89"/>
            <p:cNvSpPr/>
            <p:nvPr/>
          </p:nvSpPr>
          <p:spPr>
            <a:xfrm>
              <a:off x="5314610" y="2301700"/>
              <a:ext cx="647831" cy="802077"/>
            </a:xfrm>
            <a:custGeom>
              <a:avLst/>
              <a:gdLst/>
              <a:ahLst/>
              <a:cxnLst/>
              <a:rect l="l" t="t" r="r" b="b"/>
              <a:pathLst>
                <a:path w="16863" h="20878" extrusionOk="0">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1467" name="Google Shape;1467;p89"/>
          <p:cNvGrpSpPr/>
          <p:nvPr/>
        </p:nvGrpSpPr>
        <p:grpSpPr>
          <a:xfrm>
            <a:off x="4836974" y="2614002"/>
            <a:ext cx="2005809" cy="2405237"/>
            <a:chOff x="4189299" y="2261694"/>
            <a:chExt cx="1504357" cy="1803928"/>
          </a:xfrm>
        </p:grpSpPr>
        <p:sp>
          <p:nvSpPr>
            <p:cNvPr id="1468" name="Google Shape;1468;p89"/>
            <p:cNvSpPr txBox="1"/>
            <p:nvPr/>
          </p:nvSpPr>
          <p:spPr>
            <a:xfrm>
              <a:off x="4189299" y="2973322"/>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467" b="1" kern="0">
                  <a:solidFill>
                    <a:srgbClr val="56051A"/>
                  </a:solidFill>
                  <a:latin typeface="Red Hat Text"/>
                  <a:ea typeface="Red Hat Text"/>
                  <a:cs typeface="Red Hat Text"/>
                  <a:sym typeface="Red Hat Text"/>
                </a:rPr>
                <a:t>PRODAJNI NAGOVOR</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 sz="1467" kern="0">
                  <a:solidFill>
                    <a:srgbClr val="56051A"/>
                  </a:solidFill>
                  <a:latin typeface="Red Hat Text"/>
                  <a:ea typeface="Red Hat Text"/>
                  <a:cs typeface="Red Hat Text"/>
                  <a:sym typeface="Red Hat Text"/>
                </a:rPr>
                <a:t>…oziroma </a:t>
              </a:r>
              <a:r>
                <a:rPr lang="en" sz="1467" b="1" kern="0">
                  <a:solidFill>
                    <a:srgbClr val="56051A"/>
                  </a:solidFill>
                  <a:latin typeface="Red Hat Text"/>
                  <a:ea typeface="Red Hat Text"/>
                  <a:cs typeface="Red Hat Text"/>
                  <a:sym typeface="Red Hat Text"/>
                </a:rPr>
                <a:t>vsebina pristopa </a:t>
              </a:r>
              <a:r>
                <a:rPr lang="en" sz="1467" kern="0">
                  <a:solidFill>
                    <a:srgbClr val="56051A"/>
                  </a:solidFill>
                  <a:latin typeface="Red Hat Text"/>
                  <a:ea typeface="Red Hat Text"/>
                  <a:cs typeface="Red Hat Text"/>
                  <a:sym typeface="Red Hat Text"/>
                </a:rPr>
                <a:t>do potencialnega kupca</a:t>
              </a:r>
              <a:endParaRPr sz="1467" kern="0">
                <a:solidFill>
                  <a:srgbClr val="56051A"/>
                </a:solidFill>
                <a:latin typeface="Red Hat Text"/>
                <a:ea typeface="Red Hat Text"/>
                <a:cs typeface="Red Hat Text"/>
                <a:sym typeface="Red Hat Text"/>
              </a:endParaRPr>
            </a:p>
          </p:txBody>
        </p:sp>
        <p:sp>
          <p:nvSpPr>
            <p:cNvPr id="1469" name="Google Shape;1469;p89"/>
            <p:cNvSpPr/>
            <p:nvPr/>
          </p:nvSpPr>
          <p:spPr>
            <a:xfrm>
              <a:off x="4573981" y="2261694"/>
              <a:ext cx="734993" cy="711628"/>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sp>
        <p:nvSpPr>
          <p:cNvPr id="1470" name="Google Shape;1470;p89"/>
          <p:cNvSpPr/>
          <p:nvPr/>
        </p:nvSpPr>
        <p:spPr>
          <a:xfrm>
            <a:off x="4533261" y="3570426"/>
            <a:ext cx="459956" cy="492388"/>
          </a:xfrm>
          <a:prstGeom prst="rect">
            <a:avLst/>
          </a:prstGeom>
          <a:noFill/>
          <a:ln>
            <a:noFill/>
          </a:ln>
        </p:spPr>
        <p:txBody>
          <a:bodyPr spcFirstLastPara="1" wrap="square" lIns="121900" tIns="60933" rIns="121900" bIns="60933" anchor="ctr" anchorCtr="0">
            <a:spAutoFit/>
          </a:bodyPr>
          <a:lstStyle/>
          <a:p>
            <a:pPr algn="ctr" defTabSz="1219170">
              <a:buClr>
                <a:srgbClr val="000000"/>
              </a:buClr>
              <a:defRPr/>
            </a:pPr>
            <a:r>
              <a:rPr lang="en" sz="2400" b="1" kern="0">
                <a:solidFill>
                  <a:srgbClr val="56051A"/>
                </a:solidFill>
                <a:latin typeface="Red Hat Text"/>
                <a:ea typeface="Red Hat Text"/>
                <a:cs typeface="Red Hat Text"/>
                <a:sym typeface="Red Hat Text"/>
              </a:rPr>
              <a:t>&amp;</a:t>
            </a:r>
            <a:endParaRPr sz="2133" b="1" kern="0">
              <a:solidFill>
                <a:srgbClr val="56051A"/>
              </a:solidFill>
              <a:latin typeface="Arial"/>
              <a:ea typeface="Arial"/>
              <a:cs typeface="Arial"/>
              <a:sym typeface="Arial"/>
            </a:endParaRPr>
          </a:p>
        </p:txBody>
      </p:sp>
      <p:grpSp>
        <p:nvGrpSpPr>
          <p:cNvPr id="1471" name="Google Shape;1471;p89"/>
          <p:cNvGrpSpPr/>
          <p:nvPr/>
        </p:nvGrpSpPr>
        <p:grpSpPr>
          <a:xfrm>
            <a:off x="10009590" y="2004123"/>
            <a:ext cx="2059535" cy="3624996"/>
            <a:chOff x="6703200" y="3298655"/>
            <a:chExt cx="1544651" cy="2718747"/>
          </a:xfrm>
        </p:grpSpPr>
        <p:sp>
          <p:nvSpPr>
            <p:cNvPr id="1472" name="Google Shape;1472;p89"/>
            <p:cNvSpPr/>
            <p:nvPr/>
          </p:nvSpPr>
          <p:spPr>
            <a:xfrm>
              <a:off x="6703200" y="3298655"/>
              <a:ext cx="1544651" cy="2718747"/>
            </a:xfrm>
            <a:custGeom>
              <a:avLst/>
              <a:gdLst/>
              <a:ahLst/>
              <a:cxnLst/>
              <a:rect l="l" t="t" r="r" b="b"/>
              <a:pathLst>
                <a:path w="1544651" h="2718747" fill="none" extrusionOk="0">
                  <a:moveTo>
                    <a:pt x="0" y="0"/>
                  </a:moveTo>
                  <a:cubicBezTo>
                    <a:pt x="101207" y="-14127"/>
                    <a:pt x="288608" y="14295"/>
                    <a:pt x="499437" y="0"/>
                  </a:cubicBezTo>
                  <a:cubicBezTo>
                    <a:pt x="710266" y="-14295"/>
                    <a:pt x="757912" y="53412"/>
                    <a:pt x="967981" y="0"/>
                  </a:cubicBezTo>
                  <a:cubicBezTo>
                    <a:pt x="1178050" y="-53412"/>
                    <a:pt x="1297081" y="9693"/>
                    <a:pt x="1544651" y="0"/>
                  </a:cubicBezTo>
                  <a:cubicBezTo>
                    <a:pt x="1577862" y="257283"/>
                    <a:pt x="1535158" y="351453"/>
                    <a:pt x="1544651" y="570937"/>
                  </a:cubicBezTo>
                  <a:cubicBezTo>
                    <a:pt x="1554144" y="790421"/>
                    <a:pt x="1509890" y="857841"/>
                    <a:pt x="1544651" y="1060311"/>
                  </a:cubicBezTo>
                  <a:cubicBezTo>
                    <a:pt x="1579412" y="1262781"/>
                    <a:pt x="1504887" y="1437900"/>
                    <a:pt x="1544651" y="1604061"/>
                  </a:cubicBezTo>
                  <a:cubicBezTo>
                    <a:pt x="1584415" y="1770222"/>
                    <a:pt x="1512798" y="1939227"/>
                    <a:pt x="1544651" y="2066248"/>
                  </a:cubicBezTo>
                  <a:cubicBezTo>
                    <a:pt x="1576504" y="2193269"/>
                    <a:pt x="1483406" y="2470201"/>
                    <a:pt x="1544651" y="2718747"/>
                  </a:cubicBezTo>
                  <a:cubicBezTo>
                    <a:pt x="1346420" y="2766083"/>
                    <a:pt x="1183022" y="2714012"/>
                    <a:pt x="1029767" y="2718747"/>
                  </a:cubicBezTo>
                  <a:cubicBezTo>
                    <a:pt x="876512" y="2723482"/>
                    <a:pt x="685474" y="2673329"/>
                    <a:pt x="545777" y="2718747"/>
                  </a:cubicBezTo>
                  <a:cubicBezTo>
                    <a:pt x="406080" y="2764165"/>
                    <a:pt x="197632" y="2690485"/>
                    <a:pt x="0" y="2718747"/>
                  </a:cubicBezTo>
                  <a:cubicBezTo>
                    <a:pt x="-55356" y="2480462"/>
                    <a:pt x="54148" y="2430401"/>
                    <a:pt x="0" y="2202185"/>
                  </a:cubicBezTo>
                  <a:cubicBezTo>
                    <a:pt x="-54148" y="1973969"/>
                    <a:pt x="12243" y="1789759"/>
                    <a:pt x="0" y="1658436"/>
                  </a:cubicBezTo>
                  <a:cubicBezTo>
                    <a:pt x="-12243" y="1527113"/>
                    <a:pt x="58082" y="1220908"/>
                    <a:pt x="0" y="1087499"/>
                  </a:cubicBezTo>
                  <a:cubicBezTo>
                    <a:pt x="-58082" y="954090"/>
                    <a:pt x="16112" y="699743"/>
                    <a:pt x="0" y="570937"/>
                  </a:cubicBezTo>
                  <a:cubicBezTo>
                    <a:pt x="-16112" y="442131"/>
                    <a:pt x="43805" y="283762"/>
                    <a:pt x="0" y="0"/>
                  </a:cubicBezTo>
                  <a:close/>
                </a:path>
                <a:path w="1544651" h="2718747" extrusionOk="0">
                  <a:moveTo>
                    <a:pt x="0" y="0"/>
                  </a:moveTo>
                  <a:cubicBezTo>
                    <a:pt x="196636" y="-23702"/>
                    <a:pt x="259218" y="59724"/>
                    <a:pt x="499437" y="0"/>
                  </a:cubicBezTo>
                  <a:cubicBezTo>
                    <a:pt x="739656" y="-59724"/>
                    <a:pt x="809854" y="5227"/>
                    <a:pt x="967981" y="0"/>
                  </a:cubicBezTo>
                  <a:cubicBezTo>
                    <a:pt x="1126108" y="-5227"/>
                    <a:pt x="1423022" y="57997"/>
                    <a:pt x="1544651" y="0"/>
                  </a:cubicBezTo>
                  <a:cubicBezTo>
                    <a:pt x="1578665" y="147939"/>
                    <a:pt x="1534180" y="271043"/>
                    <a:pt x="1544651" y="516562"/>
                  </a:cubicBezTo>
                  <a:cubicBezTo>
                    <a:pt x="1555122" y="762081"/>
                    <a:pt x="1495848" y="833925"/>
                    <a:pt x="1544651" y="1005936"/>
                  </a:cubicBezTo>
                  <a:cubicBezTo>
                    <a:pt x="1593454" y="1177947"/>
                    <a:pt x="1518240" y="1360595"/>
                    <a:pt x="1544651" y="1495311"/>
                  </a:cubicBezTo>
                  <a:cubicBezTo>
                    <a:pt x="1571062" y="1630027"/>
                    <a:pt x="1493369" y="1872815"/>
                    <a:pt x="1544651" y="2039060"/>
                  </a:cubicBezTo>
                  <a:cubicBezTo>
                    <a:pt x="1595933" y="2205305"/>
                    <a:pt x="1519701" y="2431182"/>
                    <a:pt x="1544651" y="2718747"/>
                  </a:cubicBezTo>
                  <a:cubicBezTo>
                    <a:pt x="1404321" y="2736634"/>
                    <a:pt x="1241957" y="2661025"/>
                    <a:pt x="1060660" y="2718747"/>
                  </a:cubicBezTo>
                  <a:cubicBezTo>
                    <a:pt x="879363" y="2776469"/>
                    <a:pt x="765984" y="2715891"/>
                    <a:pt x="545777" y="2718747"/>
                  </a:cubicBezTo>
                  <a:cubicBezTo>
                    <a:pt x="325570" y="2721603"/>
                    <a:pt x="164707" y="2705661"/>
                    <a:pt x="0" y="2718747"/>
                  </a:cubicBezTo>
                  <a:cubicBezTo>
                    <a:pt x="-32380" y="2475245"/>
                    <a:pt x="25347" y="2358780"/>
                    <a:pt x="0" y="2202185"/>
                  </a:cubicBezTo>
                  <a:cubicBezTo>
                    <a:pt x="-25347" y="2045590"/>
                    <a:pt x="40006" y="1896457"/>
                    <a:pt x="0" y="1685623"/>
                  </a:cubicBezTo>
                  <a:cubicBezTo>
                    <a:pt x="-40006" y="1474789"/>
                    <a:pt x="7201" y="1285924"/>
                    <a:pt x="0" y="1087499"/>
                  </a:cubicBezTo>
                  <a:cubicBezTo>
                    <a:pt x="-7201" y="889074"/>
                    <a:pt x="46435" y="621863"/>
                    <a:pt x="0" y="489374"/>
                  </a:cubicBezTo>
                  <a:cubicBezTo>
                    <a:pt x="-46435" y="356885"/>
                    <a:pt x="39512" y="142955"/>
                    <a:pt x="0" y="0"/>
                  </a:cubicBezTo>
                  <a:close/>
                </a:path>
              </a:pathLst>
            </a:custGeom>
            <a:solidFill>
              <a:schemeClr val="dk1">
                <a:alpha val="49803"/>
              </a:schemeClr>
            </a:solidFill>
            <a:ln w="28575" cap="flat" cmpd="sng">
              <a:solidFill>
                <a:schemeClr val="dk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grpSp>
          <p:nvGrpSpPr>
            <p:cNvPr id="1473" name="Google Shape;1473;p89"/>
            <p:cNvGrpSpPr/>
            <p:nvPr/>
          </p:nvGrpSpPr>
          <p:grpSpPr>
            <a:xfrm>
              <a:off x="6723347" y="3613599"/>
              <a:ext cx="1504357" cy="1904353"/>
              <a:chOff x="7596421" y="1641834"/>
              <a:chExt cx="1504357" cy="1904353"/>
            </a:xfrm>
          </p:grpSpPr>
          <p:sp>
            <p:nvSpPr>
              <p:cNvPr id="1474" name="Google Shape;1474;p89"/>
              <p:cNvSpPr/>
              <p:nvPr/>
            </p:nvSpPr>
            <p:spPr>
              <a:xfrm>
                <a:off x="7919605" y="1641834"/>
                <a:ext cx="851581" cy="812015"/>
              </a:xfrm>
              <a:custGeom>
                <a:avLst/>
                <a:gdLst/>
                <a:ahLst/>
                <a:cxnLst/>
                <a:rect l="l" t="t" r="r" b="b"/>
                <a:pathLst>
                  <a:path w="16766" h="15987" extrusionOk="0">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FFFFFF"/>
                  </a:solidFill>
                  <a:latin typeface="Arial"/>
                  <a:ea typeface="Arial"/>
                  <a:cs typeface="Arial"/>
                  <a:sym typeface="Arial"/>
                </a:endParaRPr>
              </a:p>
            </p:txBody>
          </p:sp>
          <p:sp>
            <p:nvSpPr>
              <p:cNvPr id="1475" name="Google Shape;1475;p89"/>
              <p:cNvSpPr txBox="1"/>
              <p:nvPr/>
            </p:nvSpPr>
            <p:spPr>
              <a:xfrm>
                <a:off x="7596421" y="2453887"/>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 sz="1467" b="1" kern="0">
                    <a:solidFill>
                      <a:srgbClr val="FFFFFF"/>
                    </a:solidFill>
                    <a:latin typeface="Red Hat Text"/>
                    <a:ea typeface="Red Hat Text"/>
                    <a:cs typeface="Red Hat Text"/>
                    <a:sym typeface="Red Hat Text"/>
                  </a:rPr>
                  <a:t>ČASOVNICA IZVEDBE</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 sz="1467" kern="0">
                    <a:solidFill>
                      <a:srgbClr val="FFFFFF"/>
                    </a:solidFill>
                    <a:latin typeface="Red Hat Text"/>
                    <a:ea typeface="Red Hat Text"/>
                    <a:cs typeface="Red Hat Text"/>
                    <a:sym typeface="Red Hat Text"/>
                  </a:rPr>
                  <a:t>…ali </a:t>
                </a:r>
                <a:r>
                  <a:rPr lang="en" sz="1467" b="1" kern="0">
                    <a:solidFill>
                      <a:srgbClr val="FFFFFF"/>
                    </a:solidFill>
                    <a:latin typeface="Red Hat Text"/>
                    <a:ea typeface="Red Hat Text"/>
                    <a:cs typeface="Red Hat Text"/>
                    <a:sym typeface="Red Hat Text"/>
                  </a:rPr>
                  <a:t>natančen terminski načrt</a:t>
                </a:r>
                <a:r>
                  <a:rPr lang="en" sz="1467" kern="0">
                    <a:solidFill>
                      <a:srgbClr val="FFFFFF"/>
                    </a:solidFill>
                    <a:latin typeface="Red Hat Text"/>
                    <a:ea typeface="Red Hat Text"/>
                    <a:cs typeface="Red Hat Text"/>
                    <a:sym typeface="Red Hat Text"/>
                  </a:rPr>
                  <a:t> vsake aktivnosti posebej, vse do doseženega </a:t>
                </a:r>
                <a:r>
                  <a:rPr lang="en" sz="1467" b="1" kern="0">
                    <a:solidFill>
                      <a:srgbClr val="FFFFFF"/>
                    </a:solidFill>
                    <a:latin typeface="Red Hat Text"/>
                    <a:ea typeface="Red Hat Text"/>
                    <a:cs typeface="Red Hat Text"/>
                    <a:sym typeface="Red Hat Text"/>
                  </a:rPr>
                  <a:t>prodajnega cilja</a:t>
                </a:r>
                <a:r>
                  <a:rPr lang="en" sz="1467" kern="0">
                    <a:solidFill>
                      <a:srgbClr val="FFFFFF"/>
                    </a:solidFill>
                    <a:latin typeface="Red Hat Text"/>
                    <a:ea typeface="Red Hat Text"/>
                    <a:cs typeface="Red Hat Text"/>
                    <a:sym typeface="Red Hat Text"/>
                  </a:rPr>
                  <a:t>.</a:t>
                </a:r>
                <a:endParaRPr sz="1467" kern="0">
                  <a:solidFill>
                    <a:srgbClr val="FFFFFF"/>
                  </a:solidFill>
                  <a:latin typeface="Red Hat Text"/>
                  <a:ea typeface="Red Hat Text"/>
                  <a:cs typeface="Red Hat Text"/>
                  <a:sym typeface="Red Hat Text"/>
                </a:endParaRPr>
              </a:p>
            </p:txBody>
          </p:sp>
        </p:grpSp>
      </p:gr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show="0">
  <p:cSld>
    <p:spTree>
      <p:nvGrpSpPr>
        <p:cNvPr id="1" name="Shape 1728"/>
        <p:cNvGrpSpPr/>
        <p:nvPr/>
      </p:nvGrpSpPr>
      <p:grpSpPr>
        <a:xfrm>
          <a:off x="0" y="0"/>
          <a:ext cx="0" cy="0"/>
          <a:chOff x="0" y="0"/>
          <a:chExt cx="0" cy="0"/>
        </a:xfrm>
      </p:grpSpPr>
      <p:sp>
        <p:nvSpPr>
          <p:cNvPr id="1729" name="Google Shape;1729;p106"/>
          <p:cNvSpPr txBox="1">
            <a:spLocks noGrp="1"/>
          </p:cNvSpPr>
          <p:nvPr>
            <p:ph type="title"/>
          </p:nvPr>
        </p:nvSpPr>
        <p:spPr>
          <a:xfrm>
            <a:off x="815200" y="294299"/>
            <a:ext cx="7853200" cy="854800"/>
          </a:xfrm>
          <a:prstGeom prst="rect">
            <a:avLst/>
          </a:prstGeom>
          <a:noFill/>
          <a:ln>
            <a:noFill/>
          </a:ln>
        </p:spPr>
        <p:txBody>
          <a:bodyPr spcFirstLastPara="1" wrap="square" lIns="0" tIns="0" rIns="0" bIns="0" anchor="b" anchorCtr="0">
            <a:noAutofit/>
          </a:bodyPr>
          <a:lstStyle/>
          <a:p>
            <a:r>
              <a:rPr lang="en"/>
              <a:t>Naša sestavljanka je cela!</a:t>
            </a:r>
            <a:endParaRPr/>
          </a:p>
        </p:txBody>
      </p:sp>
      <p:sp>
        <p:nvSpPr>
          <p:cNvPr id="1730" name="Google Shape;1730;p106"/>
          <p:cNvSpPr txBox="1">
            <a:spLocks noGrp="1"/>
          </p:cNvSpPr>
          <p:nvPr>
            <p:ph type="body" idx="1"/>
          </p:nvPr>
        </p:nvSpPr>
        <p:spPr>
          <a:xfrm>
            <a:off x="551" y="1241189"/>
            <a:ext cx="2401685" cy="1422027"/>
          </a:xfrm>
          <a:prstGeom prst="rect">
            <a:avLst/>
          </a:prstGeom>
          <a:noFill/>
          <a:ln>
            <a:noFill/>
          </a:ln>
        </p:spPr>
        <p:txBody>
          <a:bodyPr spcFirstLastPara="1" wrap="square" lIns="0" tIns="0" rIns="0" bIns="0" anchor="t" anchorCtr="0">
            <a:noAutofit/>
          </a:bodyPr>
          <a:lstStyle/>
          <a:p>
            <a:pPr marL="135463" indent="0" algn="ctr">
              <a:buNone/>
            </a:pPr>
            <a:r>
              <a:rPr lang="en" sz="2133" b="1"/>
              <a:t>BROŠURA</a:t>
            </a:r>
            <a:br>
              <a:rPr lang="en" sz="2133" b="1"/>
            </a:br>
            <a:r>
              <a:rPr lang="en" sz="1600"/>
              <a:t>Predstavitev oz. ubeseditev našega produkta za prodajo</a:t>
            </a:r>
            <a:endParaRPr sz="1867"/>
          </a:p>
        </p:txBody>
      </p:sp>
      <p:grpSp>
        <p:nvGrpSpPr>
          <p:cNvPr id="1732" name="Google Shape;1732;p106"/>
          <p:cNvGrpSpPr/>
          <p:nvPr/>
        </p:nvGrpSpPr>
        <p:grpSpPr>
          <a:xfrm>
            <a:off x="2583670" y="1911993"/>
            <a:ext cx="3899012" cy="1932916"/>
            <a:chOff x="1551612" y="1317261"/>
            <a:chExt cx="6564036" cy="3575914"/>
          </a:xfrm>
        </p:grpSpPr>
        <p:grpSp>
          <p:nvGrpSpPr>
            <p:cNvPr id="1733" name="Google Shape;1733;p106"/>
            <p:cNvGrpSpPr/>
            <p:nvPr/>
          </p:nvGrpSpPr>
          <p:grpSpPr>
            <a:xfrm>
              <a:off x="1551612" y="1792429"/>
              <a:ext cx="3237448" cy="1837018"/>
              <a:chOff x="2804095" y="4023068"/>
              <a:chExt cx="3237448" cy="1837018"/>
            </a:xfrm>
          </p:grpSpPr>
          <p:sp>
            <p:nvSpPr>
              <p:cNvPr id="1734" name="Google Shape;1734;p106"/>
              <p:cNvSpPr/>
              <p:nvPr/>
            </p:nvSpPr>
            <p:spPr>
              <a:xfrm>
                <a:off x="4523243" y="4208929"/>
                <a:ext cx="164946" cy="302527"/>
              </a:xfrm>
              <a:custGeom>
                <a:avLst/>
                <a:gdLst/>
                <a:ahLst/>
                <a:cxnLst/>
                <a:rect l="l" t="t" r="r" b="b"/>
                <a:pathLst>
                  <a:path w="15099" h="21600" extrusionOk="0">
                    <a:moveTo>
                      <a:pt x="0" y="21600"/>
                    </a:moveTo>
                    <a:cubicBezTo>
                      <a:pt x="21600" y="16939"/>
                      <a:pt x="18555" y="2510"/>
                      <a:pt x="172" y="0"/>
                    </a:cubicBezTo>
                    <a:cubicBezTo>
                      <a:pt x="172" y="0"/>
                      <a:pt x="0" y="21600"/>
                      <a:pt x="0" y="21600"/>
                    </a:cubicBezTo>
                    <a:close/>
                  </a:path>
                </a:pathLst>
              </a:custGeom>
              <a:solidFill>
                <a:srgbClr val="720F1C"/>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35" name="Google Shape;1735;p106"/>
              <p:cNvSpPr/>
              <p:nvPr/>
            </p:nvSpPr>
            <p:spPr>
              <a:xfrm>
                <a:off x="3170336" y="4405841"/>
                <a:ext cx="256232" cy="406717"/>
              </a:xfrm>
              <a:custGeom>
                <a:avLst/>
                <a:gdLst/>
                <a:ahLst/>
                <a:cxnLst/>
                <a:rect l="l" t="t" r="r" b="b"/>
                <a:pathLst>
                  <a:path w="17496" h="18813" extrusionOk="0">
                    <a:moveTo>
                      <a:pt x="16800" y="14168"/>
                    </a:moveTo>
                    <a:lnTo>
                      <a:pt x="2400" y="0"/>
                    </a:lnTo>
                    <a:lnTo>
                      <a:pt x="0" y="17884"/>
                    </a:lnTo>
                    <a:cubicBezTo>
                      <a:pt x="0" y="17884"/>
                      <a:pt x="21600" y="21600"/>
                      <a:pt x="16800" y="14168"/>
                    </a:cubicBezTo>
                    <a:close/>
                  </a:path>
                </a:pathLst>
              </a:custGeom>
              <a:solidFill>
                <a:srgbClr val="720F1C"/>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36" name="Google Shape;1736;p106"/>
              <p:cNvSpPr/>
              <p:nvPr/>
            </p:nvSpPr>
            <p:spPr>
              <a:xfrm>
                <a:off x="2804095" y="4841411"/>
                <a:ext cx="1109185" cy="1018675"/>
              </a:xfrm>
              <a:custGeom>
                <a:avLst/>
                <a:gdLst/>
                <a:ahLst/>
                <a:cxnLst/>
                <a:rect l="l" t="t" r="r" b="b"/>
                <a:pathLst>
                  <a:path w="21493" h="21600" extrusionOk="0">
                    <a:moveTo>
                      <a:pt x="21493" y="11060"/>
                    </a:moveTo>
                    <a:lnTo>
                      <a:pt x="17115" y="3713"/>
                    </a:lnTo>
                    <a:cubicBezTo>
                      <a:pt x="16336" y="2329"/>
                      <a:pt x="15169" y="3074"/>
                      <a:pt x="13320" y="4565"/>
                    </a:cubicBezTo>
                    <a:cubicBezTo>
                      <a:pt x="11471" y="6055"/>
                      <a:pt x="7190" y="8504"/>
                      <a:pt x="3493" y="4991"/>
                    </a:cubicBezTo>
                    <a:cubicBezTo>
                      <a:pt x="1644" y="3234"/>
                      <a:pt x="671" y="1424"/>
                      <a:pt x="708" y="0"/>
                    </a:cubicBezTo>
                    <a:cubicBezTo>
                      <a:pt x="-10" y="838"/>
                      <a:pt x="-107" y="6162"/>
                      <a:pt x="88" y="8824"/>
                    </a:cubicBezTo>
                    <a:cubicBezTo>
                      <a:pt x="282" y="11485"/>
                      <a:pt x="3201" y="17128"/>
                      <a:pt x="8942" y="15425"/>
                    </a:cubicBezTo>
                    <a:cubicBezTo>
                      <a:pt x="11569" y="14679"/>
                      <a:pt x="14488" y="12444"/>
                      <a:pt x="14779" y="12124"/>
                    </a:cubicBezTo>
                    <a:cubicBezTo>
                      <a:pt x="15071" y="11805"/>
                      <a:pt x="16142" y="13402"/>
                      <a:pt x="17309" y="15318"/>
                    </a:cubicBezTo>
                    <a:lnTo>
                      <a:pt x="21396" y="21600"/>
                    </a:lnTo>
                    <a:cubicBezTo>
                      <a:pt x="21396" y="21600"/>
                      <a:pt x="21493" y="11060"/>
                      <a:pt x="21493" y="11060"/>
                    </a:cubicBezTo>
                    <a:close/>
                  </a:path>
                </a:pathLst>
              </a:custGeom>
              <a:solidFill>
                <a:srgbClr val="720F1C"/>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37" name="Google Shape;1737;p106"/>
              <p:cNvSpPr/>
              <p:nvPr/>
            </p:nvSpPr>
            <p:spPr>
              <a:xfrm>
                <a:off x="2834834" y="4023068"/>
                <a:ext cx="3206709" cy="1432986"/>
              </a:xfrm>
              <a:custGeom>
                <a:avLst/>
                <a:gdLst/>
                <a:ahLst/>
                <a:cxnLst/>
                <a:rect l="l" t="t" r="r" b="b"/>
                <a:pathLst>
                  <a:path w="21222" h="21111" extrusionOk="0">
                    <a:moveTo>
                      <a:pt x="2447" y="5622"/>
                    </a:moveTo>
                    <a:lnTo>
                      <a:pt x="7132" y="3699"/>
                    </a:lnTo>
                    <a:lnTo>
                      <a:pt x="7431" y="4956"/>
                    </a:lnTo>
                    <a:cubicBezTo>
                      <a:pt x="6866" y="5844"/>
                      <a:pt x="7132" y="8507"/>
                      <a:pt x="11186" y="6879"/>
                    </a:cubicBezTo>
                    <a:cubicBezTo>
                      <a:pt x="12748" y="5918"/>
                      <a:pt x="12516" y="3329"/>
                      <a:pt x="11186" y="2811"/>
                    </a:cubicBezTo>
                    <a:lnTo>
                      <a:pt x="15240" y="0"/>
                    </a:lnTo>
                    <a:lnTo>
                      <a:pt x="17500" y="5030"/>
                    </a:lnTo>
                    <a:cubicBezTo>
                      <a:pt x="16935" y="5770"/>
                      <a:pt x="16603" y="5696"/>
                      <a:pt x="15540" y="5400"/>
                    </a:cubicBezTo>
                    <a:cubicBezTo>
                      <a:pt x="14476" y="5104"/>
                      <a:pt x="13944" y="7693"/>
                      <a:pt x="14642" y="9173"/>
                    </a:cubicBezTo>
                    <a:cubicBezTo>
                      <a:pt x="15340" y="10652"/>
                      <a:pt x="17234" y="10800"/>
                      <a:pt x="18264" y="9321"/>
                    </a:cubicBezTo>
                    <a:cubicBezTo>
                      <a:pt x="18730" y="8581"/>
                      <a:pt x="18730" y="8581"/>
                      <a:pt x="18730" y="8581"/>
                    </a:cubicBezTo>
                    <a:lnTo>
                      <a:pt x="21222" y="12945"/>
                    </a:lnTo>
                    <a:lnTo>
                      <a:pt x="17965" y="14795"/>
                    </a:lnTo>
                    <a:cubicBezTo>
                      <a:pt x="17367" y="14795"/>
                      <a:pt x="17234" y="16200"/>
                      <a:pt x="17965" y="16348"/>
                    </a:cubicBezTo>
                    <a:cubicBezTo>
                      <a:pt x="18696" y="16496"/>
                      <a:pt x="19328" y="17458"/>
                      <a:pt x="19162" y="18863"/>
                    </a:cubicBezTo>
                    <a:cubicBezTo>
                      <a:pt x="18996" y="20268"/>
                      <a:pt x="16902" y="21600"/>
                      <a:pt x="15041" y="20934"/>
                    </a:cubicBezTo>
                    <a:cubicBezTo>
                      <a:pt x="13180" y="20268"/>
                      <a:pt x="13911" y="18567"/>
                      <a:pt x="13812" y="17827"/>
                    </a:cubicBezTo>
                    <a:cubicBezTo>
                      <a:pt x="13712" y="17088"/>
                      <a:pt x="13479" y="16792"/>
                      <a:pt x="13280" y="16644"/>
                    </a:cubicBezTo>
                    <a:lnTo>
                      <a:pt x="7099" y="19751"/>
                    </a:lnTo>
                    <a:lnTo>
                      <a:pt x="5604" y="14647"/>
                    </a:lnTo>
                    <a:cubicBezTo>
                      <a:pt x="5338" y="13685"/>
                      <a:pt x="4939" y="14203"/>
                      <a:pt x="4308" y="15238"/>
                    </a:cubicBezTo>
                    <a:cubicBezTo>
                      <a:pt x="3676" y="16274"/>
                      <a:pt x="2214" y="17975"/>
                      <a:pt x="951" y="15534"/>
                    </a:cubicBezTo>
                    <a:cubicBezTo>
                      <a:pt x="-312" y="13093"/>
                      <a:pt x="-378" y="10504"/>
                      <a:pt x="1117" y="10208"/>
                    </a:cubicBezTo>
                    <a:cubicBezTo>
                      <a:pt x="2613" y="9912"/>
                      <a:pt x="3842" y="10134"/>
                      <a:pt x="3842" y="10134"/>
                    </a:cubicBezTo>
                    <a:cubicBezTo>
                      <a:pt x="3842" y="10134"/>
                      <a:pt x="2447" y="5622"/>
                      <a:pt x="2447" y="5622"/>
                    </a:cubicBezTo>
                    <a:close/>
                  </a:path>
                </a:pathLst>
              </a:custGeom>
              <a:solidFill>
                <a:schemeClr val="accent1"/>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nvGrpSpPr>
            <p:cNvPr id="1738" name="Google Shape;1738;p106"/>
            <p:cNvGrpSpPr/>
            <p:nvPr/>
          </p:nvGrpSpPr>
          <p:grpSpPr>
            <a:xfrm>
              <a:off x="3747001" y="1317261"/>
              <a:ext cx="3095507" cy="1356545"/>
              <a:chOff x="4999484" y="3547900"/>
              <a:chExt cx="3095507" cy="1356545"/>
            </a:xfrm>
          </p:grpSpPr>
          <p:sp>
            <p:nvSpPr>
              <p:cNvPr id="1739" name="Google Shape;1739;p106"/>
              <p:cNvSpPr/>
              <p:nvPr/>
            </p:nvSpPr>
            <p:spPr>
              <a:xfrm>
                <a:off x="6873755" y="3976871"/>
                <a:ext cx="490743" cy="353052"/>
              </a:xfrm>
              <a:custGeom>
                <a:avLst/>
                <a:gdLst/>
                <a:ahLst/>
                <a:cxnLst/>
                <a:rect l="l" t="t" r="r" b="b"/>
                <a:pathLst>
                  <a:path w="20347" h="18411" extrusionOk="0">
                    <a:moveTo>
                      <a:pt x="20347" y="17936"/>
                    </a:moveTo>
                    <a:cubicBezTo>
                      <a:pt x="10012" y="20814"/>
                      <a:pt x="-1253" y="9869"/>
                      <a:pt x="114" y="4713"/>
                    </a:cubicBezTo>
                    <a:cubicBezTo>
                      <a:pt x="1571" y="-786"/>
                      <a:pt x="9065" y="1309"/>
                      <a:pt x="13021" y="1832"/>
                    </a:cubicBezTo>
                    <a:cubicBezTo>
                      <a:pt x="16976" y="2356"/>
                      <a:pt x="20307" y="0"/>
                      <a:pt x="20307" y="0"/>
                    </a:cubicBezTo>
                    <a:cubicBezTo>
                      <a:pt x="20307" y="0"/>
                      <a:pt x="20347" y="17936"/>
                      <a:pt x="20347" y="17936"/>
                    </a:cubicBezTo>
                    <a:close/>
                  </a:path>
                </a:pathLst>
              </a:custGeom>
              <a:solidFill>
                <a:srgbClr val="DEA204"/>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40" name="Google Shape;1740;p106"/>
              <p:cNvSpPr/>
              <p:nvPr/>
            </p:nvSpPr>
            <p:spPr>
              <a:xfrm>
                <a:off x="5803555" y="3759086"/>
                <a:ext cx="241258" cy="177992"/>
              </a:xfrm>
              <a:custGeom>
                <a:avLst/>
                <a:gdLst/>
                <a:ahLst/>
                <a:cxnLst/>
                <a:rect l="l" t="t" r="r" b="b"/>
                <a:pathLst>
                  <a:path w="19010" h="20933" extrusionOk="0">
                    <a:moveTo>
                      <a:pt x="864" y="16"/>
                    </a:moveTo>
                    <a:cubicBezTo>
                      <a:pt x="1652" y="9523"/>
                      <a:pt x="12019" y="9040"/>
                      <a:pt x="15596" y="9040"/>
                    </a:cubicBezTo>
                    <a:cubicBezTo>
                      <a:pt x="19553" y="9040"/>
                      <a:pt x="21531" y="13174"/>
                      <a:pt x="13222" y="17307"/>
                    </a:cubicBezTo>
                    <a:cubicBezTo>
                      <a:pt x="13222" y="17307"/>
                      <a:pt x="7648" y="18833"/>
                      <a:pt x="1" y="20933"/>
                    </a:cubicBezTo>
                    <a:cubicBezTo>
                      <a:pt x="1" y="20933"/>
                      <a:pt x="-69" y="-667"/>
                      <a:pt x="864" y="16"/>
                    </a:cubicBezTo>
                    <a:close/>
                  </a:path>
                </a:pathLst>
              </a:custGeom>
              <a:solidFill>
                <a:srgbClr val="DEA204"/>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41" name="Google Shape;1741;p106"/>
              <p:cNvSpPr/>
              <p:nvPr/>
            </p:nvSpPr>
            <p:spPr>
              <a:xfrm>
                <a:off x="4999484" y="3547900"/>
                <a:ext cx="3095507" cy="1356545"/>
              </a:xfrm>
              <a:custGeom>
                <a:avLst/>
                <a:gdLst/>
                <a:ahLst/>
                <a:cxnLst/>
                <a:rect l="l" t="t" r="r" b="b"/>
                <a:pathLst>
                  <a:path w="21204" h="20841" extrusionOk="0">
                    <a:moveTo>
                      <a:pt x="7136" y="20841"/>
                    </a:moveTo>
                    <a:lnTo>
                      <a:pt x="4557" y="16290"/>
                    </a:lnTo>
                    <a:cubicBezTo>
                      <a:pt x="4557" y="16290"/>
                      <a:pt x="4557" y="16290"/>
                      <a:pt x="4075" y="17061"/>
                    </a:cubicBezTo>
                    <a:cubicBezTo>
                      <a:pt x="3009" y="18604"/>
                      <a:pt x="1049" y="18450"/>
                      <a:pt x="326" y="16907"/>
                    </a:cubicBezTo>
                    <a:cubicBezTo>
                      <a:pt x="-396" y="15364"/>
                      <a:pt x="154" y="12664"/>
                      <a:pt x="1255" y="12972"/>
                    </a:cubicBezTo>
                    <a:cubicBezTo>
                      <a:pt x="2356" y="13281"/>
                      <a:pt x="2700" y="13358"/>
                      <a:pt x="3284" y="12587"/>
                    </a:cubicBezTo>
                    <a:lnTo>
                      <a:pt x="1306" y="8149"/>
                    </a:lnTo>
                    <a:cubicBezTo>
                      <a:pt x="1306" y="8149"/>
                      <a:pt x="1152" y="7804"/>
                      <a:pt x="1840" y="7495"/>
                    </a:cubicBezTo>
                    <a:cubicBezTo>
                      <a:pt x="2528" y="7187"/>
                      <a:pt x="6655" y="5490"/>
                      <a:pt x="6655" y="5490"/>
                    </a:cubicBezTo>
                    <a:cubicBezTo>
                      <a:pt x="7377" y="4950"/>
                      <a:pt x="7205" y="4410"/>
                      <a:pt x="6861" y="4410"/>
                    </a:cubicBezTo>
                    <a:cubicBezTo>
                      <a:pt x="6517" y="4410"/>
                      <a:pt x="5451" y="4487"/>
                      <a:pt x="5589" y="2790"/>
                    </a:cubicBezTo>
                    <a:cubicBezTo>
                      <a:pt x="5726" y="1092"/>
                      <a:pt x="8409" y="-759"/>
                      <a:pt x="9750" y="321"/>
                    </a:cubicBezTo>
                    <a:cubicBezTo>
                      <a:pt x="11092" y="1401"/>
                      <a:pt x="10026" y="3252"/>
                      <a:pt x="10232" y="3561"/>
                    </a:cubicBezTo>
                    <a:cubicBezTo>
                      <a:pt x="10438" y="3870"/>
                      <a:pt x="14497" y="2558"/>
                      <a:pt x="14497" y="2558"/>
                    </a:cubicBezTo>
                    <a:lnTo>
                      <a:pt x="16217" y="6570"/>
                    </a:lnTo>
                    <a:cubicBezTo>
                      <a:pt x="16217" y="6570"/>
                      <a:pt x="15666" y="7264"/>
                      <a:pt x="15013" y="7110"/>
                    </a:cubicBezTo>
                    <a:cubicBezTo>
                      <a:pt x="14359" y="6955"/>
                      <a:pt x="13121" y="6338"/>
                      <a:pt x="12880" y="7958"/>
                    </a:cubicBezTo>
                    <a:cubicBezTo>
                      <a:pt x="12640" y="9578"/>
                      <a:pt x="14772" y="12818"/>
                      <a:pt x="16561" y="11352"/>
                    </a:cubicBezTo>
                    <a:cubicBezTo>
                      <a:pt x="17455" y="10581"/>
                      <a:pt x="18040" y="9655"/>
                      <a:pt x="18040" y="9655"/>
                    </a:cubicBezTo>
                    <a:lnTo>
                      <a:pt x="21204" y="15055"/>
                    </a:lnTo>
                    <a:lnTo>
                      <a:pt x="15288" y="17292"/>
                    </a:lnTo>
                    <a:cubicBezTo>
                      <a:pt x="14635" y="17524"/>
                      <a:pt x="14635" y="15981"/>
                      <a:pt x="14807" y="15132"/>
                    </a:cubicBezTo>
                    <a:cubicBezTo>
                      <a:pt x="14979" y="14284"/>
                      <a:pt x="13843" y="12895"/>
                      <a:pt x="12193" y="13204"/>
                    </a:cubicBezTo>
                    <a:cubicBezTo>
                      <a:pt x="10542" y="13512"/>
                      <a:pt x="9269" y="15750"/>
                      <a:pt x="9750" y="16598"/>
                    </a:cubicBezTo>
                    <a:cubicBezTo>
                      <a:pt x="10232" y="17447"/>
                      <a:pt x="11642" y="17678"/>
                      <a:pt x="11642" y="18681"/>
                    </a:cubicBezTo>
                    <a:cubicBezTo>
                      <a:pt x="11608" y="19375"/>
                      <a:pt x="9854" y="19838"/>
                      <a:pt x="9854" y="19838"/>
                    </a:cubicBezTo>
                    <a:cubicBezTo>
                      <a:pt x="9854" y="19838"/>
                      <a:pt x="7136" y="20841"/>
                      <a:pt x="7136" y="20841"/>
                    </a:cubicBezTo>
                    <a:close/>
                  </a:path>
                </a:pathLst>
              </a:custGeom>
              <a:solidFill>
                <a:schemeClr val="accent4"/>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nvGrpSpPr>
            <p:cNvPr id="1742" name="Google Shape;1742;p106"/>
            <p:cNvGrpSpPr/>
            <p:nvPr/>
          </p:nvGrpSpPr>
          <p:grpSpPr>
            <a:xfrm>
              <a:off x="4783130" y="2169676"/>
              <a:ext cx="3332518" cy="2106285"/>
              <a:chOff x="6035613" y="4400315"/>
              <a:chExt cx="3332518" cy="2106285"/>
            </a:xfrm>
          </p:grpSpPr>
          <p:sp>
            <p:nvSpPr>
              <p:cNvPr id="1743" name="Google Shape;1743;p106"/>
              <p:cNvSpPr/>
              <p:nvPr/>
            </p:nvSpPr>
            <p:spPr>
              <a:xfrm>
                <a:off x="8775498" y="4900807"/>
                <a:ext cx="592633" cy="618723"/>
              </a:xfrm>
              <a:custGeom>
                <a:avLst/>
                <a:gdLst/>
                <a:ahLst/>
                <a:cxnLst/>
                <a:rect l="l" t="t" r="r" b="b"/>
                <a:pathLst>
                  <a:path w="21468" h="21600" extrusionOk="0">
                    <a:moveTo>
                      <a:pt x="15511" y="21600"/>
                    </a:moveTo>
                    <a:lnTo>
                      <a:pt x="0" y="5678"/>
                    </a:lnTo>
                    <a:cubicBezTo>
                      <a:pt x="0" y="5678"/>
                      <a:pt x="909" y="4275"/>
                      <a:pt x="3456" y="4626"/>
                    </a:cubicBezTo>
                    <a:cubicBezTo>
                      <a:pt x="6003" y="4976"/>
                      <a:pt x="4729" y="7430"/>
                      <a:pt x="13824" y="6554"/>
                    </a:cubicBezTo>
                    <a:cubicBezTo>
                      <a:pt x="18940" y="6061"/>
                      <a:pt x="21063" y="3128"/>
                      <a:pt x="20355" y="0"/>
                    </a:cubicBezTo>
                    <a:cubicBezTo>
                      <a:pt x="21600" y="1339"/>
                      <a:pt x="21395" y="4231"/>
                      <a:pt x="21464" y="8175"/>
                    </a:cubicBezTo>
                    <a:cubicBezTo>
                      <a:pt x="21532" y="12120"/>
                      <a:pt x="20850" y="17576"/>
                      <a:pt x="20850" y="17576"/>
                    </a:cubicBezTo>
                    <a:cubicBezTo>
                      <a:pt x="20577" y="19679"/>
                      <a:pt x="19175" y="21154"/>
                      <a:pt x="15511" y="21600"/>
                    </a:cubicBezTo>
                    <a:close/>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44" name="Google Shape;1744;p106"/>
              <p:cNvSpPr/>
              <p:nvPr/>
            </p:nvSpPr>
            <p:spPr>
              <a:xfrm>
                <a:off x="8553296" y="5548637"/>
                <a:ext cx="689158" cy="561193"/>
              </a:xfrm>
              <a:custGeom>
                <a:avLst/>
                <a:gdLst/>
                <a:ahLst/>
                <a:cxnLst/>
                <a:rect l="l" t="t" r="r" b="b"/>
                <a:pathLst>
                  <a:path w="21600" h="21459" extrusionOk="0">
                    <a:moveTo>
                      <a:pt x="0" y="20088"/>
                    </a:moveTo>
                    <a:lnTo>
                      <a:pt x="354" y="3480"/>
                    </a:lnTo>
                    <a:lnTo>
                      <a:pt x="21285" y="24"/>
                    </a:lnTo>
                    <a:cubicBezTo>
                      <a:pt x="21541" y="-72"/>
                      <a:pt x="21600" y="72"/>
                      <a:pt x="21600" y="1296"/>
                    </a:cubicBezTo>
                    <a:cubicBezTo>
                      <a:pt x="21600" y="2520"/>
                      <a:pt x="20892" y="16920"/>
                      <a:pt x="20892" y="16920"/>
                    </a:cubicBezTo>
                    <a:cubicBezTo>
                      <a:pt x="20892" y="16920"/>
                      <a:pt x="5548" y="21456"/>
                      <a:pt x="5252" y="21456"/>
                    </a:cubicBezTo>
                    <a:cubicBezTo>
                      <a:pt x="2066" y="21528"/>
                      <a:pt x="0" y="20088"/>
                      <a:pt x="0" y="20088"/>
                    </a:cubicBezTo>
                    <a:close/>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45" name="Google Shape;1745;p106"/>
              <p:cNvSpPr/>
              <p:nvPr/>
            </p:nvSpPr>
            <p:spPr>
              <a:xfrm>
                <a:off x="6985948" y="5765347"/>
                <a:ext cx="1088343" cy="741253"/>
              </a:xfrm>
              <a:custGeom>
                <a:avLst/>
                <a:gdLst/>
                <a:ahLst/>
                <a:cxnLst/>
                <a:rect l="l" t="t" r="r" b="b"/>
                <a:pathLst>
                  <a:path w="21600" h="21600" extrusionOk="0">
                    <a:moveTo>
                      <a:pt x="710" y="7755"/>
                    </a:moveTo>
                    <a:lnTo>
                      <a:pt x="21538" y="0"/>
                    </a:lnTo>
                    <a:lnTo>
                      <a:pt x="21600" y="14741"/>
                    </a:lnTo>
                    <a:lnTo>
                      <a:pt x="0" y="21600"/>
                    </a:lnTo>
                    <a:lnTo>
                      <a:pt x="710" y="7755"/>
                    </a:lnTo>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46" name="Google Shape;1746;p106"/>
              <p:cNvSpPr/>
              <p:nvPr/>
            </p:nvSpPr>
            <p:spPr>
              <a:xfrm>
                <a:off x="7744895" y="5317653"/>
                <a:ext cx="832143" cy="757835"/>
              </a:xfrm>
              <a:custGeom>
                <a:avLst/>
                <a:gdLst/>
                <a:ahLst/>
                <a:cxnLst/>
                <a:rect l="l" t="t" r="r" b="b"/>
                <a:pathLst>
                  <a:path w="19455" h="21100" extrusionOk="0">
                    <a:moveTo>
                      <a:pt x="7691" y="13498"/>
                    </a:moveTo>
                    <a:lnTo>
                      <a:pt x="7685" y="12362"/>
                    </a:lnTo>
                    <a:cubicBezTo>
                      <a:pt x="7685" y="12362"/>
                      <a:pt x="7685" y="12362"/>
                      <a:pt x="6159" y="9985"/>
                    </a:cubicBezTo>
                    <a:cubicBezTo>
                      <a:pt x="4633" y="7609"/>
                      <a:pt x="993" y="9007"/>
                      <a:pt x="172" y="6630"/>
                    </a:cubicBezTo>
                    <a:cubicBezTo>
                      <a:pt x="-650" y="4253"/>
                      <a:pt x="1346" y="618"/>
                      <a:pt x="9093" y="59"/>
                    </a:cubicBezTo>
                    <a:cubicBezTo>
                      <a:pt x="16841" y="-500"/>
                      <a:pt x="20950" y="2995"/>
                      <a:pt x="18954" y="5232"/>
                    </a:cubicBezTo>
                    <a:cubicBezTo>
                      <a:pt x="16959" y="7469"/>
                      <a:pt x="18133" y="9426"/>
                      <a:pt x="19424" y="9007"/>
                    </a:cubicBezTo>
                    <a:lnTo>
                      <a:pt x="19160" y="21100"/>
                    </a:lnTo>
                    <a:cubicBezTo>
                      <a:pt x="18015" y="20785"/>
                      <a:pt x="18077" y="17825"/>
                      <a:pt x="17311" y="15438"/>
                    </a:cubicBezTo>
                    <a:cubicBezTo>
                      <a:pt x="16739" y="13655"/>
                      <a:pt x="13874" y="11610"/>
                      <a:pt x="7691" y="13498"/>
                    </a:cubicBezTo>
                    <a:close/>
                  </a:path>
                </a:pathLst>
              </a:custGeom>
              <a:solidFill>
                <a:srgbClr val="BF600F"/>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47" name="Google Shape;1747;p106"/>
              <p:cNvSpPr/>
              <p:nvPr/>
            </p:nvSpPr>
            <p:spPr>
              <a:xfrm>
                <a:off x="6035613" y="4400315"/>
                <a:ext cx="3307125" cy="1629726"/>
              </a:xfrm>
              <a:custGeom>
                <a:avLst/>
                <a:gdLst/>
                <a:ahLst/>
                <a:cxnLst/>
                <a:rect l="l" t="t" r="r" b="b"/>
                <a:pathLst>
                  <a:path w="21170" h="21374" extrusionOk="0">
                    <a:moveTo>
                      <a:pt x="0" y="6557"/>
                    </a:moveTo>
                    <a:lnTo>
                      <a:pt x="2539" y="5701"/>
                    </a:lnTo>
                    <a:cubicBezTo>
                      <a:pt x="2539" y="5701"/>
                      <a:pt x="4179" y="5306"/>
                      <a:pt x="4211" y="4713"/>
                    </a:cubicBezTo>
                    <a:cubicBezTo>
                      <a:pt x="4211" y="3857"/>
                      <a:pt x="2893" y="3659"/>
                      <a:pt x="2443" y="2935"/>
                    </a:cubicBezTo>
                    <a:cubicBezTo>
                      <a:pt x="1993" y="2211"/>
                      <a:pt x="3182" y="301"/>
                      <a:pt x="4725" y="37"/>
                    </a:cubicBezTo>
                    <a:cubicBezTo>
                      <a:pt x="6268" y="-226"/>
                      <a:pt x="7329" y="959"/>
                      <a:pt x="7168" y="1684"/>
                    </a:cubicBezTo>
                    <a:cubicBezTo>
                      <a:pt x="7007" y="2408"/>
                      <a:pt x="7007" y="3725"/>
                      <a:pt x="7618" y="3528"/>
                    </a:cubicBezTo>
                    <a:lnTo>
                      <a:pt x="13146" y="1618"/>
                    </a:lnTo>
                    <a:cubicBezTo>
                      <a:pt x="13146" y="1618"/>
                      <a:pt x="13339" y="1420"/>
                      <a:pt x="13436" y="1486"/>
                    </a:cubicBezTo>
                    <a:cubicBezTo>
                      <a:pt x="13532" y="1552"/>
                      <a:pt x="15139" y="4581"/>
                      <a:pt x="15621" y="5108"/>
                    </a:cubicBezTo>
                    <a:cubicBezTo>
                      <a:pt x="16104" y="5635"/>
                      <a:pt x="16650" y="5964"/>
                      <a:pt x="16843" y="4647"/>
                    </a:cubicBezTo>
                    <a:cubicBezTo>
                      <a:pt x="17036" y="3330"/>
                      <a:pt x="18386" y="2672"/>
                      <a:pt x="19961" y="4054"/>
                    </a:cubicBezTo>
                    <a:cubicBezTo>
                      <a:pt x="21536" y="5437"/>
                      <a:pt x="21600" y="8664"/>
                      <a:pt x="19993" y="8994"/>
                    </a:cubicBezTo>
                    <a:cubicBezTo>
                      <a:pt x="18386" y="9323"/>
                      <a:pt x="18611" y="8401"/>
                      <a:pt x="18161" y="8269"/>
                    </a:cubicBezTo>
                    <a:cubicBezTo>
                      <a:pt x="17711" y="8137"/>
                      <a:pt x="17550" y="8664"/>
                      <a:pt x="17550" y="8664"/>
                    </a:cubicBezTo>
                    <a:lnTo>
                      <a:pt x="20507" y="15118"/>
                    </a:lnTo>
                    <a:lnTo>
                      <a:pt x="16232" y="16303"/>
                    </a:lnTo>
                    <a:cubicBezTo>
                      <a:pt x="15879" y="16501"/>
                      <a:pt x="15557" y="15579"/>
                      <a:pt x="16104" y="14525"/>
                    </a:cubicBezTo>
                    <a:cubicBezTo>
                      <a:pt x="16650" y="13472"/>
                      <a:pt x="15525" y="11825"/>
                      <a:pt x="13404" y="12089"/>
                    </a:cubicBezTo>
                    <a:cubicBezTo>
                      <a:pt x="11282" y="12352"/>
                      <a:pt x="10736" y="14064"/>
                      <a:pt x="10961" y="15184"/>
                    </a:cubicBezTo>
                    <a:cubicBezTo>
                      <a:pt x="11186" y="16303"/>
                      <a:pt x="12182" y="15645"/>
                      <a:pt x="12600" y="16764"/>
                    </a:cubicBezTo>
                    <a:cubicBezTo>
                      <a:pt x="13018" y="17884"/>
                      <a:pt x="13018" y="17884"/>
                      <a:pt x="13018" y="17884"/>
                    </a:cubicBezTo>
                    <a:lnTo>
                      <a:pt x="6300" y="21374"/>
                    </a:lnTo>
                    <a:lnTo>
                      <a:pt x="4211" y="15184"/>
                    </a:lnTo>
                    <a:cubicBezTo>
                      <a:pt x="3857" y="14196"/>
                      <a:pt x="4275" y="13472"/>
                      <a:pt x="5432" y="13933"/>
                    </a:cubicBezTo>
                    <a:cubicBezTo>
                      <a:pt x="6589" y="14394"/>
                      <a:pt x="8036" y="14394"/>
                      <a:pt x="8229" y="12813"/>
                    </a:cubicBezTo>
                    <a:cubicBezTo>
                      <a:pt x="8421" y="11233"/>
                      <a:pt x="6943" y="8730"/>
                      <a:pt x="5207" y="8862"/>
                    </a:cubicBezTo>
                    <a:cubicBezTo>
                      <a:pt x="3471" y="8994"/>
                      <a:pt x="3761" y="10837"/>
                      <a:pt x="2539" y="10837"/>
                    </a:cubicBezTo>
                    <a:cubicBezTo>
                      <a:pt x="1993" y="10772"/>
                      <a:pt x="1543" y="10245"/>
                      <a:pt x="1543" y="10245"/>
                    </a:cubicBezTo>
                    <a:cubicBezTo>
                      <a:pt x="1543" y="10245"/>
                      <a:pt x="0" y="6557"/>
                      <a:pt x="0" y="6557"/>
                    </a:cubicBezTo>
                    <a:close/>
                  </a:path>
                </a:pathLst>
              </a:custGeom>
              <a:solidFill>
                <a:schemeClr val="accent3"/>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nvGrpSpPr>
            <p:cNvPr id="1748" name="Google Shape;1748;p106"/>
            <p:cNvGrpSpPr/>
            <p:nvPr/>
          </p:nvGrpSpPr>
          <p:grpSpPr>
            <a:xfrm>
              <a:off x="2644877" y="2670168"/>
              <a:ext cx="3428682" cy="2223007"/>
              <a:chOff x="3897360" y="4900807"/>
              <a:chExt cx="3428682" cy="2223007"/>
            </a:xfrm>
          </p:grpSpPr>
          <p:sp>
            <p:nvSpPr>
              <p:cNvPr id="1749" name="Google Shape;1749;p106"/>
              <p:cNvSpPr/>
              <p:nvPr/>
            </p:nvSpPr>
            <p:spPr>
              <a:xfrm>
                <a:off x="4547373" y="5576108"/>
                <a:ext cx="640283" cy="513832"/>
              </a:xfrm>
              <a:custGeom>
                <a:avLst/>
                <a:gdLst/>
                <a:ahLst/>
                <a:cxnLst/>
                <a:rect l="l" t="t" r="r" b="b"/>
                <a:pathLst>
                  <a:path w="21435" h="18420" extrusionOk="0">
                    <a:moveTo>
                      <a:pt x="1723" y="1951"/>
                    </a:moveTo>
                    <a:cubicBezTo>
                      <a:pt x="7774" y="-2549"/>
                      <a:pt x="21264" y="1096"/>
                      <a:pt x="21432" y="9196"/>
                    </a:cubicBezTo>
                    <a:cubicBezTo>
                      <a:pt x="21600" y="17296"/>
                      <a:pt x="13868" y="19051"/>
                      <a:pt x="0" y="18241"/>
                    </a:cubicBezTo>
                    <a:cubicBezTo>
                      <a:pt x="0" y="18241"/>
                      <a:pt x="1723" y="1951"/>
                      <a:pt x="1723" y="1951"/>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50" name="Google Shape;1750;p106"/>
              <p:cNvSpPr/>
              <p:nvPr/>
            </p:nvSpPr>
            <p:spPr>
              <a:xfrm>
                <a:off x="6378789" y="6030403"/>
                <a:ext cx="642712" cy="549820"/>
              </a:xfrm>
              <a:custGeom>
                <a:avLst/>
                <a:gdLst/>
                <a:ahLst/>
                <a:cxnLst/>
                <a:rect l="l" t="t" r="r" b="b"/>
                <a:pathLst>
                  <a:path w="21600" h="21600" extrusionOk="0">
                    <a:moveTo>
                      <a:pt x="21600" y="0"/>
                    </a:moveTo>
                    <a:lnTo>
                      <a:pt x="0" y="3945"/>
                    </a:lnTo>
                    <a:cubicBezTo>
                      <a:pt x="506" y="6115"/>
                      <a:pt x="1350" y="6115"/>
                      <a:pt x="6075" y="7299"/>
                    </a:cubicBezTo>
                    <a:cubicBezTo>
                      <a:pt x="9269" y="8099"/>
                      <a:pt x="14313" y="12233"/>
                      <a:pt x="11984" y="16473"/>
                    </a:cubicBezTo>
                    <a:lnTo>
                      <a:pt x="12066" y="21600"/>
                    </a:lnTo>
                    <a:lnTo>
                      <a:pt x="19237" y="19430"/>
                    </a:lnTo>
                    <a:cubicBezTo>
                      <a:pt x="20166" y="19134"/>
                      <a:pt x="20588" y="19036"/>
                      <a:pt x="20588" y="18148"/>
                    </a:cubicBezTo>
                    <a:cubicBezTo>
                      <a:pt x="20588" y="18148"/>
                      <a:pt x="21600" y="0"/>
                      <a:pt x="21600" y="0"/>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51" name="Google Shape;1751;p106"/>
              <p:cNvSpPr/>
              <p:nvPr/>
            </p:nvSpPr>
            <p:spPr>
              <a:xfrm>
                <a:off x="3897360" y="5362776"/>
                <a:ext cx="707988" cy="969089"/>
              </a:xfrm>
              <a:custGeom>
                <a:avLst/>
                <a:gdLst/>
                <a:ahLst/>
                <a:cxnLst/>
                <a:rect l="l" t="t" r="r" b="b"/>
                <a:pathLst>
                  <a:path w="21600" h="21600" extrusionOk="0">
                    <a:moveTo>
                      <a:pt x="0" y="11080"/>
                    </a:moveTo>
                    <a:lnTo>
                      <a:pt x="153" y="0"/>
                    </a:lnTo>
                    <a:lnTo>
                      <a:pt x="10723" y="10968"/>
                    </a:lnTo>
                    <a:cubicBezTo>
                      <a:pt x="12255" y="11416"/>
                      <a:pt x="16085" y="8953"/>
                      <a:pt x="21600" y="6155"/>
                    </a:cubicBezTo>
                    <a:lnTo>
                      <a:pt x="20374" y="16676"/>
                    </a:lnTo>
                    <a:cubicBezTo>
                      <a:pt x="17464" y="18019"/>
                      <a:pt x="13021" y="21376"/>
                      <a:pt x="9957" y="21600"/>
                    </a:cubicBezTo>
                    <a:cubicBezTo>
                      <a:pt x="9957" y="21600"/>
                      <a:pt x="0" y="11080"/>
                      <a:pt x="0" y="11080"/>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52" name="Google Shape;1752;p106"/>
              <p:cNvSpPr/>
              <p:nvPr/>
            </p:nvSpPr>
            <p:spPr>
              <a:xfrm>
                <a:off x="4369271" y="6085469"/>
                <a:ext cx="273734" cy="985409"/>
              </a:xfrm>
              <a:custGeom>
                <a:avLst/>
                <a:gdLst/>
                <a:ahLst/>
                <a:cxnLst/>
                <a:rect l="l" t="t" r="r" b="b"/>
                <a:pathLst>
                  <a:path w="21508" h="21600" extrusionOk="0">
                    <a:moveTo>
                      <a:pt x="20916" y="11557"/>
                    </a:moveTo>
                    <a:lnTo>
                      <a:pt x="7" y="0"/>
                    </a:lnTo>
                    <a:cubicBezTo>
                      <a:pt x="7" y="0"/>
                      <a:pt x="-92" y="8062"/>
                      <a:pt x="500" y="9961"/>
                    </a:cubicBezTo>
                    <a:cubicBezTo>
                      <a:pt x="1092" y="11859"/>
                      <a:pt x="7305" y="15161"/>
                      <a:pt x="10560" y="17390"/>
                    </a:cubicBezTo>
                    <a:cubicBezTo>
                      <a:pt x="12927" y="18546"/>
                      <a:pt x="21508" y="21600"/>
                      <a:pt x="21508" y="21600"/>
                    </a:cubicBezTo>
                    <a:cubicBezTo>
                      <a:pt x="21508" y="21600"/>
                      <a:pt x="20916" y="11557"/>
                      <a:pt x="20916" y="11557"/>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53" name="Google Shape;1753;p106"/>
              <p:cNvSpPr/>
              <p:nvPr/>
            </p:nvSpPr>
            <p:spPr>
              <a:xfrm>
                <a:off x="4629910" y="6230486"/>
                <a:ext cx="1167427" cy="846639"/>
              </a:xfrm>
              <a:custGeom>
                <a:avLst/>
                <a:gdLst/>
                <a:ahLst/>
                <a:cxnLst/>
                <a:rect l="l" t="t" r="r" b="b"/>
                <a:pathLst>
                  <a:path w="21600" h="21519" extrusionOk="0">
                    <a:moveTo>
                      <a:pt x="21554" y="0"/>
                    </a:moveTo>
                    <a:lnTo>
                      <a:pt x="0" y="8806"/>
                    </a:lnTo>
                    <a:lnTo>
                      <a:pt x="139" y="20451"/>
                    </a:lnTo>
                    <a:cubicBezTo>
                      <a:pt x="139" y="21217"/>
                      <a:pt x="279" y="21600"/>
                      <a:pt x="1463" y="21504"/>
                    </a:cubicBezTo>
                    <a:cubicBezTo>
                      <a:pt x="2439" y="21217"/>
                      <a:pt x="21600" y="14038"/>
                      <a:pt x="21600" y="14038"/>
                    </a:cubicBezTo>
                    <a:cubicBezTo>
                      <a:pt x="21600" y="14038"/>
                      <a:pt x="21554" y="0"/>
                      <a:pt x="21554" y="0"/>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54" name="Google Shape;1754;p106"/>
              <p:cNvSpPr/>
              <p:nvPr/>
            </p:nvSpPr>
            <p:spPr>
              <a:xfrm>
                <a:off x="5791430" y="6240429"/>
                <a:ext cx="986821" cy="883385"/>
              </a:xfrm>
              <a:custGeom>
                <a:avLst/>
                <a:gdLst/>
                <a:ahLst/>
                <a:cxnLst/>
                <a:rect l="l" t="t" r="r" b="b"/>
                <a:pathLst>
                  <a:path w="20963" h="20541" extrusionOk="0">
                    <a:moveTo>
                      <a:pt x="20360" y="2583"/>
                    </a:moveTo>
                    <a:cubicBezTo>
                      <a:pt x="20462" y="3014"/>
                      <a:pt x="20459" y="3463"/>
                      <a:pt x="20314" y="3919"/>
                    </a:cubicBezTo>
                    <a:cubicBezTo>
                      <a:pt x="19875" y="5304"/>
                      <a:pt x="18132" y="6754"/>
                      <a:pt x="14080" y="7939"/>
                    </a:cubicBezTo>
                    <a:cubicBezTo>
                      <a:pt x="3306" y="11092"/>
                      <a:pt x="106" y="7122"/>
                      <a:pt x="1173" y="3036"/>
                    </a:cubicBezTo>
                    <a:cubicBezTo>
                      <a:pt x="1386" y="467"/>
                      <a:pt x="0" y="0"/>
                      <a:pt x="0" y="0"/>
                    </a:cubicBezTo>
                    <a:lnTo>
                      <a:pt x="53" y="12843"/>
                    </a:lnTo>
                    <a:cubicBezTo>
                      <a:pt x="1493" y="13894"/>
                      <a:pt x="-427" y="18010"/>
                      <a:pt x="3173" y="19586"/>
                    </a:cubicBezTo>
                    <a:cubicBezTo>
                      <a:pt x="6773" y="21162"/>
                      <a:pt x="19573" y="21600"/>
                      <a:pt x="20853" y="14332"/>
                    </a:cubicBezTo>
                    <a:cubicBezTo>
                      <a:pt x="21173" y="11355"/>
                      <a:pt x="20693" y="6597"/>
                      <a:pt x="20693" y="6597"/>
                    </a:cubicBezTo>
                    <a:cubicBezTo>
                      <a:pt x="20693" y="6597"/>
                      <a:pt x="20360" y="2583"/>
                      <a:pt x="20360" y="2583"/>
                    </a:cubicBezTo>
                    <a:close/>
                  </a:path>
                </a:pathLst>
              </a:custGeom>
              <a:solidFill>
                <a:srgbClr val="9B341A"/>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sp>
            <p:nvSpPr>
              <p:cNvPr id="1755" name="Google Shape;1755;p106"/>
              <p:cNvSpPr/>
              <p:nvPr/>
            </p:nvSpPr>
            <p:spPr>
              <a:xfrm>
                <a:off x="3903960" y="4900807"/>
                <a:ext cx="3422082" cy="1746124"/>
              </a:xfrm>
              <a:custGeom>
                <a:avLst/>
                <a:gdLst/>
                <a:ahLst/>
                <a:cxnLst/>
                <a:rect l="l" t="t" r="r" b="b"/>
                <a:pathLst>
                  <a:path w="21428" h="20579" extrusionOk="0">
                    <a:moveTo>
                      <a:pt x="0" y="5444"/>
                    </a:moveTo>
                    <a:lnTo>
                      <a:pt x="5848" y="2959"/>
                    </a:lnTo>
                    <a:cubicBezTo>
                      <a:pt x="6037" y="3077"/>
                      <a:pt x="6257" y="3314"/>
                      <a:pt x="6351" y="3906"/>
                    </a:cubicBezTo>
                    <a:cubicBezTo>
                      <a:pt x="6445" y="4498"/>
                      <a:pt x="5754" y="5859"/>
                      <a:pt x="7514" y="6391"/>
                    </a:cubicBezTo>
                    <a:cubicBezTo>
                      <a:pt x="9275" y="6924"/>
                      <a:pt x="11256" y="5859"/>
                      <a:pt x="11413" y="4734"/>
                    </a:cubicBezTo>
                    <a:cubicBezTo>
                      <a:pt x="11570" y="3610"/>
                      <a:pt x="10973" y="2841"/>
                      <a:pt x="10281" y="2722"/>
                    </a:cubicBezTo>
                    <a:cubicBezTo>
                      <a:pt x="9590" y="2604"/>
                      <a:pt x="9715" y="1479"/>
                      <a:pt x="10281" y="1479"/>
                    </a:cubicBezTo>
                    <a:lnTo>
                      <a:pt x="13362" y="0"/>
                    </a:lnTo>
                    <a:lnTo>
                      <a:pt x="14872" y="3314"/>
                    </a:lnTo>
                    <a:cubicBezTo>
                      <a:pt x="14872" y="3314"/>
                      <a:pt x="15312" y="3787"/>
                      <a:pt x="15846" y="3847"/>
                    </a:cubicBezTo>
                    <a:cubicBezTo>
                      <a:pt x="17041" y="3847"/>
                      <a:pt x="16758" y="2190"/>
                      <a:pt x="18456" y="2071"/>
                    </a:cubicBezTo>
                    <a:cubicBezTo>
                      <a:pt x="20154" y="1953"/>
                      <a:pt x="21600" y="4202"/>
                      <a:pt x="21411" y="5622"/>
                    </a:cubicBezTo>
                    <a:cubicBezTo>
                      <a:pt x="21223" y="7042"/>
                      <a:pt x="19808" y="7042"/>
                      <a:pt x="18676" y="6628"/>
                    </a:cubicBezTo>
                    <a:cubicBezTo>
                      <a:pt x="17544" y="6214"/>
                      <a:pt x="17135" y="6865"/>
                      <a:pt x="17481" y="7752"/>
                    </a:cubicBezTo>
                    <a:lnTo>
                      <a:pt x="19525" y="13315"/>
                    </a:lnTo>
                    <a:lnTo>
                      <a:pt x="15500" y="14499"/>
                    </a:lnTo>
                    <a:cubicBezTo>
                      <a:pt x="15595" y="15150"/>
                      <a:pt x="15752" y="15150"/>
                      <a:pt x="16632" y="15505"/>
                    </a:cubicBezTo>
                    <a:cubicBezTo>
                      <a:pt x="17513" y="15860"/>
                      <a:pt x="19148" y="18404"/>
                      <a:pt x="15972" y="20002"/>
                    </a:cubicBezTo>
                    <a:cubicBezTo>
                      <a:pt x="12797" y="21600"/>
                      <a:pt x="11853" y="19588"/>
                      <a:pt x="12168" y="17517"/>
                    </a:cubicBezTo>
                    <a:cubicBezTo>
                      <a:pt x="12231" y="16215"/>
                      <a:pt x="11822" y="15978"/>
                      <a:pt x="11822" y="15978"/>
                    </a:cubicBezTo>
                    <a:lnTo>
                      <a:pt x="4528" y="20061"/>
                    </a:lnTo>
                    <a:lnTo>
                      <a:pt x="2861" y="13848"/>
                    </a:lnTo>
                    <a:cubicBezTo>
                      <a:pt x="2861" y="13848"/>
                      <a:pt x="3113" y="12842"/>
                      <a:pt x="4307" y="13315"/>
                    </a:cubicBezTo>
                    <a:cubicBezTo>
                      <a:pt x="5502" y="13788"/>
                      <a:pt x="7892" y="13552"/>
                      <a:pt x="7860" y="10889"/>
                    </a:cubicBezTo>
                    <a:cubicBezTo>
                      <a:pt x="7829" y="8226"/>
                      <a:pt x="5534" y="7220"/>
                      <a:pt x="4402" y="8699"/>
                    </a:cubicBezTo>
                    <a:cubicBezTo>
                      <a:pt x="3270" y="10179"/>
                      <a:pt x="2484" y="11481"/>
                      <a:pt x="2169" y="11244"/>
                    </a:cubicBezTo>
                    <a:cubicBezTo>
                      <a:pt x="2169" y="11244"/>
                      <a:pt x="0" y="5444"/>
                      <a:pt x="0" y="5444"/>
                    </a:cubicBezTo>
                    <a:close/>
                  </a:path>
                </a:pathLst>
              </a:custGeom>
              <a:solidFill>
                <a:schemeClr val="accent2"/>
              </a:solidFill>
              <a:ln>
                <a:noFill/>
              </a:ln>
            </p:spPr>
            <p:txBody>
              <a:bodyPr spcFirstLastPara="1" wrap="square" lIns="0" tIns="0" rIns="0" bIns="0" anchor="ctr" anchorCtr="0">
                <a:noAutofit/>
              </a:bodyPr>
              <a:lstStyle/>
              <a:p>
                <a:pPr defTabSz="1219170">
                  <a:buClr>
                    <a:srgbClr val="000000"/>
                  </a:buClr>
                  <a:defRPr/>
                </a:pPr>
                <a:endParaRPr sz="1867" kern="0">
                  <a:solidFill>
                    <a:srgbClr val="000000"/>
                  </a:solidFill>
                  <a:latin typeface="Arial"/>
                  <a:ea typeface="Arial"/>
                  <a:cs typeface="Arial"/>
                  <a:sym typeface="Arial"/>
                </a:endParaRPr>
              </a:p>
            </p:txBody>
          </p:sp>
        </p:grpSp>
      </p:grpSp>
      <p:grpSp>
        <p:nvGrpSpPr>
          <p:cNvPr id="1756" name="Google Shape;1756;p106"/>
          <p:cNvGrpSpPr/>
          <p:nvPr/>
        </p:nvGrpSpPr>
        <p:grpSpPr>
          <a:xfrm>
            <a:off x="2711505" y="1952203"/>
            <a:ext cx="1083020" cy="418240"/>
            <a:chOff x="1582038" y="2697524"/>
            <a:chExt cx="2577213" cy="316190"/>
          </a:xfrm>
        </p:grpSpPr>
        <p:cxnSp>
          <p:nvCxnSpPr>
            <p:cNvPr id="1757" name="Google Shape;1757;p106"/>
            <p:cNvCxnSpPr/>
            <p:nvPr/>
          </p:nvCxnSpPr>
          <p:spPr>
            <a:xfrm rot="10800000">
              <a:off x="3661285" y="2697524"/>
              <a:ext cx="497966" cy="316190"/>
            </a:xfrm>
            <a:prstGeom prst="straightConnector1">
              <a:avLst/>
            </a:prstGeom>
            <a:noFill/>
            <a:ln w="9525" cap="flat" cmpd="sng">
              <a:solidFill>
                <a:srgbClr val="91072B"/>
              </a:solidFill>
              <a:prstDash val="solid"/>
              <a:round/>
              <a:headEnd type="none" w="sm" len="sm"/>
              <a:tailEnd type="none" w="sm" len="sm"/>
            </a:ln>
          </p:spPr>
        </p:cxnSp>
        <p:cxnSp>
          <p:nvCxnSpPr>
            <p:cNvPr id="1758" name="Google Shape;1758;p106"/>
            <p:cNvCxnSpPr/>
            <p:nvPr/>
          </p:nvCxnSpPr>
          <p:spPr>
            <a:xfrm rot="10800000">
              <a:off x="1582038" y="2697524"/>
              <a:ext cx="2079249" cy="0"/>
            </a:xfrm>
            <a:prstGeom prst="straightConnector1">
              <a:avLst/>
            </a:prstGeom>
            <a:noFill/>
            <a:ln w="9525" cap="flat" cmpd="sng">
              <a:solidFill>
                <a:srgbClr val="91072B"/>
              </a:solidFill>
              <a:prstDash val="solid"/>
              <a:round/>
              <a:headEnd type="none" w="sm" len="sm"/>
              <a:tailEnd type="oval" w="med" len="med"/>
            </a:ln>
          </p:spPr>
        </p:cxnSp>
      </p:grpSp>
      <p:grpSp>
        <p:nvGrpSpPr>
          <p:cNvPr id="1759" name="Google Shape;1759;p106"/>
          <p:cNvGrpSpPr/>
          <p:nvPr/>
        </p:nvGrpSpPr>
        <p:grpSpPr>
          <a:xfrm>
            <a:off x="2712133" y="3189636"/>
            <a:ext cx="1490372" cy="516715"/>
            <a:chOff x="1804697" y="4994858"/>
            <a:chExt cx="2493744" cy="316190"/>
          </a:xfrm>
        </p:grpSpPr>
        <p:cxnSp>
          <p:nvCxnSpPr>
            <p:cNvPr id="1760" name="Google Shape;1760;p106"/>
            <p:cNvCxnSpPr/>
            <p:nvPr/>
          </p:nvCxnSpPr>
          <p:spPr>
            <a:xfrm flipH="1">
              <a:off x="3800475" y="4994858"/>
              <a:ext cx="497966" cy="316190"/>
            </a:xfrm>
            <a:prstGeom prst="straightConnector1">
              <a:avLst/>
            </a:prstGeom>
            <a:noFill/>
            <a:ln w="9525" cap="flat" cmpd="sng">
              <a:solidFill>
                <a:srgbClr val="91072B"/>
              </a:solidFill>
              <a:prstDash val="solid"/>
              <a:round/>
              <a:headEnd type="none" w="sm" len="sm"/>
              <a:tailEnd type="none" w="sm" len="sm"/>
            </a:ln>
          </p:spPr>
        </p:cxnSp>
        <p:cxnSp>
          <p:nvCxnSpPr>
            <p:cNvPr id="1761" name="Google Shape;1761;p106"/>
            <p:cNvCxnSpPr/>
            <p:nvPr/>
          </p:nvCxnSpPr>
          <p:spPr>
            <a:xfrm rot="10800000">
              <a:off x="1804697" y="5311048"/>
              <a:ext cx="1995779" cy="0"/>
            </a:xfrm>
            <a:prstGeom prst="straightConnector1">
              <a:avLst/>
            </a:prstGeom>
            <a:noFill/>
            <a:ln w="9525" cap="flat" cmpd="sng">
              <a:solidFill>
                <a:srgbClr val="91072B"/>
              </a:solidFill>
              <a:prstDash val="solid"/>
              <a:round/>
              <a:headEnd type="none" w="sm" len="sm"/>
              <a:tailEnd type="oval" w="med" len="med"/>
            </a:ln>
          </p:spPr>
        </p:cxnSp>
      </p:grpSp>
      <p:grpSp>
        <p:nvGrpSpPr>
          <p:cNvPr id="1762" name="Google Shape;1762;p106"/>
          <p:cNvGrpSpPr/>
          <p:nvPr/>
        </p:nvGrpSpPr>
        <p:grpSpPr>
          <a:xfrm>
            <a:off x="5128022" y="1871611"/>
            <a:ext cx="1031021" cy="281067"/>
            <a:chOff x="7528087" y="2680840"/>
            <a:chExt cx="2803259" cy="316190"/>
          </a:xfrm>
        </p:grpSpPr>
        <p:cxnSp>
          <p:nvCxnSpPr>
            <p:cNvPr id="1763" name="Google Shape;1763;p106"/>
            <p:cNvCxnSpPr/>
            <p:nvPr/>
          </p:nvCxnSpPr>
          <p:spPr>
            <a:xfrm rot="10800000" flipH="1">
              <a:off x="7528087" y="2680840"/>
              <a:ext cx="497966" cy="316190"/>
            </a:xfrm>
            <a:prstGeom prst="straightConnector1">
              <a:avLst/>
            </a:prstGeom>
            <a:noFill/>
            <a:ln w="9525" cap="flat" cmpd="sng">
              <a:solidFill>
                <a:srgbClr val="91072B"/>
              </a:solidFill>
              <a:prstDash val="solid"/>
              <a:round/>
              <a:headEnd type="none" w="sm" len="sm"/>
              <a:tailEnd type="none" w="sm" len="sm"/>
            </a:ln>
          </p:spPr>
        </p:cxnSp>
        <p:cxnSp>
          <p:nvCxnSpPr>
            <p:cNvPr id="1764" name="Google Shape;1764;p106"/>
            <p:cNvCxnSpPr/>
            <p:nvPr/>
          </p:nvCxnSpPr>
          <p:spPr>
            <a:xfrm>
              <a:off x="8026053" y="2680840"/>
              <a:ext cx="2305293" cy="0"/>
            </a:xfrm>
            <a:prstGeom prst="straightConnector1">
              <a:avLst/>
            </a:prstGeom>
            <a:noFill/>
            <a:ln w="9525" cap="flat" cmpd="sng">
              <a:solidFill>
                <a:srgbClr val="91072B"/>
              </a:solidFill>
              <a:prstDash val="solid"/>
              <a:round/>
              <a:headEnd type="none" w="sm" len="sm"/>
              <a:tailEnd type="oval" w="med" len="med"/>
            </a:ln>
          </p:spPr>
        </p:cxnSp>
      </p:grpSp>
      <p:grpSp>
        <p:nvGrpSpPr>
          <p:cNvPr id="1765" name="Google Shape;1765;p106"/>
          <p:cNvGrpSpPr/>
          <p:nvPr/>
        </p:nvGrpSpPr>
        <p:grpSpPr>
          <a:xfrm>
            <a:off x="5245789" y="3265969"/>
            <a:ext cx="1229324" cy="435241"/>
            <a:chOff x="8125333" y="4745260"/>
            <a:chExt cx="2389596" cy="203034"/>
          </a:xfrm>
        </p:grpSpPr>
        <p:cxnSp>
          <p:nvCxnSpPr>
            <p:cNvPr id="1766" name="Google Shape;1766;p106"/>
            <p:cNvCxnSpPr/>
            <p:nvPr/>
          </p:nvCxnSpPr>
          <p:spPr>
            <a:xfrm>
              <a:off x="8125333" y="4745260"/>
              <a:ext cx="522140" cy="203034"/>
            </a:xfrm>
            <a:prstGeom prst="straightConnector1">
              <a:avLst/>
            </a:prstGeom>
            <a:noFill/>
            <a:ln w="9525" cap="flat" cmpd="sng">
              <a:solidFill>
                <a:srgbClr val="91072B"/>
              </a:solidFill>
              <a:prstDash val="solid"/>
              <a:round/>
              <a:headEnd type="none" w="sm" len="sm"/>
              <a:tailEnd type="none" w="sm" len="sm"/>
            </a:ln>
          </p:spPr>
        </p:cxnSp>
        <p:cxnSp>
          <p:nvCxnSpPr>
            <p:cNvPr id="1767" name="Google Shape;1767;p106"/>
            <p:cNvCxnSpPr/>
            <p:nvPr/>
          </p:nvCxnSpPr>
          <p:spPr>
            <a:xfrm>
              <a:off x="8647472" y="4948294"/>
              <a:ext cx="1867457" cy="0"/>
            </a:xfrm>
            <a:prstGeom prst="straightConnector1">
              <a:avLst/>
            </a:prstGeom>
            <a:noFill/>
            <a:ln w="9525" cap="flat" cmpd="sng">
              <a:solidFill>
                <a:srgbClr val="91072B"/>
              </a:solidFill>
              <a:prstDash val="solid"/>
              <a:round/>
              <a:headEnd type="none" w="sm" len="sm"/>
              <a:tailEnd type="oval" w="med" len="med"/>
            </a:ln>
          </p:spPr>
        </p:cxnSp>
      </p:grpSp>
      <p:sp>
        <p:nvSpPr>
          <p:cNvPr id="1768" name="Google Shape;1768;p106"/>
          <p:cNvSpPr/>
          <p:nvPr/>
        </p:nvSpPr>
        <p:spPr>
          <a:xfrm>
            <a:off x="5901434" y="1624037"/>
            <a:ext cx="567335" cy="567483"/>
          </a:xfrm>
          <a:prstGeom prst="ellipse">
            <a:avLst/>
          </a:prstGeom>
          <a:solidFill>
            <a:schemeClr val="accent4"/>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1769" name="Google Shape;1769;p106"/>
          <p:cNvSpPr/>
          <p:nvPr/>
        </p:nvSpPr>
        <p:spPr>
          <a:xfrm>
            <a:off x="2471985" y="1680543"/>
            <a:ext cx="567335" cy="567483"/>
          </a:xfrm>
          <a:prstGeom prst="ellipse">
            <a:avLst/>
          </a:prstGeom>
          <a:solidFill>
            <a:schemeClr val="accent1"/>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1770" name="Google Shape;1770;p106"/>
          <p:cNvSpPr/>
          <p:nvPr/>
        </p:nvSpPr>
        <p:spPr>
          <a:xfrm>
            <a:off x="2485990" y="3403461"/>
            <a:ext cx="567335" cy="567483"/>
          </a:xfrm>
          <a:prstGeom prst="ellipse">
            <a:avLst/>
          </a:prstGeom>
          <a:solidFill>
            <a:schemeClr val="accent2"/>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1771" name="Google Shape;1771;p106"/>
          <p:cNvSpPr/>
          <p:nvPr/>
        </p:nvSpPr>
        <p:spPr>
          <a:xfrm>
            <a:off x="6175265" y="3423408"/>
            <a:ext cx="567335" cy="567483"/>
          </a:xfrm>
          <a:prstGeom prst="ellipse">
            <a:avLst/>
          </a:prstGeom>
          <a:solidFill>
            <a:schemeClr val="accent3"/>
          </a:solidFill>
          <a:ln>
            <a:noFill/>
          </a:ln>
        </p:spPr>
        <p:txBody>
          <a:bodyPr spcFirstLastPara="1" wrap="square" lIns="121900" tIns="60933" rIns="121900" bIns="60933" anchor="ctr" anchorCtr="0">
            <a:noAutofit/>
          </a:bodyPr>
          <a:lstStyle/>
          <a:p>
            <a:pPr algn="ctr" defTabSz="1219170">
              <a:buClr>
                <a:srgbClr val="000000"/>
              </a:buClr>
              <a:defRPr/>
            </a:pPr>
            <a:endParaRPr sz="1200" kern="0">
              <a:solidFill>
                <a:srgbClr val="FFFFFF"/>
              </a:solidFill>
              <a:latin typeface="Arial"/>
              <a:ea typeface="Arial"/>
              <a:cs typeface="Arial"/>
              <a:sym typeface="Arial"/>
            </a:endParaRPr>
          </a:p>
        </p:txBody>
      </p:sp>
      <p:sp>
        <p:nvSpPr>
          <p:cNvPr id="1772" name="Google Shape;1772;p106"/>
          <p:cNvSpPr txBox="1"/>
          <p:nvPr/>
        </p:nvSpPr>
        <p:spPr>
          <a:xfrm>
            <a:off x="0" y="3023583"/>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PISMO</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Prodajni pristop, s katerim bomo pritegnili pozornost kupca</a:t>
            </a:r>
            <a:endParaRPr sz="1867" kern="0">
              <a:solidFill>
                <a:srgbClr val="56051A"/>
              </a:solidFill>
              <a:latin typeface="Red Hat Text"/>
              <a:ea typeface="Red Hat Text"/>
              <a:cs typeface="Red Hat Text"/>
              <a:sym typeface="Red Hat Text"/>
            </a:endParaRPr>
          </a:p>
        </p:txBody>
      </p:sp>
      <p:sp>
        <p:nvSpPr>
          <p:cNvPr id="1773" name="Google Shape;1773;p106"/>
          <p:cNvSpPr txBox="1"/>
          <p:nvPr/>
        </p:nvSpPr>
        <p:spPr>
          <a:xfrm>
            <a:off x="6656639" y="1230379"/>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SEGMENT</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Izbira skupine ljudi, ki jih bomo nagovorili za prodajo našega produkta</a:t>
            </a:r>
            <a:endParaRPr sz="1867" kern="0">
              <a:solidFill>
                <a:srgbClr val="56051A"/>
              </a:solidFill>
              <a:latin typeface="Red Hat Text"/>
              <a:ea typeface="Red Hat Text"/>
              <a:cs typeface="Red Hat Text"/>
              <a:sym typeface="Red Hat Text"/>
            </a:endParaRPr>
          </a:p>
        </p:txBody>
      </p:sp>
      <p:sp>
        <p:nvSpPr>
          <p:cNvPr id="1774" name="Google Shape;1774;p106"/>
          <p:cNvSpPr txBox="1"/>
          <p:nvPr/>
        </p:nvSpPr>
        <p:spPr>
          <a:xfrm>
            <a:off x="6656639" y="3025604"/>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VREDNOST</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Opredelitev, kaj je </a:t>
            </a:r>
            <a:br>
              <a:rPr lang="en" sz="1600"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razlog, da ljudje posežejo po našemu produktu</a:t>
            </a:r>
            <a:endParaRPr sz="1867" kern="0">
              <a:solidFill>
                <a:srgbClr val="56051A"/>
              </a:solidFill>
              <a:latin typeface="Red Hat Text"/>
              <a:ea typeface="Red Hat Text"/>
              <a:cs typeface="Red Hat Text"/>
              <a:sym typeface="Red Hat Text"/>
            </a:endParaRPr>
          </a:p>
        </p:txBody>
      </p:sp>
      <p:sp>
        <p:nvSpPr>
          <p:cNvPr id="1775" name="Google Shape;1775;p106"/>
          <p:cNvSpPr/>
          <p:nvPr/>
        </p:nvSpPr>
        <p:spPr>
          <a:xfrm>
            <a:off x="2609688" y="1783567"/>
            <a:ext cx="291929" cy="361436"/>
          </a:xfrm>
          <a:custGeom>
            <a:avLst/>
            <a:gdLst/>
            <a:ahLst/>
            <a:cxnLst/>
            <a:rect l="l" t="t" r="r" b="b"/>
            <a:pathLst>
              <a:path w="16863" h="20878" extrusionOk="0">
                <a:moveTo>
                  <a:pt x="974" y="1801"/>
                </a:moveTo>
                <a:lnTo>
                  <a:pt x="1144" y="1825"/>
                </a:lnTo>
                <a:lnTo>
                  <a:pt x="1314" y="1874"/>
                </a:lnTo>
                <a:lnTo>
                  <a:pt x="1436" y="1874"/>
                </a:lnTo>
                <a:lnTo>
                  <a:pt x="1455" y="2041"/>
                </a:lnTo>
                <a:lnTo>
                  <a:pt x="1455" y="2041"/>
                </a:lnTo>
                <a:lnTo>
                  <a:pt x="1412" y="2020"/>
                </a:lnTo>
                <a:lnTo>
                  <a:pt x="1290" y="1995"/>
                </a:lnTo>
                <a:lnTo>
                  <a:pt x="1168" y="1995"/>
                </a:lnTo>
                <a:lnTo>
                  <a:pt x="998" y="2068"/>
                </a:lnTo>
                <a:lnTo>
                  <a:pt x="828" y="2166"/>
                </a:lnTo>
                <a:lnTo>
                  <a:pt x="657" y="2287"/>
                </a:lnTo>
                <a:lnTo>
                  <a:pt x="511" y="2409"/>
                </a:lnTo>
                <a:lnTo>
                  <a:pt x="487" y="2093"/>
                </a:lnTo>
                <a:lnTo>
                  <a:pt x="438" y="1801"/>
                </a:lnTo>
                <a:lnTo>
                  <a:pt x="609" y="1825"/>
                </a:lnTo>
                <a:lnTo>
                  <a:pt x="974" y="1801"/>
                </a:lnTo>
                <a:close/>
                <a:moveTo>
                  <a:pt x="1460" y="2093"/>
                </a:moveTo>
                <a:lnTo>
                  <a:pt x="1509" y="2774"/>
                </a:lnTo>
                <a:lnTo>
                  <a:pt x="1509" y="2774"/>
                </a:lnTo>
                <a:lnTo>
                  <a:pt x="1387" y="2750"/>
                </a:lnTo>
                <a:lnTo>
                  <a:pt x="1314" y="2774"/>
                </a:lnTo>
                <a:lnTo>
                  <a:pt x="1266" y="2798"/>
                </a:lnTo>
                <a:lnTo>
                  <a:pt x="925" y="3042"/>
                </a:lnTo>
                <a:lnTo>
                  <a:pt x="560" y="3309"/>
                </a:lnTo>
                <a:lnTo>
                  <a:pt x="511" y="3358"/>
                </a:lnTo>
                <a:lnTo>
                  <a:pt x="511" y="2847"/>
                </a:lnTo>
                <a:lnTo>
                  <a:pt x="536" y="2823"/>
                </a:lnTo>
                <a:lnTo>
                  <a:pt x="706" y="2725"/>
                </a:lnTo>
                <a:lnTo>
                  <a:pt x="852" y="2604"/>
                </a:lnTo>
                <a:lnTo>
                  <a:pt x="1193" y="2409"/>
                </a:lnTo>
                <a:lnTo>
                  <a:pt x="1290" y="2360"/>
                </a:lnTo>
                <a:lnTo>
                  <a:pt x="1363" y="2287"/>
                </a:lnTo>
                <a:lnTo>
                  <a:pt x="1460" y="2117"/>
                </a:lnTo>
                <a:lnTo>
                  <a:pt x="1460" y="2093"/>
                </a:lnTo>
                <a:close/>
                <a:moveTo>
                  <a:pt x="13237" y="803"/>
                </a:moveTo>
                <a:lnTo>
                  <a:pt x="13408" y="949"/>
                </a:lnTo>
                <a:lnTo>
                  <a:pt x="13675" y="1192"/>
                </a:lnTo>
                <a:lnTo>
                  <a:pt x="13943" y="1436"/>
                </a:lnTo>
                <a:lnTo>
                  <a:pt x="14211" y="1655"/>
                </a:lnTo>
                <a:lnTo>
                  <a:pt x="14454" y="1922"/>
                </a:lnTo>
                <a:lnTo>
                  <a:pt x="14721" y="2214"/>
                </a:lnTo>
                <a:lnTo>
                  <a:pt x="14989" y="2482"/>
                </a:lnTo>
                <a:lnTo>
                  <a:pt x="15500" y="3017"/>
                </a:lnTo>
                <a:lnTo>
                  <a:pt x="15670" y="3188"/>
                </a:lnTo>
                <a:lnTo>
                  <a:pt x="15816" y="3382"/>
                </a:lnTo>
                <a:lnTo>
                  <a:pt x="15938" y="3577"/>
                </a:lnTo>
                <a:lnTo>
                  <a:pt x="16108" y="3772"/>
                </a:lnTo>
                <a:lnTo>
                  <a:pt x="15743" y="3796"/>
                </a:lnTo>
                <a:lnTo>
                  <a:pt x="15403" y="3820"/>
                </a:lnTo>
                <a:lnTo>
                  <a:pt x="14697" y="3820"/>
                </a:lnTo>
                <a:lnTo>
                  <a:pt x="14016" y="3796"/>
                </a:lnTo>
                <a:lnTo>
                  <a:pt x="13651" y="3772"/>
                </a:lnTo>
                <a:lnTo>
                  <a:pt x="13310" y="3820"/>
                </a:lnTo>
                <a:lnTo>
                  <a:pt x="13262" y="3042"/>
                </a:lnTo>
                <a:lnTo>
                  <a:pt x="13213" y="2239"/>
                </a:lnTo>
                <a:lnTo>
                  <a:pt x="13189" y="1874"/>
                </a:lnTo>
                <a:lnTo>
                  <a:pt x="13189" y="1533"/>
                </a:lnTo>
                <a:lnTo>
                  <a:pt x="13237" y="803"/>
                </a:lnTo>
                <a:close/>
                <a:moveTo>
                  <a:pt x="1533" y="3163"/>
                </a:moveTo>
                <a:lnTo>
                  <a:pt x="1533" y="3455"/>
                </a:lnTo>
                <a:lnTo>
                  <a:pt x="1363" y="3553"/>
                </a:lnTo>
                <a:lnTo>
                  <a:pt x="1217" y="3650"/>
                </a:lnTo>
                <a:lnTo>
                  <a:pt x="901" y="3918"/>
                </a:lnTo>
                <a:lnTo>
                  <a:pt x="706" y="4064"/>
                </a:lnTo>
                <a:lnTo>
                  <a:pt x="511" y="4210"/>
                </a:lnTo>
                <a:lnTo>
                  <a:pt x="511" y="3845"/>
                </a:lnTo>
                <a:lnTo>
                  <a:pt x="511" y="3747"/>
                </a:lnTo>
                <a:lnTo>
                  <a:pt x="657" y="3699"/>
                </a:lnTo>
                <a:lnTo>
                  <a:pt x="803" y="3626"/>
                </a:lnTo>
                <a:lnTo>
                  <a:pt x="1047" y="3455"/>
                </a:lnTo>
                <a:lnTo>
                  <a:pt x="1387" y="3236"/>
                </a:lnTo>
                <a:lnTo>
                  <a:pt x="1533" y="3163"/>
                </a:lnTo>
                <a:close/>
                <a:moveTo>
                  <a:pt x="1558" y="3942"/>
                </a:moveTo>
                <a:lnTo>
                  <a:pt x="1533" y="4404"/>
                </a:lnTo>
                <a:lnTo>
                  <a:pt x="1533" y="4526"/>
                </a:lnTo>
                <a:lnTo>
                  <a:pt x="1193" y="4745"/>
                </a:lnTo>
                <a:lnTo>
                  <a:pt x="852" y="4988"/>
                </a:lnTo>
                <a:lnTo>
                  <a:pt x="657" y="5086"/>
                </a:lnTo>
                <a:lnTo>
                  <a:pt x="511" y="5232"/>
                </a:lnTo>
                <a:lnTo>
                  <a:pt x="511" y="4648"/>
                </a:lnTo>
                <a:lnTo>
                  <a:pt x="657" y="4575"/>
                </a:lnTo>
                <a:lnTo>
                  <a:pt x="828" y="4477"/>
                </a:lnTo>
                <a:lnTo>
                  <a:pt x="1095" y="4258"/>
                </a:lnTo>
                <a:lnTo>
                  <a:pt x="1558" y="3942"/>
                </a:lnTo>
                <a:close/>
                <a:moveTo>
                  <a:pt x="1509" y="4964"/>
                </a:moveTo>
                <a:lnTo>
                  <a:pt x="1485" y="5378"/>
                </a:lnTo>
                <a:lnTo>
                  <a:pt x="1363" y="5451"/>
                </a:lnTo>
                <a:lnTo>
                  <a:pt x="1241" y="5548"/>
                </a:lnTo>
                <a:lnTo>
                  <a:pt x="998" y="5767"/>
                </a:lnTo>
                <a:lnTo>
                  <a:pt x="730" y="5986"/>
                </a:lnTo>
                <a:lnTo>
                  <a:pt x="609" y="6108"/>
                </a:lnTo>
                <a:lnTo>
                  <a:pt x="511" y="6254"/>
                </a:lnTo>
                <a:lnTo>
                  <a:pt x="511" y="5499"/>
                </a:lnTo>
                <a:lnTo>
                  <a:pt x="633" y="5475"/>
                </a:lnTo>
                <a:lnTo>
                  <a:pt x="755" y="5426"/>
                </a:lnTo>
                <a:lnTo>
                  <a:pt x="1022" y="5256"/>
                </a:lnTo>
                <a:lnTo>
                  <a:pt x="1509" y="4964"/>
                </a:lnTo>
                <a:close/>
                <a:moveTo>
                  <a:pt x="1460" y="5889"/>
                </a:moveTo>
                <a:lnTo>
                  <a:pt x="1436" y="6473"/>
                </a:lnTo>
                <a:lnTo>
                  <a:pt x="1363" y="6448"/>
                </a:lnTo>
                <a:lnTo>
                  <a:pt x="1266" y="6448"/>
                </a:lnTo>
                <a:lnTo>
                  <a:pt x="1193" y="6473"/>
                </a:lnTo>
                <a:lnTo>
                  <a:pt x="1022" y="6594"/>
                </a:lnTo>
                <a:lnTo>
                  <a:pt x="852" y="6716"/>
                </a:lnTo>
                <a:lnTo>
                  <a:pt x="730" y="6862"/>
                </a:lnTo>
                <a:lnTo>
                  <a:pt x="511" y="7105"/>
                </a:lnTo>
                <a:lnTo>
                  <a:pt x="511" y="6448"/>
                </a:lnTo>
                <a:lnTo>
                  <a:pt x="682" y="6424"/>
                </a:lnTo>
                <a:lnTo>
                  <a:pt x="828" y="6351"/>
                </a:lnTo>
                <a:lnTo>
                  <a:pt x="974" y="6254"/>
                </a:lnTo>
                <a:lnTo>
                  <a:pt x="1095" y="6156"/>
                </a:lnTo>
                <a:lnTo>
                  <a:pt x="1460" y="5889"/>
                </a:lnTo>
                <a:close/>
                <a:moveTo>
                  <a:pt x="1412" y="6813"/>
                </a:moveTo>
                <a:lnTo>
                  <a:pt x="1387" y="7397"/>
                </a:lnTo>
                <a:lnTo>
                  <a:pt x="1168" y="7616"/>
                </a:lnTo>
                <a:lnTo>
                  <a:pt x="925" y="7835"/>
                </a:lnTo>
                <a:lnTo>
                  <a:pt x="755" y="8006"/>
                </a:lnTo>
                <a:lnTo>
                  <a:pt x="584" y="8176"/>
                </a:lnTo>
                <a:lnTo>
                  <a:pt x="536" y="7543"/>
                </a:lnTo>
                <a:lnTo>
                  <a:pt x="657" y="7446"/>
                </a:lnTo>
                <a:lnTo>
                  <a:pt x="779" y="7349"/>
                </a:lnTo>
                <a:lnTo>
                  <a:pt x="974"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57" y="9222"/>
                </a:lnTo>
                <a:lnTo>
                  <a:pt x="609" y="8492"/>
                </a:lnTo>
                <a:lnTo>
                  <a:pt x="730" y="8444"/>
                </a:lnTo>
                <a:lnTo>
                  <a:pt x="876" y="8395"/>
                </a:lnTo>
                <a:lnTo>
                  <a:pt x="1095" y="8200"/>
                </a:lnTo>
                <a:lnTo>
                  <a:pt x="1363" y="7981"/>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803" y="11242"/>
                </a:lnTo>
                <a:lnTo>
                  <a:pt x="730" y="10439"/>
                </a:lnTo>
                <a:lnTo>
                  <a:pt x="876" y="10366"/>
                </a:lnTo>
                <a:lnTo>
                  <a:pt x="1022" y="10293"/>
                </a:lnTo>
                <a:lnTo>
                  <a:pt x="1266" y="10122"/>
                </a:lnTo>
                <a:close/>
                <a:moveTo>
                  <a:pt x="1266" y="11363"/>
                </a:moveTo>
                <a:lnTo>
                  <a:pt x="1266" y="11826"/>
                </a:lnTo>
                <a:lnTo>
                  <a:pt x="1120" y="11972"/>
                </a:lnTo>
                <a:lnTo>
                  <a:pt x="974" y="12118"/>
                </a:lnTo>
                <a:lnTo>
                  <a:pt x="901"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1266" y="13407"/>
                </a:moveTo>
                <a:lnTo>
                  <a:pt x="1266" y="14113"/>
                </a:lnTo>
                <a:lnTo>
                  <a:pt x="1168" y="14186"/>
                </a:lnTo>
                <a:lnTo>
                  <a:pt x="1095" y="14235"/>
                </a:lnTo>
                <a:lnTo>
                  <a:pt x="925" y="14381"/>
                </a:lnTo>
                <a:lnTo>
                  <a:pt x="779" y="14527"/>
                </a:lnTo>
                <a:lnTo>
                  <a:pt x="803" y="13748"/>
                </a:lnTo>
                <a:lnTo>
                  <a:pt x="925" y="13675"/>
                </a:lnTo>
                <a:lnTo>
                  <a:pt x="1047" y="13578"/>
                </a:lnTo>
                <a:lnTo>
                  <a:pt x="1266" y="13407"/>
                </a:lnTo>
                <a:close/>
                <a:moveTo>
                  <a:pt x="1266" y="14624"/>
                </a:moveTo>
                <a:lnTo>
                  <a:pt x="1266" y="14940"/>
                </a:lnTo>
                <a:lnTo>
                  <a:pt x="1193" y="14989"/>
                </a:lnTo>
                <a:lnTo>
                  <a:pt x="949" y="15208"/>
                </a:lnTo>
                <a:lnTo>
                  <a:pt x="730" y="15451"/>
                </a:lnTo>
                <a:lnTo>
                  <a:pt x="755" y="15062"/>
                </a:lnTo>
                <a:lnTo>
                  <a:pt x="876" y="14989"/>
                </a:lnTo>
                <a:lnTo>
                  <a:pt x="974" y="14892"/>
                </a:lnTo>
                <a:lnTo>
                  <a:pt x="1193" y="14697"/>
                </a:lnTo>
                <a:lnTo>
                  <a:pt x="1266" y="14624"/>
                </a:lnTo>
                <a:close/>
                <a:moveTo>
                  <a:pt x="1241" y="15451"/>
                </a:moveTo>
                <a:lnTo>
                  <a:pt x="1241" y="15500"/>
                </a:lnTo>
                <a:lnTo>
                  <a:pt x="1217" y="15841"/>
                </a:lnTo>
                <a:lnTo>
                  <a:pt x="1071" y="15962"/>
                </a:lnTo>
                <a:lnTo>
                  <a:pt x="925" y="16108"/>
                </a:lnTo>
                <a:lnTo>
                  <a:pt x="682" y="16400"/>
                </a:lnTo>
                <a:lnTo>
                  <a:pt x="682" y="16400"/>
                </a:lnTo>
                <a:lnTo>
                  <a:pt x="730" y="15695"/>
                </a:lnTo>
                <a:lnTo>
                  <a:pt x="779" y="15719"/>
                </a:lnTo>
                <a:lnTo>
                  <a:pt x="828" y="15743"/>
                </a:lnTo>
                <a:lnTo>
                  <a:pt x="901" y="15743"/>
                </a:lnTo>
                <a:lnTo>
                  <a:pt x="949" y="15695"/>
                </a:lnTo>
                <a:lnTo>
                  <a:pt x="1241" y="15451"/>
                </a:lnTo>
                <a:close/>
                <a:moveTo>
                  <a:pt x="1193" y="16327"/>
                </a:moveTo>
                <a:lnTo>
                  <a:pt x="1120" y="17009"/>
                </a:lnTo>
                <a:lnTo>
                  <a:pt x="998" y="17082"/>
                </a:lnTo>
                <a:lnTo>
                  <a:pt x="876" y="17179"/>
                </a:lnTo>
                <a:lnTo>
                  <a:pt x="682" y="17373"/>
                </a:lnTo>
                <a:lnTo>
                  <a:pt x="584" y="17495"/>
                </a:lnTo>
                <a:lnTo>
                  <a:pt x="584" y="17495"/>
                </a:lnTo>
                <a:lnTo>
                  <a:pt x="657" y="16668"/>
                </a:lnTo>
                <a:lnTo>
                  <a:pt x="803" y="16619"/>
                </a:lnTo>
                <a:lnTo>
                  <a:pt x="949" y="16522"/>
                </a:lnTo>
                <a:lnTo>
                  <a:pt x="1193" y="16327"/>
                </a:lnTo>
                <a:close/>
                <a:moveTo>
                  <a:pt x="6813" y="463"/>
                </a:moveTo>
                <a:lnTo>
                  <a:pt x="8322" y="487"/>
                </a:lnTo>
                <a:lnTo>
                  <a:pt x="9831" y="560"/>
                </a:lnTo>
                <a:lnTo>
                  <a:pt x="12848" y="706"/>
                </a:lnTo>
                <a:lnTo>
                  <a:pt x="12799" y="901"/>
                </a:lnTo>
                <a:lnTo>
                  <a:pt x="12751" y="1071"/>
                </a:lnTo>
                <a:lnTo>
                  <a:pt x="12702" y="1484"/>
                </a:lnTo>
                <a:lnTo>
                  <a:pt x="12678" y="1874"/>
                </a:lnTo>
                <a:lnTo>
                  <a:pt x="12702" y="2312"/>
                </a:lnTo>
                <a:lnTo>
                  <a:pt x="12775" y="3115"/>
                </a:lnTo>
                <a:lnTo>
                  <a:pt x="12824" y="3528"/>
                </a:lnTo>
                <a:lnTo>
                  <a:pt x="12824" y="3893"/>
                </a:lnTo>
                <a:lnTo>
                  <a:pt x="12848" y="3966"/>
                </a:lnTo>
                <a:lnTo>
                  <a:pt x="12872" y="4039"/>
                </a:lnTo>
                <a:lnTo>
                  <a:pt x="12921" y="4064"/>
                </a:lnTo>
                <a:lnTo>
                  <a:pt x="12970" y="4112"/>
                </a:lnTo>
                <a:lnTo>
                  <a:pt x="12994" y="4161"/>
                </a:lnTo>
                <a:lnTo>
                  <a:pt x="13067" y="4210"/>
                </a:lnTo>
                <a:lnTo>
                  <a:pt x="13262" y="4258"/>
                </a:lnTo>
                <a:lnTo>
                  <a:pt x="13456" y="4307"/>
                </a:lnTo>
                <a:lnTo>
                  <a:pt x="13894" y="4331"/>
                </a:lnTo>
                <a:lnTo>
                  <a:pt x="14697" y="4356"/>
                </a:lnTo>
                <a:lnTo>
                  <a:pt x="15500" y="4356"/>
                </a:lnTo>
                <a:lnTo>
                  <a:pt x="15889" y="4331"/>
                </a:lnTo>
                <a:lnTo>
                  <a:pt x="16279" y="4283"/>
                </a:lnTo>
                <a:lnTo>
                  <a:pt x="16254" y="5061"/>
                </a:lnTo>
                <a:lnTo>
                  <a:pt x="16279" y="5864"/>
                </a:lnTo>
                <a:lnTo>
                  <a:pt x="16303" y="6643"/>
                </a:lnTo>
                <a:lnTo>
                  <a:pt x="16303" y="7422"/>
                </a:lnTo>
                <a:lnTo>
                  <a:pt x="16279"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49" y="18639"/>
                </a:lnTo>
                <a:lnTo>
                  <a:pt x="11923" y="18639"/>
                </a:lnTo>
                <a:lnTo>
                  <a:pt x="9733" y="18614"/>
                </a:lnTo>
                <a:lnTo>
                  <a:pt x="7641" y="18566"/>
                </a:lnTo>
                <a:lnTo>
                  <a:pt x="5524" y="18517"/>
                </a:lnTo>
                <a:lnTo>
                  <a:pt x="4453" y="18517"/>
                </a:lnTo>
                <a:lnTo>
                  <a:pt x="3383" y="18566"/>
                </a:lnTo>
                <a:lnTo>
                  <a:pt x="2701" y="18566"/>
                </a:lnTo>
                <a:lnTo>
                  <a:pt x="2361" y="18590"/>
                </a:lnTo>
                <a:lnTo>
                  <a:pt x="2020" y="18639"/>
                </a:lnTo>
                <a:lnTo>
                  <a:pt x="1971" y="18590"/>
                </a:lnTo>
                <a:lnTo>
                  <a:pt x="1923" y="18517"/>
                </a:lnTo>
                <a:lnTo>
                  <a:pt x="1850" y="18493"/>
                </a:lnTo>
                <a:lnTo>
                  <a:pt x="1777" y="18493"/>
                </a:lnTo>
                <a:lnTo>
                  <a:pt x="1704" y="18298"/>
                </a:lnTo>
                <a:lnTo>
                  <a:pt x="1679" y="18103"/>
                </a:lnTo>
                <a:lnTo>
                  <a:pt x="1704" y="18030"/>
                </a:lnTo>
                <a:lnTo>
                  <a:pt x="1704" y="17957"/>
                </a:lnTo>
                <a:lnTo>
                  <a:pt x="1679" y="17884"/>
                </a:lnTo>
                <a:lnTo>
                  <a:pt x="1631" y="17811"/>
                </a:lnTo>
                <a:lnTo>
                  <a:pt x="1631" y="17398"/>
                </a:lnTo>
                <a:lnTo>
                  <a:pt x="1631" y="17009"/>
                </a:lnTo>
                <a:lnTo>
                  <a:pt x="1679" y="16133"/>
                </a:lnTo>
                <a:lnTo>
                  <a:pt x="1728" y="15281"/>
                </a:lnTo>
                <a:lnTo>
                  <a:pt x="1728" y="15086"/>
                </a:lnTo>
                <a:lnTo>
                  <a:pt x="1777" y="15038"/>
                </a:lnTo>
                <a:lnTo>
                  <a:pt x="1801" y="14965"/>
                </a:lnTo>
                <a:lnTo>
                  <a:pt x="1777" y="14916"/>
                </a:lnTo>
                <a:lnTo>
                  <a:pt x="1728" y="14843"/>
                </a:lnTo>
                <a:lnTo>
                  <a:pt x="1728" y="13018"/>
                </a:lnTo>
                <a:lnTo>
                  <a:pt x="1801" y="12945"/>
                </a:lnTo>
                <a:lnTo>
                  <a:pt x="1825" y="12848"/>
                </a:lnTo>
                <a:lnTo>
                  <a:pt x="1825" y="12775"/>
                </a:lnTo>
                <a:lnTo>
                  <a:pt x="1801" y="12726"/>
                </a:lnTo>
                <a:lnTo>
                  <a:pt x="1728" y="12677"/>
                </a:lnTo>
                <a:lnTo>
                  <a:pt x="1728" y="11071"/>
                </a:lnTo>
                <a:lnTo>
                  <a:pt x="1752" y="11023"/>
                </a:lnTo>
                <a:lnTo>
                  <a:pt x="1777" y="10974"/>
                </a:lnTo>
                <a:lnTo>
                  <a:pt x="1752" y="10925"/>
                </a:lnTo>
                <a:lnTo>
                  <a:pt x="1728" y="10852"/>
                </a:lnTo>
                <a:lnTo>
                  <a:pt x="1752" y="10049"/>
                </a:lnTo>
                <a:lnTo>
                  <a:pt x="1825" y="7373"/>
                </a:lnTo>
                <a:lnTo>
                  <a:pt x="1874" y="6059"/>
                </a:lnTo>
                <a:lnTo>
                  <a:pt x="1947" y="4721"/>
                </a:lnTo>
                <a:lnTo>
                  <a:pt x="1971" y="4137"/>
                </a:lnTo>
                <a:lnTo>
                  <a:pt x="1971" y="3553"/>
                </a:lnTo>
                <a:lnTo>
                  <a:pt x="1947" y="2969"/>
                </a:lnTo>
                <a:lnTo>
                  <a:pt x="1898" y="2360"/>
                </a:lnTo>
                <a:lnTo>
                  <a:pt x="1874" y="1825"/>
                </a:lnTo>
                <a:lnTo>
                  <a:pt x="1825" y="1290"/>
                </a:lnTo>
                <a:lnTo>
                  <a:pt x="1752" y="925"/>
                </a:lnTo>
                <a:lnTo>
                  <a:pt x="1728" y="755"/>
                </a:lnTo>
                <a:lnTo>
                  <a:pt x="1704" y="560"/>
                </a:lnTo>
                <a:lnTo>
                  <a:pt x="2142" y="609"/>
                </a:lnTo>
                <a:lnTo>
                  <a:pt x="2580" y="609"/>
                </a:lnTo>
                <a:lnTo>
                  <a:pt x="3456" y="584"/>
                </a:lnTo>
                <a:lnTo>
                  <a:pt x="5135" y="511"/>
                </a:lnTo>
                <a:lnTo>
                  <a:pt x="5986" y="487"/>
                </a:lnTo>
                <a:lnTo>
                  <a:pt x="6813" y="463"/>
                </a:lnTo>
                <a:close/>
                <a:moveTo>
                  <a:pt x="1120" y="17544"/>
                </a:moveTo>
                <a:lnTo>
                  <a:pt x="1144" y="17982"/>
                </a:lnTo>
                <a:lnTo>
                  <a:pt x="974" y="18176"/>
                </a:lnTo>
                <a:lnTo>
                  <a:pt x="803" y="18371"/>
                </a:lnTo>
                <a:lnTo>
                  <a:pt x="682" y="18517"/>
                </a:lnTo>
                <a:lnTo>
                  <a:pt x="584" y="18663"/>
                </a:lnTo>
                <a:lnTo>
                  <a:pt x="536" y="18858"/>
                </a:lnTo>
                <a:lnTo>
                  <a:pt x="536" y="19028"/>
                </a:lnTo>
                <a:lnTo>
                  <a:pt x="536" y="19052"/>
                </a:lnTo>
                <a:lnTo>
                  <a:pt x="584" y="19052"/>
                </a:lnTo>
                <a:lnTo>
                  <a:pt x="779" y="18955"/>
                </a:lnTo>
                <a:lnTo>
                  <a:pt x="949" y="18809"/>
                </a:lnTo>
                <a:lnTo>
                  <a:pt x="1266" y="18468"/>
                </a:lnTo>
                <a:lnTo>
                  <a:pt x="1339" y="18663"/>
                </a:lnTo>
                <a:lnTo>
                  <a:pt x="1412" y="18833"/>
                </a:lnTo>
                <a:lnTo>
                  <a:pt x="1168" y="19150"/>
                </a:lnTo>
                <a:lnTo>
                  <a:pt x="901" y="19539"/>
                </a:lnTo>
                <a:lnTo>
                  <a:pt x="657" y="19928"/>
                </a:lnTo>
                <a:lnTo>
                  <a:pt x="584" y="19685"/>
                </a:lnTo>
                <a:lnTo>
                  <a:pt x="560" y="19466"/>
                </a:lnTo>
                <a:lnTo>
                  <a:pt x="511" y="18979"/>
                </a:lnTo>
                <a:lnTo>
                  <a:pt x="511" y="18468"/>
                </a:lnTo>
                <a:lnTo>
                  <a:pt x="536" y="17982"/>
                </a:lnTo>
                <a:lnTo>
                  <a:pt x="657" y="17909"/>
                </a:lnTo>
                <a:lnTo>
                  <a:pt x="779" y="17836"/>
                </a:lnTo>
                <a:lnTo>
                  <a:pt x="974" y="17665"/>
                </a:lnTo>
                <a:lnTo>
                  <a:pt x="1120" y="17544"/>
                </a:lnTo>
                <a:close/>
                <a:moveTo>
                  <a:pt x="15451"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62" y="19101"/>
                </a:moveTo>
                <a:lnTo>
                  <a:pt x="14989" y="19174"/>
                </a:lnTo>
                <a:lnTo>
                  <a:pt x="14940" y="19271"/>
                </a:lnTo>
                <a:lnTo>
                  <a:pt x="14867" y="19442"/>
                </a:lnTo>
                <a:lnTo>
                  <a:pt x="14721" y="19782"/>
                </a:lnTo>
                <a:lnTo>
                  <a:pt x="14600" y="20026"/>
                </a:lnTo>
                <a:lnTo>
                  <a:pt x="14357" y="20050"/>
                </a:lnTo>
                <a:lnTo>
                  <a:pt x="14357" y="20050"/>
                </a:lnTo>
                <a:lnTo>
                  <a:pt x="14454" y="19758"/>
                </a:lnTo>
                <a:lnTo>
                  <a:pt x="14503" y="19563"/>
                </a:lnTo>
                <a:lnTo>
                  <a:pt x="14551" y="19344"/>
                </a:lnTo>
                <a:lnTo>
                  <a:pt x="14575" y="19198"/>
                </a:lnTo>
                <a:lnTo>
                  <a:pt x="14551" y="19125"/>
                </a:lnTo>
                <a:lnTo>
                  <a:pt x="15062" y="19101"/>
                </a:lnTo>
                <a:close/>
                <a:moveTo>
                  <a:pt x="9782" y="19052"/>
                </a:moveTo>
                <a:lnTo>
                  <a:pt x="9660" y="19296"/>
                </a:lnTo>
                <a:lnTo>
                  <a:pt x="9563" y="19563"/>
                </a:lnTo>
                <a:lnTo>
                  <a:pt x="9490" y="19831"/>
                </a:lnTo>
                <a:lnTo>
                  <a:pt x="9441" y="20074"/>
                </a:lnTo>
                <a:lnTo>
                  <a:pt x="9028" y="20074"/>
                </a:lnTo>
                <a:lnTo>
                  <a:pt x="9125" y="19831"/>
                </a:lnTo>
                <a:lnTo>
                  <a:pt x="9174" y="19636"/>
                </a:lnTo>
                <a:lnTo>
                  <a:pt x="9320" y="19344"/>
                </a:lnTo>
                <a:lnTo>
                  <a:pt x="9368" y="19174"/>
                </a:lnTo>
                <a:lnTo>
                  <a:pt x="9393" y="19101"/>
                </a:lnTo>
                <a:lnTo>
                  <a:pt x="9368" y="19052"/>
                </a:lnTo>
                <a:close/>
                <a:moveTo>
                  <a:pt x="10780" y="19077"/>
                </a:moveTo>
                <a:lnTo>
                  <a:pt x="10609" y="19296"/>
                </a:lnTo>
                <a:lnTo>
                  <a:pt x="10439" y="19539"/>
                </a:lnTo>
                <a:lnTo>
                  <a:pt x="10366" y="19685"/>
                </a:lnTo>
                <a:lnTo>
                  <a:pt x="10317" y="19807"/>
                </a:lnTo>
                <a:lnTo>
                  <a:pt x="10269" y="19953"/>
                </a:lnTo>
                <a:lnTo>
                  <a:pt x="10269" y="20074"/>
                </a:lnTo>
                <a:lnTo>
                  <a:pt x="9904" y="20074"/>
                </a:lnTo>
                <a:lnTo>
                  <a:pt x="9904" y="19977"/>
                </a:lnTo>
                <a:lnTo>
                  <a:pt x="9977" y="19734"/>
                </a:lnTo>
                <a:lnTo>
                  <a:pt x="10050" y="19515"/>
                </a:lnTo>
                <a:lnTo>
                  <a:pt x="10147" y="19320"/>
                </a:lnTo>
                <a:lnTo>
                  <a:pt x="10196" y="19198"/>
                </a:lnTo>
                <a:lnTo>
                  <a:pt x="10220" y="19077"/>
                </a:lnTo>
                <a:close/>
                <a:moveTo>
                  <a:pt x="9101" y="19028"/>
                </a:moveTo>
                <a:lnTo>
                  <a:pt x="9003" y="19150"/>
                </a:lnTo>
                <a:lnTo>
                  <a:pt x="8930" y="19271"/>
                </a:lnTo>
                <a:lnTo>
                  <a:pt x="8809" y="19466"/>
                </a:lnTo>
                <a:lnTo>
                  <a:pt x="8736" y="19685"/>
                </a:lnTo>
                <a:lnTo>
                  <a:pt x="8638" y="19880"/>
                </a:lnTo>
                <a:lnTo>
                  <a:pt x="8614" y="19977"/>
                </a:lnTo>
                <a:lnTo>
                  <a:pt x="8565" y="20074"/>
                </a:lnTo>
                <a:lnTo>
                  <a:pt x="8079" y="20099"/>
                </a:lnTo>
                <a:lnTo>
                  <a:pt x="8103" y="19953"/>
                </a:lnTo>
                <a:lnTo>
                  <a:pt x="8176" y="19734"/>
                </a:lnTo>
                <a:lnTo>
                  <a:pt x="8273" y="19490"/>
                </a:lnTo>
                <a:lnTo>
                  <a:pt x="8395" y="19296"/>
                </a:lnTo>
                <a:lnTo>
                  <a:pt x="8468" y="19150"/>
                </a:lnTo>
                <a:lnTo>
                  <a:pt x="8517" y="19028"/>
                </a:lnTo>
                <a:close/>
                <a:moveTo>
                  <a:pt x="10926" y="19077"/>
                </a:moveTo>
                <a:lnTo>
                  <a:pt x="10999" y="19101"/>
                </a:lnTo>
                <a:lnTo>
                  <a:pt x="11631" y="19101"/>
                </a:lnTo>
                <a:lnTo>
                  <a:pt x="11510" y="19247"/>
                </a:lnTo>
                <a:lnTo>
                  <a:pt x="11412" y="19393"/>
                </a:lnTo>
                <a:lnTo>
                  <a:pt x="11266" y="19685"/>
                </a:lnTo>
                <a:lnTo>
                  <a:pt x="11193" y="19880"/>
                </a:lnTo>
                <a:lnTo>
                  <a:pt x="11169" y="20001"/>
                </a:lnTo>
                <a:lnTo>
                  <a:pt x="11145" y="20099"/>
                </a:lnTo>
                <a:lnTo>
                  <a:pt x="11047" y="20099"/>
                </a:lnTo>
                <a:lnTo>
                  <a:pt x="10609" y="20074"/>
                </a:lnTo>
                <a:lnTo>
                  <a:pt x="10658" y="19831"/>
                </a:lnTo>
                <a:lnTo>
                  <a:pt x="10731" y="19588"/>
                </a:lnTo>
                <a:lnTo>
                  <a:pt x="10926" y="19077"/>
                </a:lnTo>
                <a:close/>
                <a:moveTo>
                  <a:pt x="14357" y="19125"/>
                </a:moveTo>
                <a:lnTo>
                  <a:pt x="14308" y="19198"/>
                </a:lnTo>
                <a:lnTo>
                  <a:pt x="14186" y="19393"/>
                </a:lnTo>
                <a:lnTo>
                  <a:pt x="14113" y="19563"/>
                </a:lnTo>
                <a:lnTo>
                  <a:pt x="14016" y="19782"/>
                </a:lnTo>
                <a:lnTo>
                  <a:pt x="13919" y="20001"/>
                </a:lnTo>
                <a:lnTo>
                  <a:pt x="13870" y="20074"/>
                </a:lnTo>
                <a:lnTo>
                  <a:pt x="13335" y="20099"/>
                </a:lnTo>
                <a:lnTo>
                  <a:pt x="13432" y="19880"/>
                </a:lnTo>
                <a:lnTo>
                  <a:pt x="13529" y="19685"/>
                </a:lnTo>
                <a:lnTo>
                  <a:pt x="13651" y="19393"/>
                </a:lnTo>
                <a:lnTo>
                  <a:pt x="13675" y="19344"/>
                </a:lnTo>
                <a:lnTo>
                  <a:pt x="13675" y="19271"/>
                </a:lnTo>
                <a:lnTo>
                  <a:pt x="13675" y="19198"/>
                </a:lnTo>
                <a:lnTo>
                  <a:pt x="13675" y="19150"/>
                </a:lnTo>
                <a:lnTo>
                  <a:pt x="13700" y="19125"/>
                </a:lnTo>
                <a:close/>
                <a:moveTo>
                  <a:pt x="7665" y="18979"/>
                </a:moveTo>
                <a:lnTo>
                  <a:pt x="8200" y="19004"/>
                </a:lnTo>
                <a:lnTo>
                  <a:pt x="8079" y="19125"/>
                </a:lnTo>
                <a:lnTo>
                  <a:pt x="8006" y="19271"/>
                </a:lnTo>
                <a:lnTo>
                  <a:pt x="7884"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96" y="19101"/>
                </a:moveTo>
                <a:lnTo>
                  <a:pt x="12556" y="19125"/>
                </a:lnTo>
                <a:lnTo>
                  <a:pt x="12483" y="19223"/>
                </a:lnTo>
                <a:lnTo>
                  <a:pt x="12410" y="19320"/>
                </a:lnTo>
                <a:lnTo>
                  <a:pt x="12313" y="19563"/>
                </a:lnTo>
                <a:lnTo>
                  <a:pt x="12240" y="19855"/>
                </a:lnTo>
                <a:lnTo>
                  <a:pt x="12167" y="20123"/>
                </a:lnTo>
                <a:lnTo>
                  <a:pt x="11558" y="20099"/>
                </a:lnTo>
                <a:lnTo>
                  <a:pt x="11583" y="19953"/>
                </a:lnTo>
                <a:lnTo>
                  <a:pt x="11656" y="19807"/>
                </a:lnTo>
                <a:lnTo>
                  <a:pt x="11802" y="19563"/>
                </a:lnTo>
                <a:lnTo>
                  <a:pt x="11899" y="19369"/>
                </a:lnTo>
                <a:lnTo>
                  <a:pt x="11948" y="19247"/>
                </a:lnTo>
                <a:lnTo>
                  <a:pt x="11996" y="19101"/>
                </a:lnTo>
                <a:close/>
                <a:moveTo>
                  <a:pt x="13602" y="19125"/>
                </a:moveTo>
                <a:lnTo>
                  <a:pt x="13505" y="19174"/>
                </a:lnTo>
                <a:lnTo>
                  <a:pt x="13408" y="19247"/>
                </a:lnTo>
                <a:lnTo>
                  <a:pt x="13286" y="19393"/>
                </a:lnTo>
                <a:lnTo>
                  <a:pt x="13164" y="19539"/>
                </a:lnTo>
                <a:lnTo>
                  <a:pt x="13018" y="19831"/>
                </a:lnTo>
                <a:lnTo>
                  <a:pt x="12921" y="20123"/>
                </a:lnTo>
                <a:lnTo>
                  <a:pt x="12580" y="20123"/>
                </a:lnTo>
                <a:lnTo>
                  <a:pt x="12653" y="19807"/>
                </a:lnTo>
                <a:lnTo>
                  <a:pt x="12751" y="19490"/>
                </a:lnTo>
                <a:lnTo>
                  <a:pt x="12848" y="19150"/>
                </a:lnTo>
                <a:lnTo>
                  <a:pt x="12848" y="19125"/>
                </a:lnTo>
                <a:close/>
                <a:moveTo>
                  <a:pt x="6813" y="18955"/>
                </a:moveTo>
                <a:lnTo>
                  <a:pt x="7324" y="18979"/>
                </a:lnTo>
                <a:lnTo>
                  <a:pt x="7203" y="19101"/>
                </a:lnTo>
                <a:lnTo>
                  <a:pt x="7081" y="19223"/>
                </a:lnTo>
                <a:lnTo>
                  <a:pt x="6886" y="19515"/>
                </a:lnTo>
                <a:lnTo>
                  <a:pt x="6716" y="19831"/>
                </a:lnTo>
                <a:lnTo>
                  <a:pt x="6619" y="20147"/>
                </a:lnTo>
                <a:lnTo>
                  <a:pt x="6303" y="20147"/>
                </a:lnTo>
                <a:lnTo>
                  <a:pt x="6351" y="20001"/>
                </a:lnTo>
                <a:lnTo>
                  <a:pt x="6400" y="19855"/>
                </a:lnTo>
                <a:lnTo>
                  <a:pt x="6424" y="19685"/>
                </a:lnTo>
                <a:lnTo>
                  <a:pt x="6497" y="19539"/>
                </a:lnTo>
                <a:lnTo>
                  <a:pt x="6643" y="19247"/>
                </a:lnTo>
                <a:lnTo>
                  <a:pt x="6813" y="18955"/>
                </a:lnTo>
                <a:close/>
                <a:moveTo>
                  <a:pt x="6376" y="18955"/>
                </a:moveTo>
                <a:lnTo>
                  <a:pt x="6230" y="19198"/>
                </a:lnTo>
                <a:lnTo>
                  <a:pt x="6132" y="19417"/>
                </a:lnTo>
                <a:lnTo>
                  <a:pt x="6059" y="19588"/>
                </a:lnTo>
                <a:lnTo>
                  <a:pt x="5962" y="19782"/>
                </a:lnTo>
                <a:lnTo>
                  <a:pt x="5913" y="19977"/>
                </a:lnTo>
                <a:lnTo>
                  <a:pt x="5913" y="20074"/>
                </a:lnTo>
                <a:lnTo>
                  <a:pt x="5938" y="20172"/>
                </a:lnTo>
                <a:lnTo>
                  <a:pt x="5086" y="20220"/>
                </a:lnTo>
                <a:lnTo>
                  <a:pt x="5208" y="19977"/>
                </a:lnTo>
                <a:lnTo>
                  <a:pt x="5329" y="19734"/>
                </a:lnTo>
                <a:lnTo>
                  <a:pt x="5573" y="19320"/>
                </a:lnTo>
                <a:lnTo>
                  <a:pt x="5670" y="19150"/>
                </a:lnTo>
                <a:lnTo>
                  <a:pt x="5743" y="19052"/>
                </a:lnTo>
                <a:lnTo>
                  <a:pt x="5743" y="19004"/>
                </a:lnTo>
                <a:lnTo>
                  <a:pt x="5719" y="18955"/>
                </a:lnTo>
                <a:close/>
                <a:moveTo>
                  <a:pt x="5475" y="18955"/>
                </a:moveTo>
                <a:lnTo>
                  <a:pt x="5305" y="19125"/>
                </a:lnTo>
                <a:lnTo>
                  <a:pt x="5183" y="19296"/>
                </a:lnTo>
                <a:lnTo>
                  <a:pt x="4964" y="19685"/>
                </a:lnTo>
                <a:lnTo>
                  <a:pt x="4818" y="19953"/>
                </a:lnTo>
                <a:lnTo>
                  <a:pt x="4745" y="20099"/>
                </a:lnTo>
                <a:lnTo>
                  <a:pt x="4745" y="20220"/>
                </a:lnTo>
                <a:lnTo>
                  <a:pt x="4210" y="20269"/>
                </a:lnTo>
                <a:lnTo>
                  <a:pt x="4234" y="20196"/>
                </a:lnTo>
                <a:lnTo>
                  <a:pt x="4332" y="19953"/>
                </a:lnTo>
                <a:lnTo>
                  <a:pt x="4429" y="19709"/>
                </a:lnTo>
                <a:lnTo>
                  <a:pt x="4624" y="19369"/>
                </a:lnTo>
                <a:lnTo>
                  <a:pt x="4672" y="19271"/>
                </a:lnTo>
                <a:lnTo>
                  <a:pt x="4697" y="19198"/>
                </a:lnTo>
                <a:lnTo>
                  <a:pt x="4697" y="19101"/>
                </a:lnTo>
                <a:lnTo>
                  <a:pt x="4672" y="19004"/>
                </a:lnTo>
                <a:lnTo>
                  <a:pt x="4551" y="19004"/>
                </a:lnTo>
                <a:lnTo>
                  <a:pt x="4453" y="19077"/>
                </a:lnTo>
                <a:lnTo>
                  <a:pt x="4356" y="19150"/>
                </a:lnTo>
                <a:lnTo>
                  <a:pt x="4259" y="19271"/>
                </a:lnTo>
                <a:lnTo>
                  <a:pt x="4113" y="19490"/>
                </a:lnTo>
                <a:lnTo>
                  <a:pt x="4015" y="19709"/>
                </a:lnTo>
                <a:lnTo>
                  <a:pt x="3869" y="19977"/>
                </a:lnTo>
                <a:lnTo>
                  <a:pt x="3821" y="20123"/>
                </a:lnTo>
                <a:lnTo>
                  <a:pt x="3796" y="20293"/>
                </a:lnTo>
                <a:lnTo>
                  <a:pt x="3358" y="20318"/>
                </a:lnTo>
                <a:lnTo>
                  <a:pt x="3383" y="20172"/>
                </a:lnTo>
                <a:lnTo>
                  <a:pt x="3456" y="19928"/>
                </a:lnTo>
                <a:lnTo>
                  <a:pt x="3553" y="19709"/>
                </a:lnTo>
                <a:lnTo>
                  <a:pt x="3748" y="19320"/>
                </a:lnTo>
                <a:lnTo>
                  <a:pt x="3967" y="18955"/>
                </a:lnTo>
                <a:close/>
                <a:moveTo>
                  <a:pt x="1850" y="19028"/>
                </a:moveTo>
                <a:lnTo>
                  <a:pt x="2166" y="19052"/>
                </a:lnTo>
                <a:lnTo>
                  <a:pt x="2507" y="19052"/>
                </a:lnTo>
                <a:lnTo>
                  <a:pt x="2239" y="19393"/>
                </a:lnTo>
                <a:lnTo>
                  <a:pt x="1971" y="19758"/>
                </a:lnTo>
                <a:lnTo>
                  <a:pt x="1777" y="20099"/>
                </a:lnTo>
                <a:lnTo>
                  <a:pt x="1704" y="20245"/>
                </a:lnTo>
                <a:lnTo>
                  <a:pt x="1655" y="20366"/>
                </a:lnTo>
                <a:lnTo>
                  <a:pt x="1558" y="20366"/>
                </a:lnTo>
                <a:lnTo>
                  <a:pt x="1217" y="20342"/>
                </a:lnTo>
                <a:lnTo>
                  <a:pt x="876" y="20318"/>
                </a:lnTo>
                <a:lnTo>
                  <a:pt x="1144" y="20001"/>
                </a:lnTo>
                <a:lnTo>
                  <a:pt x="1363" y="19685"/>
                </a:lnTo>
                <a:lnTo>
                  <a:pt x="1606" y="19344"/>
                </a:lnTo>
                <a:lnTo>
                  <a:pt x="1850" y="19028"/>
                </a:lnTo>
                <a:close/>
                <a:moveTo>
                  <a:pt x="3675" y="18955"/>
                </a:moveTo>
                <a:lnTo>
                  <a:pt x="3553" y="19077"/>
                </a:lnTo>
                <a:lnTo>
                  <a:pt x="3431" y="19223"/>
                </a:lnTo>
                <a:lnTo>
                  <a:pt x="3261" y="19539"/>
                </a:lnTo>
                <a:lnTo>
                  <a:pt x="3164" y="19709"/>
                </a:lnTo>
                <a:lnTo>
                  <a:pt x="3066" y="19904"/>
                </a:lnTo>
                <a:lnTo>
                  <a:pt x="3018" y="20123"/>
                </a:lnTo>
                <a:lnTo>
                  <a:pt x="2993" y="20220"/>
                </a:lnTo>
                <a:lnTo>
                  <a:pt x="2993" y="20342"/>
                </a:lnTo>
                <a:lnTo>
                  <a:pt x="2044" y="20391"/>
                </a:lnTo>
                <a:lnTo>
                  <a:pt x="2239" y="20123"/>
                </a:lnTo>
                <a:lnTo>
                  <a:pt x="2361" y="19928"/>
                </a:lnTo>
                <a:lnTo>
                  <a:pt x="2677" y="19442"/>
                </a:lnTo>
                <a:lnTo>
                  <a:pt x="2872" y="19198"/>
                </a:lnTo>
                <a:lnTo>
                  <a:pt x="2969" y="19101"/>
                </a:lnTo>
                <a:lnTo>
                  <a:pt x="3066" y="19004"/>
                </a:lnTo>
                <a:lnTo>
                  <a:pt x="3675" y="18955"/>
                </a:lnTo>
                <a:close/>
                <a:moveTo>
                  <a:pt x="6643" y="0"/>
                </a:moveTo>
                <a:lnTo>
                  <a:pt x="5792" y="25"/>
                </a:lnTo>
                <a:lnTo>
                  <a:pt x="4940" y="49"/>
                </a:lnTo>
                <a:lnTo>
                  <a:pt x="3261" y="146"/>
                </a:lnTo>
                <a:lnTo>
                  <a:pt x="2093" y="195"/>
                </a:lnTo>
                <a:lnTo>
                  <a:pt x="1898" y="195"/>
                </a:lnTo>
                <a:lnTo>
                  <a:pt x="1704" y="244"/>
                </a:lnTo>
                <a:lnTo>
                  <a:pt x="1655" y="219"/>
                </a:lnTo>
                <a:lnTo>
                  <a:pt x="1582" y="195"/>
                </a:lnTo>
                <a:lnTo>
                  <a:pt x="1509" y="219"/>
                </a:lnTo>
                <a:lnTo>
                  <a:pt x="1460" y="268"/>
                </a:lnTo>
                <a:lnTo>
                  <a:pt x="1412" y="390"/>
                </a:lnTo>
                <a:lnTo>
                  <a:pt x="1363" y="511"/>
                </a:lnTo>
                <a:lnTo>
                  <a:pt x="1339" y="755"/>
                </a:lnTo>
                <a:lnTo>
                  <a:pt x="1339" y="1047"/>
                </a:lnTo>
                <a:lnTo>
                  <a:pt x="1387" y="1314"/>
                </a:lnTo>
                <a:lnTo>
                  <a:pt x="1217" y="1290"/>
                </a:lnTo>
                <a:lnTo>
                  <a:pt x="1047" y="1290"/>
                </a:lnTo>
                <a:lnTo>
                  <a:pt x="730" y="1314"/>
                </a:lnTo>
                <a:lnTo>
                  <a:pt x="560" y="1314"/>
                </a:lnTo>
                <a:lnTo>
                  <a:pt x="365" y="1338"/>
                </a:lnTo>
                <a:lnTo>
                  <a:pt x="268" y="1363"/>
                </a:lnTo>
                <a:lnTo>
                  <a:pt x="195" y="1411"/>
                </a:lnTo>
                <a:lnTo>
                  <a:pt x="146" y="1460"/>
                </a:lnTo>
                <a:lnTo>
                  <a:pt x="122" y="1557"/>
                </a:lnTo>
                <a:lnTo>
                  <a:pt x="122" y="1630"/>
                </a:lnTo>
                <a:lnTo>
                  <a:pt x="98" y="1874"/>
                </a:lnTo>
                <a:lnTo>
                  <a:pt x="73" y="2117"/>
                </a:lnTo>
                <a:lnTo>
                  <a:pt x="49" y="2652"/>
                </a:lnTo>
                <a:lnTo>
                  <a:pt x="73" y="3674"/>
                </a:lnTo>
                <a:lnTo>
                  <a:pt x="49" y="4891"/>
                </a:lnTo>
                <a:lnTo>
                  <a:pt x="25" y="6083"/>
                </a:lnTo>
                <a:lnTo>
                  <a:pt x="49" y="6765"/>
                </a:lnTo>
                <a:lnTo>
                  <a:pt x="49" y="7446"/>
                </a:lnTo>
                <a:lnTo>
                  <a:pt x="122" y="8809"/>
                </a:lnTo>
                <a:lnTo>
                  <a:pt x="219" y="10171"/>
                </a:lnTo>
                <a:lnTo>
                  <a:pt x="317" y="11534"/>
                </a:lnTo>
                <a:lnTo>
                  <a:pt x="341" y="12166"/>
                </a:lnTo>
                <a:lnTo>
                  <a:pt x="341" y="12799"/>
                </a:lnTo>
                <a:lnTo>
                  <a:pt x="292" y="14064"/>
                </a:lnTo>
                <a:lnTo>
                  <a:pt x="244" y="15330"/>
                </a:lnTo>
                <a:lnTo>
                  <a:pt x="171" y="16595"/>
                </a:lnTo>
                <a:lnTo>
                  <a:pt x="73" y="17519"/>
                </a:lnTo>
                <a:lnTo>
                  <a:pt x="49" y="17982"/>
                </a:lnTo>
                <a:lnTo>
                  <a:pt x="0" y="18444"/>
                </a:lnTo>
                <a:lnTo>
                  <a:pt x="0" y="18931"/>
                </a:lnTo>
                <a:lnTo>
                  <a:pt x="25" y="19393"/>
                </a:lnTo>
                <a:lnTo>
                  <a:pt x="98" y="19831"/>
                </a:lnTo>
                <a:lnTo>
                  <a:pt x="146" y="20050"/>
                </a:lnTo>
                <a:lnTo>
                  <a:pt x="219" y="20269"/>
                </a:lnTo>
                <a:lnTo>
                  <a:pt x="292" y="20366"/>
                </a:lnTo>
                <a:lnTo>
                  <a:pt x="365" y="20415"/>
                </a:lnTo>
                <a:lnTo>
                  <a:pt x="463" y="20439"/>
                </a:lnTo>
                <a:lnTo>
                  <a:pt x="560" y="20415"/>
                </a:lnTo>
                <a:lnTo>
                  <a:pt x="584" y="20512"/>
                </a:lnTo>
                <a:lnTo>
                  <a:pt x="633" y="20610"/>
                </a:lnTo>
                <a:lnTo>
                  <a:pt x="706" y="20658"/>
                </a:lnTo>
                <a:lnTo>
                  <a:pt x="803" y="20731"/>
                </a:lnTo>
                <a:lnTo>
                  <a:pt x="1047" y="20804"/>
                </a:lnTo>
                <a:lnTo>
                  <a:pt x="1339" y="20853"/>
                </a:lnTo>
                <a:lnTo>
                  <a:pt x="1631" y="20877"/>
                </a:lnTo>
                <a:lnTo>
                  <a:pt x="1923" y="20877"/>
                </a:lnTo>
                <a:lnTo>
                  <a:pt x="2312" y="20853"/>
                </a:lnTo>
                <a:lnTo>
                  <a:pt x="3188" y="20829"/>
                </a:lnTo>
                <a:lnTo>
                  <a:pt x="4064" y="20780"/>
                </a:lnTo>
                <a:lnTo>
                  <a:pt x="5792" y="20683"/>
                </a:lnTo>
                <a:lnTo>
                  <a:pt x="7057" y="20634"/>
                </a:lnTo>
                <a:lnTo>
                  <a:pt x="8346" y="20585"/>
                </a:lnTo>
                <a:lnTo>
                  <a:pt x="9612" y="20585"/>
                </a:lnTo>
                <a:lnTo>
                  <a:pt x="10901" y="20610"/>
                </a:lnTo>
                <a:lnTo>
                  <a:pt x="12240" y="20634"/>
                </a:lnTo>
                <a:lnTo>
                  <a:pt x="12337" y="20658"/>
                </a:lnTo>
                <a:lnTo>
                  <a:pt x="12434" y="20658"/>
                </a:lnTo>
                <a:lnTo>
                  <a:pt x="12483" y="20634"/>
                </a:lnTo>
                <a:lnTo>
                  <a:pt x="13262" y="20634"/>
                </a:lnTo>
                <a:lnTo>
                  <a:pt x="14065" y="20585"/>
                </a:lnTo>
                <a:lnTo>
                  <a:pt x="14843" y="20512"/>
                </a:lnTo>
                <a:lnTo>
                  <a:pt x="15622" y="20391"/>
                </a:lnTo>
                <a:lnTo>
                  <a:pt x="15695" y="20366"/>
                </a:lnTo>
                <a:lnTo>
                  <a:pt x="15743" y="20342"/>
                </a:lnTo>
                <a:lnTo>
                  <a:pt x="15865" y="20318"/>
                </a:lnTo>
                <a:lnTo>
                  <a:pt x="15962" y="20269"/>
                </a:lnTo>
                <a:lnTo>
                  <a:pt x="16035" y="20172"/>
                </a:lnTo>
                <a:lnTo>
                  <a:pt x="16035" y="20123"/>
                </a:lnTo>
                <a:lnTo>
                  <a:pt x="16035" y="20050"/>
                </a:lnTo>
                <a:lnTo>
                  <a:pt x="16011" y="19807"/>
                </a:lnTo>
                <a:lnTo>
                  <a:pt x="15987" y="19563"/>
                </a:lnTo>
                <a:lnTo>
                  <a:pt x="15938" y="19320"/>
                </a:lnTo>
                <a:lnTo>
                  <a:pt x="15938" y="19077"/>
                </a:lnTo>
                <a:lnTo>
                  <a:pt x="16425" y="19028"/>
                </a:lnTo>
                <a:lnTo>
                  <a:pt x="16522" y="18979"/>
                </a:lnTo>
                <a:lnTo>
                  <a:pt x="16619" y="18906"/>
                </a:lnTo>
                <a:lnTo>
                  <a:pt x="16668" y="18833"/>
                </a:lnTo>
                <a:lnTo>
                  <a:pt x="16717" y="18760"/>
                </a:lnTo>
                <a:lnTo>
                  <a:pt x="16790" y="18347"/>
                </a:lnTo>
                <a:lnTo>
                  <a:pt x="16838" y="17933"/>
                </a:lnTo>
                <a:lnTo>
                  <a:pt x="16863" y="17519"/>
                </a:lnTo>
                <a:lnTo>
                  <a:pt x="16863" y="17106"/>
                </a:lnTo>
                <a:lnTo>
                  <a:pt x="16863" y="16254"/>
                </a:lnTo>
                <a:lnTo>
                  <a:pt x="16863" y="15427"/>
                </a:lnTo>
                <a:lnTo>
                  <a:pt x="16838" y="14429"/>
                </a:lnTo>
                <a:lnTo>
                  <a:pt x="16838" y="13432"/>
                </a:lnTo>
                <a:lnTo>
                  <a:pt x="16765" y="11412"/>
                </a:lnTo>
                <a:lnTo>
                  <a:pt x="16765" y="10414"/>
                </a:lnTo>
                <a:lnTo>
                  <a:pt x="16765" y="9417"/>
                </a:lnTo>
                <a:lnTo>
                  <a:pt x="16814" y="7422"/>
                </a:lnTo>
                <a:lnTo>
                  <a:pt x="16814" y="6473"/>
                </a:lnTo>
                <a:lnTo>
                  <a:pt x="16838" y="5499"/>
                </a:lnTo>
                <a:lnTo>
                  <a:pt x="16814" y="5013"/>
                </a:lnTo>
                <a:lnTo>
                  <a:pt x="16765" y="4550"/>
                </a:lnTo>
                <a:lnTo>
                  <a:pt x="16717" y="4064"/>
                </a:lnTo>
                <a:lnTo>
                  <a:pt x="16619" y="3601"/>
                </a:lnTo>
                <a:lnTo>
                  <a:pt x="16595" y="3553"/>
                </a:lnTo>
                <a:lnTo>
                  <a:pt x="16522" y="3504"/>
                </a:lnTo>
                <a:lnTo>
                  <a:pt x="16425" y="3334"/>
                </a:lnTo>
                <a:lnTo>
                  <a:pt x="16303" y="3188"/>
                </a:lnTo>
                <a:lnTo>
                  <a:pt x="16060" y="2896"/>
                </a:lnTo>
                <a:lnTo>
                  <a:pt x="15792" y="2604"/>
                </a:lnTo>
                <a:lnTo>
                  <a:pt x="15524" y="2336"/>
                </a:lnTo>
                <a:lnTo>
                  <a:pt x="14989" y="1801"/>
                </a:lnTo>
                <a:lnTo>
                  <a:pt x="14503" y="1338"/>
                </a:lnTo>
                <a:lnTo>
                  <a:pt x="14259" y="1119"/>
                </a:lnTo>
                <a:lnTo>
                  <a:pt x="14016" y="901"/>
                </a:lnTo>
                <a:lnTo>
                  <a:pt x="13700" y="633"/>
                </a:lnTo>
                <a:lnTo>
                  <a:pt x="13554" y="487"/>
                </a:lnTo>
                <a:lnTo>
                  <a:pt x="13383" y="390"/>
                </a:lnTo>
                <a:lnTo>
                  <a:pt x="13335" y="317"/>
                </a:lnTo>
                <a:lnTo>
                  <a:pt x="13310" y="292"/>
                </a:lnTo>
                <a:lnTo>
                  <a:pt x="13237" y="268"/>
                </a:lnTo>
                <a:lnTo>
                  <a:pt x="13164" y="244"/>
                </a:lnTo>
                <a:lnTo>
                  <a:pt x="9904" y="73"/>
                </a:lnTo>
                <a:lnTo>
                  <a:pt x="8273" y="25"/>
                </a:lnTo>
                <a:lnTo>
                  <a:pt x="6643"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776" name="Google Shape;1776;p106"/>
          <p:cNvSpPr/>
          <p:nvPr/>
        </p:nvSpPr>
        <p:spPr>
          <a:xfrm>
            <a:off x="2574502" y="3548724"/>
            <a:ext cx="390309" cy="276961"/>
          </a:xfrm>
          <a:custGeom>
            <a:avLst/>
            <a:gdLst/>
            <a:ahLst/>
            <a:cxnLst/>
            <a:rect l="l" t="t" r="r" b="b"/>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777" name="Google Shape;1777;p106"/>
          <p:cNvSpPr/>
          <p:nvPr/>
        </p:nvSpPr>
        <p:spPr>
          <a:xfrm>
            <a:off x="6028699" y="1727062"/>
            <a:ext cx="312803" cy="361436"/>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778" name="Google Shape;1778;p106"/>
          <p:cNvSpPr/>
          <p:nvPr/>
        </p:nvSpPr>
        <p:spPr>
          <a:xfrm>
            <a:off x="6259776" y="3526433"/>
            <a:ext cx="398313" cy="361436"/>
          </a:xfrm>
          <a:custGeom>
            <a:avLst/>
            <a:gdLst/>
            <a:ahLst/>
            <a:cxnLst/>
            <a:rect l="l" t="t" r="r" b="b"/>
            <a:pathLst>
              <a:path w="22606" h="20513" extrusionOk="0">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1779" name="Google Shape;1779;p106"/>
          <p:cNvSpPr txBox="1"/>
          <p:nvPr/>
        </p:nvSpPr>
        <p:spPr>
          <a:xfrm>
            <a:off x="6656639" y="4837108"/>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LIJAK</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Koraki, po katerih bomo prepričali stranke v nakup</a:t>
            </a:r>
            <a:endParaRPr sz="1867" kern="0">
              <a:solidFill>
                <a:srgbClr val="56051A"/>
              </a:solidFill>
              <a:latin typeface="Red Hat Text"/>
              <a:ea typeface="Red Hat Text"/>
              <a:cs typeface="Red Hat Text"/>
              <a:sym typeface="Red Hat Text"/>
            </a:endParaRPr>
          </a:p>
        </p:txBody>
      </p:sp>
      <p:sp>
        <p:nvSpPr>
          <p:cNvPr id="1780" name="Google Shape;1780;p106"/>
          <p:cNvSpPr txBox="1"/>
          <p:nvPr/>
        </p:nvSpPr>
        <p:spPr>
          <a:xfrm>
            <a:off x="3898" y="4828644"/>
            <a:ext cx="2401685" cy="1422027"/>
          </a:xfrm>
          <a:prstGeom prst="rect">
            <a:avLst/>
          </a:prstGeom>
          <a:noFill/>
          <a:ln>
            <a:noFill/>
          </a:ln>
        </p:spPr>
        <p:txBody>
          <a:bodyPr spcFirstLastPara="1" wrap="square" lIns="0" tIns="0" rIns="0" bIns="0" anchor="t" anchorCtr="0">
            <a:noAutofit/>
          </a:bodyPr>
          <a:lstStyle/>
          <a:p>
            <a:pPr marL="135463" algn="ctr" defTabSz="1219170">
              <a:lnSpc>
                <a:spcPct val="115000"/>
              </a:lnSpc>
              <a:spcBef>
                <a:spcPts val="800"/>
              </a:spcBef>
              <a:buClr>
                <a:srgbClr val="D04623"/>
              </a:buClr>
              <a:buSzPts val="2000"/>
              <a:defRPr/>
            </a:pPr>
            <a:r>
              <a:rPr lang="en" sz="2133" b="1" kern="0">
                <a:solidFill>
                  <a:srgbClr val="56051A"/>
                </a:solidFill>
                <a:latin typeface="Red Hat Text"/>
                <a:ea typeface="Red Hat Text"/>
                <a:cs typeface="Red Hat Text"/>
                <a:sym typeface="Red Hat Text"/>
              </a:rPr>
              <a:t>SEZNAM TARČ</a:t>
            </a:r>
            <a:br>
              <a:rPr lang="en" sz="2133" b="1" kern="0">
                <a:solidFill>
                  <a:srgbClr val="56051A"/>
                </a:solidFill>
                <a:latin typeface="Red Hat Text"/>
                <a:ea typeface="Red Hat Text"/>
                <a:cs typeface="Red Hat Text"/>
                <a:sym typeface="Red Hat Text"/>
              </a:rPr>
            </a:br>
            <a:r>
              <a:rPr lang="en" sz="1600" kern="0">
                <a:solidFill>
                  <a:srgbClr val="56051A"/>
                </a:solidFill>
                <a:latin typeface="Red Hat Text"/>
                <a:ea typeface="Red Hat Text"/>
                <a:cs typeface="Red Hat Text"/>
                <a:sym typeface="Red Hat Text"/>
              </a:rPr>
              <a:t>Baza kontaktov, ki jo bomo nagovarjali in pozvali k nakupu</a:t>
            </a:r>
            <a:endParaRPr sz="1867" kern="0">
              <a:solidFill>
                <a:srgbClr val="56051A"/>
              </a:solidFill>
              <a:latin typeface="Red Hat Text"/>
              <a:ea typeface="Red Hat Text"/>
              <a:cs typeface="Red Hat Text"/>
              <a:sym typeface="Red Hat Text"/>
            </a:endParaRPr>
          </a:p>
        </p:txBody>
      </p:sp>
      <p:cxnSp>
        <p:nvCxnSpPr>
          <p:cNvPr id="1781" name="Google Shape;1781;p106"/>
          <p:cNvCxnSpPr/>
          <p:nvPr/>
        </p:nvCxnSpPr>
        <p:spPr>
          <a:xfrm>
            <a:off x="271130" y="4456943"/>
            <a:ext cx="8760177" cy="0"/>
          </a:xfrm>
          <a:prstGeom prst="straightConnector1">
            <a:avLst/>
          </a:prstGeom>
          <a:noFill/>
          <a:ln w="19050" cap="flat" cmpd="sng">
            <a:solidFill>
              <a:srgbClr val="971022"/>
            </a:solidFill>
            <a:prstDash val="dash"/>
            <a:round/>
            <a:headEnd type="none" w="sm" len="sm"/>
            <a:tailEnd type="none" w="sm" len="sm"/>
          </a:ln>
        </p:spPr>
      </p:cxnSp>
      <p:grpSp>
        <p:nvGrpSpPr>
          <p:cNvPr id="1782" name="Google Shape;1782;p106"/>
          <p:cNvGrpSpPr/>
          <p:nvPr/>
        </p:nvGrpSpPr>
        <p:grpSpPr>
          <a:xfrm>
            <a:off x="2953417" y="4735060"/>
            <a:ext cx="3462895" cy="2826675"/>
            <a:chOff x="1924353" y="3550941"/>
            <a:chExt cx="2597171" cy="2120006"/>
          </a:xfrm>
        </p:grpSpPr>
        <p:grpSp>
          <p:nvGrpSpPr>
            <p:cNvPr id="1783" name="Google Shape;1783;p106"/>
            <p:cNvGrpSpPr/>
            <p:nvPr/>
          </p:nvGrpSpPr>
          <p:grpSpPr>
            <a:xfrm>
              <a:off x="3492266" y="3625662"/>
              <a:ext cx="1029258" cy="1148981"/>
              <a:chOff x="4049857" y="1144472"/>
              <a:chExt cx="3336925" cy="5390357"/>
            </a:xfrm>
          </p:grpSpPr>
          <p:sp>
            <p:nvSpPr>
              <p:cNvPr id="1784" name="Google Shape;1784;p106"/>
              <p:cNvSpPr/>
              <p:nvPr/>
            </p:nvSpPr>
            <p:spPr>
              <a:xfrm>
                <a:off x="4869800" y="4647291"/>
                <a:ext cx="1701800" cy="1039813"/>
              </a:xfrm>
              <a:custGeom>
                <a:avLst/>
                <a:gdLst/>
                <a:ahLst/>
                <a:cxnLst/>
                <a:rect l="l" t="t" r="r" b="b"/>
                <a:pathLst>
                  <a:path w="21566" h="21572" extrusionOk="0">
                    <a:moveTo>
                      <a:pt x="15" y="6014"/>
                    </a:moveTo>
                    <a:lnTo>
                      <a:pt x="3345" y="21572"/>
                    </a:lnTo>
                    <a:cubicBezTo>
                      <a:pt x="3320" y="21150"/>
                      <a:pt x="3377" y="20728"/>
                      <a:pt x="3508" y="20363"/>
                    </a:cubicBezTo>
                    <a:cubicBezTo>
                      <a:pt x="3750" y="19689"/>
                      <a:pt x="4192" y="19314"/>
                      <a:pt x="4636" y="19011"/>
                    </a:cubicBezTo>
                    <a:cubicBezTo>
                      <a:pt x="5577" y="18367"/>
                      <a:pt x="6523" y="17963"/>
                      <a:pt x="7520" y="17713"/>
                    </a:cubicBezTo>
                    <a:cubicBezTo>
                      <a:pt x="8607" y="17441"/>
                      <a:pt x="9754" y="17339"/>
                      <a:pt x="10870" y="17350"/>
                    </a:cubicBezTo>
                    <a:cubicBezTo>
                      <a:pt x="12003" y="17361"/>
                      <a:pt x="13149" y="17467"/>
                      <a:pt x="14257" y="17754"/>
                    </a:cubicBezTo>
                    <a:cubicBezTo>
                      <a:pt x="15302" y="18024"/>
                      <a:pt x="16322" y="18459"/>
                      <a:pt x="17256" y="19316"/>
                    </a:cubicBezTo>
                    <a:cubicBezTo>
                      <a:pt x="17557" y="19592"/>
                      <a:pt x="17848" y="19919"/>
                      <a:pt x="18024" y="20405"/>
                    </a:cubicBezTo>
                    <a:cubicBezTo>
                      <a:pt x="18138" y="20719"/>
                      <a:pt x="18194" y="21079"/>
                      <a:pt x="18186" y="21442"/>
                    </a:cubicBezTo>
                    <a:lnTo>
                      <a:pt x="21566" y="5806"/>
                    </a:lnTo>
                    <a:cubicBezTo>
                      <a:pt x="21539" y="5266"/>
                      <a:pt x="21428" y="4746"/>
                      <a:pt x="21245" y="4295"/>
                    </a:cubicBezTo>
                    <a:cubicBezTo>
                      <a:pt x="21032" y="3772"/>
                      <a:pt x="20733" y="3367"/>
                      <a:pt x="20412" y="3025"/>
                    </a:cubicBezTo>
                    <a:cubicBezTo>
                      <a:pt x="19813" y="2387"/>
                      <a:pt x="19152" y="1972"/>
                      <a:pt x="18476" y="1620"/>
                    </a:cubicBezTo>
                    <a:cubicBezTo>
                      <a:pt x="17778" y="1256"/>
                      <a:pt x="17060" y="959"/>
                      <a:pt x="16338" y="732"/>
                    </a:cubicBezTo>
                    <a:cubicBezTo>
                      <a:pt x="14607" y="189"/>
                      <a:pt x="12839" y="39"/>
                      <a:pt x="11072" y="6"/>
                    </a:cubicBezTo>
                    <a:cubicBezTo>
                      <a:pt x="9269" y="-28"/>
                      <a:pt x="7463" y="58"/>
                      <a:pt x="5696" y="606"/>
                    </a:cubicBezTo>
                    <a:cubicBezTo>
                      <a:pt x="4971" y="830"/>
                      <a:pt x="4249" y="1137"/>
                      <a:pt x="3545" y="1479"/>
                    </a:cubicBezTo>
                    <a:cubicBezTo>
                      <a:pt x="2714" y="1882"/>
                      <a:pt x="1899" y="2343"/>
                      <a:pt x="1142" y="3056"/>
                    </a:cubicBezTo>
                    <a:cubicBezTo>
                      <a:pt x="784" y="3393"/>
                      <a:pt x="440" y="3792"/>
                      <a:pt x="224" y="4369"/>
                    </a:cubicBezTo>
                    <a:cubicBezTo>
                      <a:pt x="40" y="4861"/>
                      <a:pt x="-34" y="5443"/>
                      <a:pt x="15" y="6014"/>
                    </a:cubicBezTo>
                    <a:close/>
                  </a:path>
                </a:pathLst>
              </a:custGeom>
              <a:solidFill>
                <a:srgbClr val="A09DA1"/>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85" name="Google Shape;1785;p106"/>
              <p:cNvSpPr/>
              <p:nvPr/>
            </p:nvSpPr>
            <p:spPr>
              <a:xfrm>
                <a:off x="4602307" y="3806709"/>
                <a:ext cx="2232819" cy="1168400"/>
              </a:xfrm>
              <a:custGeom>
                <a:avLst/>
                <a:gdLst/>
                <a:ahLst/>
                <a:cxnLst/>
                <a:rect l="l" t="t" r="r" b="b"/>
                <a:pathLst>
                  <a:path w="21541" h="21566" extrusionOk="0">
                    <a:moveTo>
                      <a:pt x="2651" y="21566"/>
                    </a:moveTo>
                    <a:lnTo>
                      <a:pt x="17" y="7160"/>
                    </a:lnTo>
                    <a:cubicBezTo>
                      <a:pt x="-38" y="6465"/>
                      <a:pt x="41" y="5755"/>
                      <a:pt x="238" y="5164"/>
                    </a:cubicBezTo>
                    <a:cubicBezTo>
                      <a:pt x="449" y="4534"/>
                      <a:pt x="773" y="4095"/>
                      <a:pt x="1107" y="3711"/>
                    </a:cubicBezTo>
                    <a:cubicBezTo>
                      <a:pt x="2174" y="2483"/>
                      <a:pt x="3363" y="1736"/>
                      <a:pt x="4570" y="1197"/>
                    </a:cubicBezTo>
                    <a:cubicBezTo>
                      <a:pt x="5593" y="741"/>
                      <a:pt x="6630" y="432"/>
                      <a:pt x="7675" y="251"/>
                    </a:cubicBezTo>
                    <a:cubicBezTo>
                      <a:pt x="8669" y="79"/>
                      <a:pt x="9671" y="21"/>
                      <a:pt x="10673" y="2"/>
                    </a:cubicBezTo>
                    <a:cubicBezTo>
                      <a:pt x="12644" y="-34"/>
                      <a:pt x="14811" y="348"/>
                      <a:pt x="16707" y="1080"/>
                    </a:cubicBezTo>
                    <a:cubicBezTo>
                      <a:pt x="17619" y="1432"/>
                      <a:pt x="18492" y="1916"/>
                      <a:pt x="19268" y="2543"/>
                    </a:cubicBezTo>
                    <a:cubicBezTo>
                      <a:pt x="19572" y="2789"/>
                      <a:pt x="19866" y="3068"/>
                      <a:pt x="20149" y="3360"/>
                    </a:cubicBezTo>
                    <a:cubicBezTo>
                      <a:pt x="20489" y="3710"/>
                      <a:pt x="20821" y="4092"/>
                      <a:pt x="21100" y="4693"/>
                    </a:cubicBezTo>
                    <a:cubicBezTo>
                      <a:pt x="21265" y="5049"/>
                      <a:pt x="21407" y="5444"/>
                      <a:pt x="21482" y="5887"/>
                    </a:cubicBezTo>
                    <a:cubicBezTo>
                      <a:pt x="21550" y="6287"/>
                      <a:pt x="21562" y="6715"/>
                      <a:pt x="21504" y="7132"/>
                    </a:cubicBezTo>
                    <a:lnTo>
                      <a:pt x="18909" y="21384"/>
                    </a:lnTo>
                    <a:cubicBezTo>
                      <a:pt x="18955" y="21054"/>
                      <a:pt x="18951" y="20707"/>
                      <a:pt x="18900" y="20384"/>
                    </a:cubicBezTo>
                    <a:cubicBezTo>
                      <a:pt x="18821" y="19896"/>
                      <a:pt x="18643" y="19498"/>
                      <a:pt x="18438" y="19163"/>
                    </a:cubicBezTo>
                    <a:cubicBezTo>
                      <a:pt x="18103" y="18613"/>
                      <a:pt x="17706" y="18230"/>
                      <a:pt x="17300" y="17900"/>
                    </a:cubicBezTo>
                    <a:cubicBezTo>
                      <a:pt x="16316" y="17100"/>
                      <a:pt x="15276" y="16603"/>
                      <a:pt x="14221" y="16308"/>
                    </a:cubicBezTo>
                    <a:cubicBezTo>
                      <a:pt x="13078" y="15989"/>
                      <a:pt x="11921" y="15909"/>
                      <a:pt x="10763" y="15921"/>
                    </a:cubicBezTo>
                    <a:cubicBezTo>
                      <a:pt x="9470" y="15935"/>
                      <a:pt x="8157" y="16082"/>
                      <a:pt x="6903" y="16518"/>
                    </a:cubicBezTo>
                    <a:cubicBezTo>
                      <a:pt x="6285" y="16732"/>
                      <a:pt x="5676" y="17021"/>
                      <a:pt x="5081" y="17352"/>
                    </a:cubicBezTo>
                    <a:cubicBezTo>
                      <a:pt x="4476" y="17687"/>
                      <a:pt x="3876" y="18071"/>
                      <a:pt x="3341" y="18774"/>
                    </a:cubicBezTo>
                    <a:cubicBezTo>
                      <a:pt x="3079" y="19117"/>
                      <a:pt x="2840" y="19536"/>
                      <a:pt x="2711" y="20091"/>
                    </a:cubicBezTo>
                    <a:cubicBezTo>
                      <a:pt x="2603" y="20555"/>
                      <a:pt x="2581" y="21076"/>
                      <a:pt x="2651" y="21566"/>
                    </a:cubicBezTo>
                    <a:close/>
                  </a:path>
                </a:pathLst>
              </a:custGeom>
              <a:solidFill>
                <a:srgbClr val="ADAAB0"/>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86" name="Google Shape;1786;p106"/>
              <p:cNvSpPr/>
              <p:nvPr/>
            </p:nvSpPr>
            <p:spPr>
              <a:xfrm>
                <a:off x="4328463" y="2951841"/>
                <a:ext cx="2771775" cy="1258888"/>
              </a:xfrm>
              <a:custGeom>
                <a:avLst/>
                <a:gdLst/>
                <a:ahLst/>
                <a:cxnLst/>
                <a:rect l="l" t="t" r="r" b="b"/>
                <a:pathLst>
                  <a:path w="21556" h="21536" extrusionOk="0">
                    <a:moveTo>
                      <a:pt x="2160" y="21482"/>
                    </a:moveTo>
                    <a:lnTo>
                      <a:pt x="12" y="8174"/>
                    </a:lnTo>
                    <a:cubicBezTo>
                      <a:pt x="-21" y="7619"/>
                      <a:pt x="12" y="7054"/>
                      <a:pt x="108" y="6536"/>
                    </a:cubicBezTo>
                    <a:cubicBezTo>
                      <a:pt x="298" y="5511"/>
                      <a:pt x="700" y="4787"/>
                      <a:pt x="1128" y="4210"/>
                    </a:cubicBezTo>
                    <a:cubicBezTo>
                      <a:pt x="1828" y="3267"/>
                      <a:pt x="2595" y="2668"/>
                      <a:pt x="3375" y="2158"/>
                    </a:cubicBezTo>
                    <a:cubicBezTo>
                      <a:pt x="4080" y="1696"/>
                      <a:pt x="4799" y="1302"/>
                      <a:pt x="5523" y="993"/>
                    </a:cubicBezTo>
                    <a:cubicBezTo>
                      <a:pt x="7421" y="181"/>
                      <a:pt x="9360" y="-64"/>
                      <a:pt x="11299" y="13"/>
                    </a:cubicBezTo>
                    <a:cubicBezTo>
                      <a:pt x="12265" y="51"/>
                      <a:pt x="13228" y="169"/>
                      <a:pt x="14185" y="413"/>
                    </a:cubicBezTo>
                    <a:cubicBezTo>
                      <a:pt x="15063" y="636"/>
                      <a:pt x="15935" y="965"/>
                      <a:pt x="16803" y="1337"/>
                    </a:cubicBezTo>
                    <a:cubicBezTo>
                      <a:pt x="18242" y="1954"/>
                      <a:pt x="19751" y="3075"/>
                      <a:pt x="20835" y="4841"/>
                    </a:cubicBezTo>
                    <a:cubicBezTo>
                      <a:pt x="21114" y="5295"/>
                      <a:pt x="21339" y="5907"/>
                      <a:pt x="21464" y="6619"/>
                    </a:cubicBezTo>
                    <a:cubicBezTo>
                      <a:pt x="21556" y="7144"/>
                      <a:pt x="21579" y="7716"/>
                      <a:pt x="21530" y="8269"/>
                    </a:cubicBezTo>
                    <a:lnTo>
                      <a:pt x="19411" y="21536"/>
                    </a:lnTo>
                    <a:cubicBezTo>
                      <a:pt x="19480" y="20987"/>
                      <a:pt x="19461" y="20402"/>
                      <a:pt x="19356" y="19881"/>
                    </a:cubicBezTo>
                    <a:cubicBezTo>
                      <a:pt x="19207" y="19145"/>
                      <a:pt x="18912" y="18631"/>
                      <a:pt x="18605" y="18197"/>
                    </a:cubicBezTo>
                    <a:cubicBezTo>
                      <a:pt x="17975" y="17306"/>
                      <a:pt x="17278" y="16686"/>
                      <a:pt x="16562" y="16219"/>
                    </a:cubicBezTo>
                    <a:cubicBezTo>
                      <a:pt x="15641" y="15620"/>
                      <a:pt x="14695" y="15275"/>
                      <a:pt x="13742" y="15048"/>
                    </a:cubicBezTo>
                    <a:cubicBezTo>
                      <a:pt x="12806" y="14825"/>
                      <a:pt x="11861" y="14714"/>
                      <a:pt x="10916" y="14698"/>
                    </a:cubicBezTo>
                    <a:cubicBezTo>
                      <a:pt x="9579" y="14676"/>
                      <a:pt x="8226" y="14858"/>
                      <a:pt x="6924" y="15319"/>
                    </a:cubicBezTo>
                    <a:cubicBezTo>
                      <a:pt x="6237" y="15562"/>
                      <a:pt x="5557" y="15889"/>
                      <a:pt x="4897" y="16311"/>
                    </a:cubicBezTo>
                    <a:cubicBezTo>
                      <a:pt x="4184" y="16766"/>
                      <a:pt x="3486" y="17337"/>
                      <a:pt x="2858" y="18297"/>
                    </a:cubicBezTo>
                    <a:cubicBezTo>
                      <a:pt x="2547" y="18771"/>
                      <a:pt x="2259" y="19358"/>
                      <a:pt x="2152" y="20156"/>
                    </a:cubicBezTo>
                    <a:cubicBezTo>
                      <a:pt x="2094" y="20590"/>
                      <a:pt x="2096" y="21052"/>
                      <a:pt x="2160" y="21482"/>
                    </a:cubicBezTo>
                    <a:close/>
                  </a:path>
                </a:pathLst>
              </a:custGeom>
              <a:solidFill>
                <a:srgbClr val="D8D8D8"/>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87" name="Google Shape;1787;p106"/>
              <p:cNvSpPr/>
              <p:nvPr/>
            </p:nvSpPr>
            <p:spPr>
              <a:xfrm>
                <a:off x="4059382" y="2109672"/>
                <a:ext cx="3308350" cy="1370013"/>
              </a:xfrm>
              <a:custGeom>
                <a:avLst/>
                <a:gdLst/>
                <a:ahLst/>
                <a:cxnLst/>
                <a:rect l="l" t="t" r="r" b="b"/>
                <a:pathLst>
                  <a:path w="21572" h="21530" extrusionOk="0">
                    <a:moveTo>
                      <a:pt x="19773" y="21341"/>
                    </a:moveTo>
                    <a:lnTo>
                      <a:pt x="21540" y="9086"/>
                    </a:lnTo>
                    <a:cubicBezTo>
                      <a:pt x="21581" y="8658"/>
                      <a:pt x="21583" y="8212"/>
                      <a:pt x="21545" y="7782"/>
                    </a:cubicBezTo>
                    <a:cubicBezTo>
                      <a:pt x="21423" y="6409"/>
                      <a:pt x="20981" y="5472"/>
                      <a:pt x="20528" y="4750"/>
                    </a:cubicBezTo>
                    <a:cubicBezTo>
                      <a:pt x="19967" y="3855"/>
                      <a:pt x="19336" y="3193"/>
                      <a:pt x="18668" y="2636"/>
                    </a:cubicBezTo>
                    <a:cubicBezTo>
                      <a:pt x="17269" y="1469"/>
                      <a:pt x="15816" y="833"/>
                      <a:pt x="14353" y="451"/>
                    </a:cubicBezTo>
                    <a:cubicBezTo>
                      <a:pt x="12852" y="59"/>
                      <a:pt x="11335" y="-70"/>
                      <a:pt x="9820" y="36"/>
                    </a:cubicBezTo>
                    <a:cubicBezTo>
                      <a:pt x="8438" y="132"/>
                      <a:pt x="7046" y="433"/>
                      <a:pt x="5692" y="985"/>
                    </a:cubicBezTo>
                    <a:cubicBezTo>
                      <a:pt x="5021" y="1258"/>
                      <a:pt x="4356" y="1595"/>
                      <a:pt x="3703" y="2013"/>
                    </a:cubicBezTo>
                    <a:cubicBezTo>
                      <a:pt x="2983" y="2475"/>
                      <a:pt x="2273" y="3037"/>
                      <a:pt x="1603" y="3897"/>
                    </a:cubicBezTo>
                    <a:cubicBezTo>
                      <a:pt x="1257" y="4341"/>
                      <a:pt x="936" y="4851"/>
                      <a:pt x="653" y="5456"/>
                    </a:cubicBezTo>
                    <a:cubicBezTo>
                      <a:pt x="361" y="6082"/>
                      <a:pt x="93" y="6846"/>
                      <a:pt x="19" y="7825"/>
                    </a:cubicBezTo>
                    <a:cubicBezTo>
                      <a:pt x="-17" y="8294"/>
                      <a:pt x="-1" y="8778"/>
                      <a:pt x="66" y="9227"/>
                    </a:cubicBezTo>
                    <a:lnTo>
                      <a:pt x="1865" y="21530"/>
                    </a:lnTo>
                    <a:cubicBezTo>
                      <a:pt x="1802" y="21037"/>
                      <a:pt x="1801" y="20510"/>
                      <a:pt x="1861" y="20015"/>
                    </a:cubicBezTo>
                    <a:cubicBezTo>
                      <a:pt x="1956" y="19233"/>
                      <a:pt x="2180" y="18623"/>
                      <a:pt x="2434" y="18143"/>
                    </a:cubicBezTo>
                    <a:cubicBezTo>
                      <a:pt x="2666" y="17703"/>
                      <a:pt x="2931" y="17360"/>
                      <a:pt x="3208" y="17043"/>
                    </a:cubicBezTo>
                    <a:cubicBezTo>
                      <a:pt x="4405" y="15669"/>
                      <a:pt x="5682" y="14905"/>
                      <a:pt x="6984" y="14439"/>
                    </a:cubicBezTo>
                    <a:cubicBezTo>
                      <a:pt x="8245" y="13987"/>
                      <a:pt x="9535" y="13812"/>
                      <a:pt x="10817" y="13792"/>
                    </a:cubicBezTo>
                    <a:cubicBezTo>
                      <a:pt x="12262" y="13769"/>
                      <a:pt x="13740" y="13979"/>
                      <a:pt x="15138" y="14624"/>
                    </a:cubicBezTo>
                    <a:cubicBezTo>
                      <a:pt x="15775" y="14919"/>
                      <a:pt x="16401" y="15310"/>
                      <a:pt x="17011" y="15751"/>
                    </a:cubicBezTo>
                    <a:cubicBezTo>
                      <a:pt x="17735" y="16275"/>
                      <a:pt x="18452" y="16884"/>
                      <a:pt x="19077" y="18033"/>
                    </a:cubicBezTo>
                    <a:cubicBezTo>
                      <a:pt x="19345" y="18528"/>
                      <a:pt x="19588" y="19125"/>
                      <a:pt x="19708" y="19890"/>
                    </a:cubicBezTo>
                    <a:cubicBezTo>
                      <a:pt x="19780" y="20352"/>
                      <a:pt x="19803" y="20852"/>
                      <a:pt x="19773" y="21341"/>
                    </a:cubicBezTo>
                    <a:close/>
                  </a:path>
                </a:pathLst>
              </a:custGeom>
              <a:solidFill>
                <a:srgbClr val="F2F2F2"/>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88" name="Google Shape;1788;p106"/>
              <p:cNvSpPr/>
              <p:nvPr/>
            </p:nvSpPr>
            <p:spPr>
              <a:xfrm>
                <a:off x="5255818" y="1144472"/>
                <a:ext cx="953980" cy="5390357"/>
              </a:xfrm>
              <a:custGeom>
                <a:avLst/>
                <a:gdLst/>
                <a:ahLst/>
                <a:cxnLst/>
                <a:rect l="l" t="t" r="r" b="b"/>
                <a:pathLst>
                  <a:path w="1907959" h="10780713" extrusionOk="0">
                    <a:moveTo>
                      <a:pt x="476990" y="0"/>
                    </a:moveTo>
                    <a:lnTo>
                      <a:pt x="1430969" y="0"/>
                    </a:lnTo>
                    <a:lnTo>
                      <a:pt x="1430969" y="9826924"/>
                    </a:lnTo>
                    <a:lnTo>
                      <a:pt x="1907959" y="9826924"/>
                    </a:lnTo>
                    <a:lnTo>
                      <a:pt x="953979" y="10780713"/>
                    </a:lnTo>
                    <a:lnTo>
                      <a:pt x="0" y="9826924"/>
                    </a:lnTo>
                    <a:lnTo>
                      <a:pt x="476990" y="9826924"/>
                    </a:lnTo>
                    <a:close/>
                  </a:path>
                </a:pathLst>
              </a:custGeom>
              <a:gradFill>
                <a:gsLst>
                  <a:gs pos="0">
                    <a:srgbClr val="74C0B6">
                      <a:alpha val="0"/>
                    </a:srgbClr>
                  </a:gs>
                  <a:gs pos="100000">
                    <a:schemeClr val="accent4"/>
                  </a:gs>
                </a:gsLst>
                <a:lin ang="5400000" scaled="0"/>
              </a:gradFill>
              <a:ln>
                <a:noFill/>
              </a:ln>
            </p:spPr>
            <p:txBody>
              <a:bodyPr spcFirstLastPara="1" wrap="square" lIns="0" tIns="0" rIns="0" bIns="0" anchor="ctr" anchorCtr="0">
                <a:noAutofit/>
              </a:bodyPr>
              <a:lstStyle/>
              <a:p>
                <a:pPr algn="ctr" defTabSz="1219170">
                  <a:buClr>
                    <a:srgbClr val="000000"/>
                  </a:buClr>
                  <a:buSzPts val="1500"/>
                  <a:defRPr/>
                </a:pPr>
                <a:endParaRPr sz="2000" b="1" kern="0">
                  <a:solidFill>
                    <a:srgbClr val="000000"/>
                  </a:solidFill>
                  <a:latin typeface="Helvetica Neue"/>
                  <a:ea typeface="Helvetica Neue"/>
                  <a:cs typeface="Helvetica Neue"/>
                  <a:sym typeface="Helvetica Neue"/>
                </a:endParaRPr>
              </a:p>
            </p:txBody>
          </p:sp>
          <p:sp>
            <p:nvSpPr>
              <p:cNvPr id="1789" name="Google Shape;1789;p106"/>
              <p:cNvSpPr/>
              <p:nvPr/>
            </p:nvSpPr>
            <p:spPr>
              <a:xfrm>
                <a:off x="4049857" y="2626404"/>
                <a:ext cx="3336925" cy="1212850"/>
              </a:xfrm>
              <a:custGeom>
                <a:avLst/>
                <a:gdLst/>
                <a:ahLst/>
                <a:cxnLst/>
                <a:rect l="l" t="t" r="r" b="b"/>
                <a:pathLst>
                  <a:path w="21600" h="21579" extrusionOk="0">
                    <a:moveTo>
                      <a:pt x="0" y="371"/>
                    </a:moveTo>
                    <a:lnTo>
                      <a:pt x="1759" y="14090"/>
                    </a:lnTo>
                    <a:cubicBezTo>
                      <a:pt x="1838" y="14702"/>
                      <a:pt x="1955" y="15270"/>
                      <a:pt x="2106" y="15769"/>
                    </a:cubicBezTo>
                    <a:cubicBezTo>
                      <a:pt x="2392" y="16713"/>
                      <a:pt x="2780" y="17356"/>
                      <a:pt x="3181" y="17898"/>
                    </a:cubicBezTo>
                    <a:cubicBezTo>
                      <a:pt x="4352" y="19482"/>
                      <a:pt x="5618" y="20246"/>
                      <a:pt x="6897" y="20773"/>
                    </a:cubicBezTo>
                    <a:cubicBezTo>
                      <a:pt x="8175" y="21300"/>
                      <a:pt x="9481" y="21600"/>
                      <a:pt x="10784" y="21578"/>
                    </a:cubicBezTo>
                    <a:cubicBezTo>
                      <a:pt x="11455" y="21567"/>
                      <a:pt x="12125" y="21471"/>
                      <a:pt x="12792" y="21326"/>
                    </a:cubicBezTo>
                    <a:cubicBezTo>
                      <a:pt x="13494" y="21173"/>
                      <a:pt x="14194" y="20964"/>
                      <a:pt x="14889" y="20639"/>
                    </a:cubicBezTo>
                    <a:cubicBezTo>
                      <a:pt x="15553" y="20328"/>
                      <a:pt x="16210" y="19911"/>
                      <a:pt x="16858" y="19403"/>
                    </a:cubicBezTo>
                    <a:cubicBezTo>
                      <a:pt x="17457" y="18933"/>
                      <a:pt x="18052" y="18383"/>
                      <a:pt x="18597" y="17536"/>
                    </a:cubicBezTo>
                    <a:cubicBezTo>
                      <a:pt x="18889" y="17082"/>
                      <a:pt x="19165" y="16544"/>
                      <a:pt x="19389" y="15856"/>
                    </a:cubicBezTo>
                    <a:cubicBezTo>
                      <a:pt x="19555" y="15349"/>
                      <a:pt x="19688" y="14769"/>
                      <a:pt x="19784" y="14142"/>
                    </a:cubicBezTo>
                    <a:lnTo>
                      <a:pt x="21600" y="0"/>
                    </a:lnTo>
                    <a:cubicBezTo>
                      <a:pt x="21488" y="820"/>
                      <a:pt x="21320" y="1574"/>
                      <a:pt x="21107" y="2224"/>
                    </a:cubicBezTo>
                    <a:cubicBezTo>
                      <a:pt x="20781" y="3216"/>
                      <a:pt x="20363" y="3925"/>
                      <a:pt x="19930" y="4529"/>
                    </a:cubicBezTo>
                    <a:cubicBezTo>
                      <a:pt x="18678" y="6276"/>
                      <a:pt x="17302" y="7177"/>
                      <a:pt x="15917" y="7804"/>
                    </a:cubicBezTo>
                    <a:cubicBezTo>
                      <a:pt x="14186" y="8589"/>
                      <a:pt x="12433" y="8962"/>
                      <a:pt x="10679" y="8947"/>
                    </a:cubicBezTo>
                    <a:cubicBezTo>
                      <a:pt x="9050" y="8933"/>
                      <a:pt x="7434" y="8597"/>
                      <a:pt x="5844" y="7960"/>
                    </a:cubicBezTo>
                    <a:cubicBezTo>
                      <a:pt x="4539" y="7436"/>
                      <a:pt x="3297" y="6656"/>
                      <a:pt x="2028" y="5128"/>
                    </a:cubicBezTo>
                    <a:cubicBezTo>
                      <a:pt x="1747" y="4790"/>
                      <a:pt x="1476" y="4383"/>
                      <a:pt x="1213" y="3960"/>
                    </a:cubicBezTo>
                    <a:cubicBezTo>
                      <a:pt x="931" y="3507"/>
                      <a:pt x="654" y="3027"/>
                      <a:pt x="428" y="2372"/>
                    </a:cubicBezTo>
                    <a:cubicBezTo>
                      <a:pt x="231" y="1804"/>
                      <a:pt x="85" y="1120"/>
                      <a:pt x="0" y="371"/>
                    </a:cubicBezTo>
                    <a:close/>
                  </a:path>
                </a:pathLst>
              </a:custGeom>
              <a:solidFill>
                <a:schemeClr val="accent1">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90" name="Google Shape;1790;p106"/>
              <p:cNvSpPr/>
              <p:nvPr/>
            </p:nvSpPr>
            <p:spPr>
              <a:xfrm>
                <a:off x="4884882" y="4946535"/>
                <a:ext cx="1682750" cy="932657"/>
              </a:xfrm>
              <a:custGeom>
                <a:avLst/>
                <a:gdLst/>
                <a:ahLst/>
                <a:cxnLst/>
                <a:rect l="l" t="t" r="r" b="b"/>
                <a:pathLst>
                  <a:path w="21600" h="21585" extrusionOk="0">
                    <a:moveTo>
                      <a:pt x="21600" y="0"/>
                    </a:moveTo>
                    <a:lnTo>
                      <a:pt x="18178" y="17363"/>
                    </a:lnTo>
                    <a:cubicBezTo>
                      <a:pt x="18071" y="17943"/>
                      <a:pt x="17877" y="18457"/>
                      <a:pt x="17618" y="18849"/>
                    </a:cubicBezTo>
                    <a:cubicBezTo>
                      <a:pt x="17381" y="19208"/>
                      <a:pt x="17101" y="19448"/>
                      <a:pt x="16818" y="19666"/>
                    </a:cubicBezTo>
                    <a:cubicBezTo>
                      <a:pt x="15910" y="20365"/>
                      <a:pt x="14959" y="20852"/>
                      <a:pt x="13990" y="21156"/>
                    </a:cubicBezTo>
                    <a:cubicBezTo>
                      <a:pt x="13039" y="21453"/>
                      <a:pt x="12074" y="21573"/>
                      <a:pt x="11107" y="21584"/>
                    </a:cubicBezTo>
                    <a:cubicBezTo>
                      <a:pt x="9665" y="21600"/>
                      <a:pt x="8228" y="21375"/>
                      <a:pt x="6811" y="20944"/>
                    </a:cubicBezTo>
                    <a:cubicBezTo>
                      <a:pt x="5948" y="20681"/>
                      <a:pt x="5081" y="20335"/>
                      <a:pt x="4317" y="19546"/>
                    </a:cubicBezTo>
                    <a:cubicBezTo>
                      <a:pt x="4080" y="19300"/>
                      <a:pt x="3854" y="19013"/>
                      <a:pt x="3663" y="18657"/>
                    </a:cubicBezTo>
                    <a:cubicBezTo>
                      <a:pt x="3499" y="18352"/>
                      <a:pt x="3363" y="18000"/>
                      <a:pt x="3260" y="17616"/>
                    </a:cubicBezTo>
                    <a:lnTo>
                      <a:pt x="0" y="500"/>
                    </a:lnTo>
                    <a:cubicBezTo>
                      <a:pt x="219" y="1173"/>
                      <a:pt x="502" y="1770"/>
                      <a:pt x="836" y="2261"/>
                    </a:cubicBezTo>
                    <a:cubicBezTo>
                      <a:pt x="1287" y="2925"/>
                      <a:pt x="1816" y="3378"/>
                      <a:pt x="2358" y="3761"/>
                    </a:cubicBezTo>
                    <a:cubicBezTo>
                      <a:pt x="3699" y="4709"/>
                      <a:pt x="5102" y="5234"/>
                      <a:pt x="6522" y="5568"/>
                    </a:cubicBezTo>
                    <a:cubicBezTo>
                      <a:pt x="7917" y="5896"/>
                      <a:pt x="9334" y="6041"/>
                      <a:pt x="10746" y="6033"/>
                    </a:cubicBezTo>
                    <a:cubicBezTo>
                      <a:pt x="12398" y="6023"/>
                      <a:pt x="14045" y="5807"/>
                      <a:pt x="15673" y="5352"/>
                    </a:cubicBezTo>
                    <a:cubicBezTo>
                      <a:pt x="17007" y="4980"/>
                      <a:pt x="18335" y="4443"/>
                      <a:pt x="19564" y="3410"/>
                    </a:cubicBezTo>
                    <a:cubicBezTo>
                      <a:pt x="20006" y="3039"/>
                      <a:pt x="20434" y="2603"/>
                      <a:pt x="20796" y="2011"/>
                    </a:cubicBezTo>
                    <a:cubicBezTo>
                      <a:pt x="21138" y="1451"/>
                      <a:pt x="21412" y="766"/>
                      <a:pt x="21600" y="0"/>
                    </a:cubicBezTo>
                    <a:close/>
                  </a:path>
                </a:pathLst>
              </a:custGeom>
              <a:solidFill>
                <a:schemeClr val="accent4">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91" name="Google Shape;1791;p106"/>
              <p:cNvSpPr/>
              <p:nvPr/>
            </p:nvSpPr>
            <p:spPr>
              <a:xfrm rot="5400000">
                <a:off x="4983304" y="1285486"/>
                <a:ext cx="288090" cy="891971"/>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1792" name="Google Shape;1792;p106"/>
              <p:cNvSpPr/>
              <p:nvPr/>
            </p:nvSpPr>
            <p:spPr>
              <a:xfrm rot="5400000">
                <a:off x="5585050" y="1285486"/>
                <a:ext cx="288090" cy="891971"/>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1793" name="Google Shape;1793;p106"/>
              <p:cNvSpPr/>
              <p:nvPr/>
            </p:nvSpPr>
            <p:spPr>
              <a:xfrm rot="5400000">
                <a:off x="6186798" y="1285486"/>
                <a:ext cx="288090" cy="891971"/>
              </a:xfrm>
              <a:prstGeom prst="rightArrow">
                <a:avLst>
                  <a:gd name="adj1" fmla="val 50000"/>
                  <a:gd name="adj2" fmla="val 50003"/>
                </a:avLst>
              </a:prstGeom>
              <a:solidFill>
                <a:srgbClr val="D8D8D8"/>
              </a:solidFill>
              <a:ln>
                <a:noFill/>
              </a:ln>
            </p:spPr>
            <p:txBody>
              <a:bodyPr spcFirstLastPara="1" wrap="square" lIns="0" tIns="0" rIns="0" bIns="0" anchor="ctr" anchorCtr="0">
                <a:spAutoFit/>
              </a:bodyPr>
              <a:lstStyle/>
              <a:p>
                <a:pPr algn="ctr" defTabSz="1219170">
                  <a:buClr>
                    <a:srgbClr val="000000"/>
                  </a:buClr>
                  <a:buSzPts val="900"/>
                  <a:defRPr/>
                </a:pPr>
                <a:endParaRPr sz="1200" kern="0">
                  <a:solidFill>
                    <a:srgbClr val="000000"/>
                  </a:solidFill>
                  <a:latin typeface="Arial"/>
                  <a:ea typeface="Arial"/>
                  <a:cs typeface="Arial"/>
                  <a:sym typeface="Arial"/>
                </a:endParaRPr>
              </a:p>
            </p:txBody>
          </p:sp>
          <p:sp>
            <p:nvSpPr>
              <p:cNvPr id="1794" name="Google Shape;1794;p106"/>
              <p:cNvSpPr/>
              <p:nvPr/>
            </p:nvSpPr>
            <p:spPr>
              <a:xfrm>
                <a:off x="4326082" y="3426504"/>
                <a:ext cx="2768600" cy="1092994"/>
              </a:xfrm>
              <a:custGeom>
                <a:avLst/>
                <a:gdLst/>
                <a:ahLst/>
                <a:cxnLst/>
                <a:rect l="l" t="t" r="r" b="b"/>
                <a:pathLst>
                  <a:path w="21600" h="21581" extrusionOk="0">
                    <a:moveTo>
                      <a:pt x="21600" y="428"/>
                    </a:moveTo>
                    <a:lnTo>
                      <a:pt x="19499" y="15397"/>
                    </a:lnTo>
                    <a:cubicBezTo>
                      <a:pt x="19376" y="15946"/>
                      <a:pt x="19221" y="16445"/>
                      <a:pt x="19039" y="16875"/>
                    </a:cubicBezTo>
                    <a:cubicBezTo>
                      <a:pt x="18861" y="17295"/>
                      <a:pt x="18659" y="17644"/>
                      <a:pt x="18449" y="17956"/>
                    </a:cubicBezTo>
                    <a:cubicBezTo>
                      <a:pt x="17870" y="18815"/>
                      <a:pt x="17248" y="19369"/>
                      <a:pt x="16614" y="19812"/>
                    </a:cubicBezTo>
                    <a:cubicBezTo>
                      <a:pt x="16003" y="20240"/>
                      <a:pt x="15377" y="20566"/>
                      <a:pt x="14747" y="20821"/>
                    </a:cubicBezTo>
                    <a:cubicBezTo>
                      <a:pt x="13426" y="21357"/>
                      <a:pt x="12063" y="21600"/>
                      <a:pt x="10711" y="21580"/>
                    </a:cubicBezTo>
                    <a:cubicBezTo>
                      <a:pt x="9018" y="21555"/>
                      <a:pt x="7331" y="21135"/>
                      <a:pt x="5681" y="20239"/>
                    </a:cubicBezTo>
                    <a:cubicBezTo>
                      <a:pt x="5207" y="19981"/>
                      <a:pt x="4735" y="19684"/>
                      <a:pt x="4280" y="19263"/>
                    </a:cubicBezTo>
                    <a:cubicBezTo>
                      <a:pt x="3869" y="18883"/>
                      <a:pt x="3472" y="18403"/>
                      <a:pt x="3095" y="17831"/>
                    </a:cubicBezTo>
                    <a:cubicBezTo>
                      <a:pt x="2892" y="17523"/>
                      <a:pt x="2694" y="17186"/>
                      <a:pt x="2524" y="16765"/>
                    </a:cubicBezTo>
                    <a:cubicBezTo>
                      <a:pt x="2354" y="16340"/>
                      <a:pt x="2216" y="15838"/>
                      <a:pt x="2119" y="15285"/>
                    </a:cubicBezTo>
                    <a:lnTo>
                      <a:pt x="0" y="0"/>
                    </a:lnTo>
                    <a:cubicBezTo>
                      <a:pt x="147" y="823"/>
                      <a:pt x="354" y="1565"/>
                      <a:pt x="612" y="2188"/>
                    </a:cubicBezTo>
                    <a:cubicBezTo>
                      <a:pt x="910" y="2909"/>
                      <a:pt x="1265" y="3449"/>
                      <a:pt x="1633" y="3924"/>
                    </a:cubicBezTo>
                    <a:cubicBezTo>
                      <a:pt x="3138" y="5872"/>
                      <a:pt x="4782" y="6715"/>
                      <a:pt x="6442" y="7293"/>
                    </a:cubicBezTo>
                    <a:cubicBezTo>
                      <a:pt x="7974" y="7826"/>
                      <a:pt x="9542" y="8148"/>
                      <a:pt x="11100" y="8121"/>
                    </a:cubicBezTo>
                    <a:cubicBezTo>
                      <a:pt x="12698" y="8093"/>
                      <a:pt x="14289" y="7707"/>
                      <a:pt x="15858" y="7033"/>
                    </a:cubicBezTo>
                    <a:cubicBezTo>
                      <a:pt x="16653" y="6692"/>
                      <a:pt x="17442" y="6276"/>
                      <a:pt x="18216" y="5704"/>
                    </a:cubicBezTo>
                    <a:cubicBezTo>
                      <a:pt x="18887" y="5207"/>
                      <a:pt x="19546" y="4591"/>
                      <a:pt x="20165" y="3752"/>
                    </a:cubicBezTo>
                    <a:cubicBezTo>
                      <a:pt x="20495" y="3304"/>
                      <a:pt x="20813" y="2793"/>
                      <a:pt x="21083" y="2136"/>
                    </a:cubicBezTo>
                    <a:cubicBezTo>
                      <a:pt x="21289" y="1636"/>
                      <a:pt x="21463" y="1060"/>
                      <a:pt x="21600" y="428"/>
                    </a:cubicBezTo>
                    <a:close/>
                  </a:path>
                </a:pathLst>
              </a:custGeom>
              <a:solidFill>
                <a:schemeClr val="accent2">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95" name="Google Shape;1795;p106"/>
              <p:cNvSpPr/>
              <p:nvPr/>
            </p:nvSpPr>
            <p:spPr>
              <a:xfrm>
                <a:off x="4602307" y="4183742"/>
                <a:ext cx="2230438" cy="1024731"/>
              </a:xfrm>
              <a:custGeom>
                <a:avLst/>
                <a:gdLst/>
                <a:ahLst/>
                <a:cxnLst/>
                <a:rect l="l" t="t" r="r" b="b"/>
                <a:pathLst>
                  <a:path w="21600" h="21567" extrusionOk="0">
                    <a:moveTo>
                      <a:pt x="0" y="175"/>
                    </a:moveTo>
                    <a:lnTo>
                      <a:pt x="2650" y="16346"/>
                    </a:lnTo>
                    <a:cubicBezTo>
                      <a:pt x="2712" y="16694"/>
                      <a:pt x="2797" y="17020"/>
                      <a:pt x="2904" y="17313"/>
                    </a:cubicBezTo>
                    <a:cubicBezTo>
                      <a:pt x="3117" y="17897"/>
                      <a:pt x="3402" y="18325"/>
                      <a:pt x="3699" y="18695"/>
                    </a:cubicBezTo>
                    <a:cubicBezTo>
                      <a:pt x="4816" y="20087"/>
                      <a:pt x="6055" y="20689"/>
                      <a:pt x="7315" y="21068"/>
                    </a:cubicBezTo>
                    <a:cubicBezTo>
                      <a:pt x="8517" y="21430"/>
                      <a:pt x="9755" y="21600"/>
                      <a:pt x="10980" y="21562"/>
                    </a:cubicBezTo>
                    <a:cubicBezTo>
                      <a:pt x="12186" y="21524"/>
                      <a:pt x="13386" y="21296"/>
                      <a:pt x="14574" y="20910"/>
                    </a:cubicBezTo>
                    <a:cubicBezTo>
                      <a:pt x="15688" y="20548"/>
                      <a:pt x="16805" y="20040"/>
                      <a:pt x="17803" y="18876"/>
                    </a:cubicBezTo>
                    <a:cubicBezTo>
                      <a:pt x="18081" y="18551"/>
                      <a:pt x="18349" y="18175"/>
                      <a:pt x="18572" y="17688"/>
                    </a:cubicBezTo>
                    <a:cubicBezTo>
                      <a:pt x="18759" y="17281"/>
                      <a:pt x="18911" y="16805"/>
                      <a:pt x="19021" y="16282"/>
                    </a:cubicBezTo>
                    <a:lnTo>
                      <a:pt x="21600" y="0"/>
                    </a:lnTo>
                    <a:cubicBezTo>
                      <a:pt x="21524" y="485"/>
                      <a:pt x="21409" y="937"/>
                      <a:pt x="21262" y="1336"/>
                    </a:cubicBezTo>
                    <a:cubicBezTo>
                      <a:pt x="21085" y="1813"/>
                      <a:pt x="20865" y="2202"/>
                      <a:pt x="20635" y="2556"/>
                    </a:cubicBezTo>
                    <a:cubicBezTo>
                      <a:pt x="20067" y="3430"/>
                      <a:pt x="19440" y="4092"/>
                      <a:pt x="18790" y="4610"/>
                    </a:cubicBezTo>
                    <a:cubicBezTo>
                      <a:pt x="17982" y="5253"/>
                      <a:pt x="17141" y="5669"/>
                      <a:pt x="16294" y="6002"/>
                    </a:cubicBezTo>
                    <a:cubicBezTo>
                      <a:pt x="14525" y="6697"/>
                      <a:pt x="12727" y="7030"/>
                      <a:pt x="10922" y="7040"/>
                    </a:cubicBezTo>
                    <a:cubicBezTo>
                      <a:pt x="9751" y="7045"/>
                      <a:pt x="8579" y="6914"/>
                      <a:pt x="7418" y="6652"/>
                    </a:cubicBezTo>
                    <a:cubicBezTo>
                      <a:pt x="6169" y="6370"/>
                      <a:pt x="4929" y="5938"/>
                      <a:pt x="3712" y="5241"/>
                    </a:cubicBezTo>
                    <a:cubicBezTo>
                      <a:pt x="2875" y="4763"/>
                      <a:pt x="2049" y="4157"/>
                      <a:pt x="1310" y="3171"/>
                    </a:cubicBezTo>
                    <a:cubicBezTo>
                      <a:pt x="1000" y="2758"/>
                      <a:pt x="707" y="2281"/>
                      <a:pt x="463" y="1693"/>
                    </a:cubicBezTo>
                    <a:cubicBezTo>
                      <a:pt x="275" y="1240"/>
                      <a:pt x="119" y="729"/>
                      <a:pt x="0" y="175"/>
                    </a:cubicBezTo>
                    <a:close/>
                  </a:path>
                </a:pathLst>
              </a:custGeom>
              <a:solidFill>
                <a:schemeClr val="accent3">
                  <a:alpha val="80000"/>
                </a:scheme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96" name="Google Shape;1796;p106"/>
              <p:cNvSpPr/>
              <p:nvPr/>
            </p:nvSpPr>
            <p:spPr>
              <a:xfrm>
                <a:off x="6126307" y="2852623"/>
                <a:ext cx="1056481" cy="2972595"/>
              </a:xfrm>
              <a:custGeom>
                <a:avLst/>
                <a:gdLst/>
                <a:ahLst/>
                <a:cxnLst/>
                <a:rect l="l" t="t" r="r" b="b"/>
                <a:pathLst>
                  <a:path w="21600" h="21600" extrusionOk="0">
                    <a:moveTo>
                      <a:pt x="0" y="21600"/>
                    </a:moveTo>
                    <a:lnTo>
                      <a:pt x="15714" y="909"/>
                    </a:lnTo>
                    <a:cubicBezTo>
                      <a:pt x="16760" y="794"/>
                      <a:pt x="17787" y="658"/>
                      <a:pt x="18790" y="502"/>
                    </a:cubicBezTo>
                    <a:cubicBezTo>
                      <a:pt x="19751" y="352"/>
                      <a:pt x="20689" y="185"/>
                      <a:pt x="21600" y="0"/>
                    </a:cubicBezTo>
                    <a:lnTo>
                      <a:pt x="2036" y="21287"/>
                    </a:lnTo>
                    <a:cubicBezTo>
                      <a:pt x="1751" y="21349"/>
                      <a:pt x="1455" y="21405"/>
                      <a:pt x="1150" y="21454"/>
                    </a:cubicBezTo>
                    <a:cubicBezTo>
                      <a:pt x="778" y="21513"/>
                      <a:pt x="394" y="21562"/>
                      <a:pt x="0" y="21600"/>
                    </a:cubicBezTo>
                    <a:close/>
                  </a:path>
                </a:pathLst>
              </a:custGeom>
              <a:solidFill>
                <a:srgbClr val="7F7F7F">
                  <a:alpha val="13725"/>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97" name="Google Shape;1797;p106"/>
              <p:cNvSpPr/>
              <p:nvPr/>
            </p:nvSpPr>
            <p:spPr>
              <a:xfrm>
                <a:off x="4264170" y="2866910"/>
                <a:ext cx="1018381" cy="2954338"/>
              </a:xfrm>
              <a:custGeom>
                <a:avLst/>
                <a:gdLst/>
                <a:ahLst/>
                <a:cxnLst/>
                <a:rect l="l" t="t" r="r" b="b"/>
                <a:pathLst>
                  <a:path w="21600" h="21600" extrusionOk="0">
                    <a:moveTo>
                      <a:pt x="21600" y="21600"/>
                    </a:moveTo>
                    <a:cubicBezTo>
                      <a:pt x="21328" y="21570"/>
                      <a:pt x="21059" y="21538"/>
                      <a:pt x="20793" y="21503"/>
                    </a:cubicBezTo>
                    <a:cubicBezTo>
                      <a:pt x="20539" y="21469"/>
                      <a:pt x="20288" y="21432"/>
                      <a:pt x="20040" y="21393"/>
                    </a:cubicBezTo>
                    <a:lnTo>
                      <a:pt x="0" y="0"/>
                    </a:lnTo>
                    <a:cubicBezTo>
                      <a:pt x="752" y="141"/>
                      <a:pt x="1522" y="271"/>
                      <a:pt x="2307" y="390"/>
                    </a:cubicBezTo>
                    <a:cubicBezTo>
                      <a:pt x="3065" y="504"/>
                      <a:pt x="3837" y="607"/>
                      <a:pt x="4621" y="699"/>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sp>
            <p:nvSpPr>
              <p:cNvPr id="1798" name="Google Shape;1798;p106"/>
              <p:cNvSpPr/>
              <p:nvPr/>
            </p:nvSpPr>
            <p:spPr>
              <a:xfrm>
                <a:off x="4615007" y="3004229"/>
                <a:ext cx="873125" cy="2862263"/>
              </a:xfrm>
              <a:custGeom>
                <a:avLst/>
                <a:gdLst/>
                <a:ahLst/>
                <a:cxnLst/>
                <a:rect l="l" t="t" r="r" b="b"/>
                <a:pathLst>
                  <a:path w="21600" h="21600" extrusionOk="0">
                    <a:moveTo>
                      <a:pt x="21600" y="21600"/>
                    </a:moveTo>
                    <a:cubicBezTo>
                      <a:pt x="20953" y="21583"/>
                      <a:pt x="20310" y="21555"/>
                      <a:pt x="19672" y="21519"/>
                    </a:cubicBezTo>
                    <a:cubicBezTo>
                      <a:pt x="18972" y="21478"/>
                      <a:pt x="18279" y="21426"/>
                      <a:pt x="17597" y="21363"/>
                    </a:cubicBezTo>
                    <a:lnTo>
                      <a:pt x="0" y="0"/>
                    </a:lnTo>
                    <a:cubicBezTo>
                      <a:pt x="1860" y="149"/>
                      <a:pt x="3735" y="280"/>
                      <a:pt x="5621" y="395"/>
                    </a:cubicBezTo>
                    <a:cubicBezTo>
                      <a:pt x="7485" y="507"/>
                      <a:pt x="9360" y="603"/>
                      <a:pt x="11243" y="681"/>
                    </a:cubicBezTo>
                    <a:lnTo>
                      <a:pt x="21600" y="21600"/>
                    </a:lnTo>
                    <a:close/>
                  </a:path>
                </a:pathLst>
              </a:custGeom>
              <a:solidFill>
                <a:srgbClr val="FFFFFF">
                  <a:alpha val="17647"/>
                </a:srgbClr>
              </a:solidFill>
              <a:ln>
                <a:noFill/>
              </a:ln>
            </p:spPr>
            <p:txBody>
              <a:bodyPr spcFirstLastPara="1" wrap="square" lIns="0" tIns="0" rIns="0" bIns="0" anchor="ctr" anchorCtr="0">
                <a:noAutofit/>
              </a:bodyPr>
              <a:lstStyle/>
              <a:p>
                <a:pPr defTabSz="1219170">
                  <a:buClr>
                    <a:srgbClr val="000000"/>
                  </a:buClr>
                  <a:buSzPts val="1600"/>
                  <a:defRPr/>
                </a:pPr>
                <a:endParaRPr sz="2133" kern="0">
                  <a:solidFill>
                    <a:srgbClr val="FFFFFF"/>
                  </a:solidFill>
                  <a:latin typeface="Arial"/>
                  <a:ea typeface="Arial"/>
                  <a:cs typeface="Arial"/>
                  <a:sym typeface="Arial"/>
                </a:endParaRPr>
              </a:p>
            </p:txBody>
          </p:sp>
        </p:grpSp>
        <p:grpSp>
          <p:nvGrpSpPr>
            <p:cNvPr id="1799" name="Google Shape;1799;p106"/>
            <p:cNvGrpSpPr/>
            <p:nvPr/>
          </p:nvGrpSpPr>
          <p:grpSpPr>
            <a:xfrm>
              <a:off x="1924353" y="3550941"/>
              <a:ext cx="1300250" cy="2120006"/>
              <a:chOff x="3410806" y="3467549"/>
              <a:chExt cx="1300250" cy="2120006"/>
            </a:xfrm>
          </p:grpSpPr>
          <p:pic>
            <p:nvPicPr>
              <p:cNvPr id="1800" name="Google Shape;1800;p106" descr="A close up of a logo&#10;&#10;Description automatically generated"/>
              <p:cNvPicPr preferRelativeResize="0"/>
              <p:nvPr/>
            </p:nvPicPr>
            <p:blipFill rotWithShape="1">
              <a:blip r:embed="rId3">
                <a:alphaModFix/>
              </a:blip>
              <a:srcRect/>
              <a:stretch/>
            </p:blipFill>
            <p:spPr>
              <a:xfrm rot="10800000" flipH="1">
                <a:off x="3410806" y="3467549"/>
                <a:ext cx="1300250" cy="1298422"/>
              </a:xfrm>
              <a:prstGeom prst="rect">
                <a:avLst/>
              </a:prstGeom>
              <a:noFill/>
              <a:ln>
                <a:noFill/>
              </a:ln>
            </p:spPr>
          </p:pic>
          <p:sp>
            <p:nvSpPr>
              <p:cNvPr id="1801" name="Google Shape;1801;p106"/>
              <p:cNvSpPr txBox="1"/>
              <p:nvPr/>
            </p:nvSpPr>
            <p:spPr>
              <a:xfrm>
                <a:off x="3419040" y="3570457"/>
                <a:ext cx="1283782" cy="2017098"/>
              </a:xfrm>
              <a:prstGeom prst="rect">
                <a:avLst/>
              </a:prstGeom>
              <a:noFill/>
              <a:ln>
                <a:noFill/>
              </a:ln>
            </p:spPr>
            <p:txBody>
              <a:bodyPr spcFirstLastPara="1" wrap="square" lIns="121900" tIns="60933" rIns="121900" bIns="60933" anchor="t" anchorCtr="0">
                <a:spAutoFit/>
              </a:bodyPr>
              <a:lstStyle/>
              <a:p>
                <a:pPr defTabSz="1219170">
                  <a:buClr>
                    <a:srgbClr val="000000"/>
                  </a:buClr>
                  <a:buSzPts val="500"/>
                  <a:defRPr/>
                </a:pPr>
                <a:r>
                  <a:rPr lang="en" sz="667" b="1" kern="0">
                    <a:solidFill>
                      <a:srgbClr val="000000"/>
                    </a:solidFill>
                    <a:latin typeface="Arial"/>
                    <a:ea typeface="Arial"/>
                    <a:cs typeface="Arial"/>
                    <a:sym typeface="Arial"/>
                  </a:rPr>
                  <a:t>IME IN PRIIMEK   EMAIL   TELEFON</a:t>
                </a:r>
                <a:endParaRPr sz="1867" kern="0">
                  <a:solidFill>
                    <a:srgbClr val="000000"/>
                  </a:solidFill>
                  <a:latin typeface="Arial"/>
                  <a:cs typeface="Arial"/>
                  <a:sym typeface="Arial"/>
                </a:endParaRPr>
              </a:p>
              <a:p>
                <a:pPr defTabSz="1219170">
                  <a:buClr>
                    <a:srgbClr val="000000"/>
                  </a:buClr>
                  <a:buSzPts val="500"/>
                  <a:defRPr/>
                </a:pPr>
                <a:r>
                  <a:rPr lang="en" sz="667" b="1" kern="0">
                    <a:solidFill>
                      <a:srgbClr val="000000"/>
                    </a:solidFill>
                    <a:latin typeface="Arial"/>
                    <a:ea typeface="Arial"/>
                    <a:cs typeface="Arial"/>
                    <a:sym typeface="Arial"/>
                  </a:rPr>
                  <a:t>._______________________________</a:t>
                </a:r>
                <a:endParaRPr sz="1867" kern="0">
                  <a:solidFill>
                    <a:srgbClr val="000000"/>
                  </a:solidFill>
                  <a:latin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._______________________________</a:t>
                </a:r>
                <a:endParaRPr sz="667" b="1" kern="0">
                  <a:solidFill>
                    <a:srgbClr val="000000"/>
                  </a:solidFill>
                  <a:latin typeface="Arial"/>
                  <a:ea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1867" kern="0">
                  <a:solidFill>
                    <a:srgbClr val="000000"/>
                  </a:solidFill>
                  <a:latin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667" b="1" kern="0">
                  <a:solidFill>
                    <a:srgbClr val="000000"/>
                  </a:solidFill>
                  <a:latin typeface="Arial"/>
                  <a:ea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1867" kern="0">
                  <a:solidFill>
                    <a:srgbClr val="000000"/>
                  </a:solidFill>
                  <a:latin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667" b="1" kern="0">
                  <a:solidFill>
                    <a:srgbClr val="000000"/>
                  </a:solidFill>
                  <a:latin typeface="Arial"/>
                  <a:ea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1867" kern="0">
                  <a:solidFill>
                    <a:srgbClr val="000000"/>
                  </a:solidFill>
                  <a:latin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667" b="1" kern="0">
                  <a:solidFill>
                    <a:srgbClr val="000000"/>
                  </a:solidFill>
                  <a:latin typeface="Arial"/>
                  <a:ea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1867" kern="0">
                  <a:solidFill>
                    <a:srgbClr val="000000"/>
                  </a:solidFill>
                  <a:latin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667" b="1" kern="0">
                  <a:solidFill>
                    <a:srgbClr val="000000"/>
                  </a:solidFill>
                  <a:latin typeface="Arial"/>
                  <a:ea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1867" kern="0">
                  <a:solidFill>
                    <a:srgbClr val="000000"/>
                  </a:solidFill>
                  <a:latin typeface="Arial"/>
                  <a:cs typeface="Arial"/>
                  <a:sym typeface="Arial"/>
                </a:endParaRPr>
              </a:p>
              <a:p>
                <a:pPr defTabSz="1219170">
                  <a:buClr>
                    <a:srgbClr val="000000"/>
                  </a:buClr>
                  <a:defRPr/>
                </a:pPr>
                <a:r>
                  <a:rPr lang="en" sz="667" b="1" kern="0">
                    <a:solidFill>
                      <a:srgbClr val="000000"/>
                    </a:solidFill>
                    <a:latin typeface="Arial"/>
                    <a:ea typeface="Arial"/>
                    <a:cs typeface="Arial"/>
                    <a:sym typeface="Arial"/>
                  </a:rPr>
                  <a:t>. ______________________________</a:t>
                </a:r>
                <a:endParaRPr sz="667" b="1" kern="0">
                  <a:solidFill>
                    <a:srgbClr val="000000"/>
                  </a:solidFill>
                  <a:latin typeface="Arial"/>
                  <a:ea typeface="Arial"/>
                  <a:cs typeface="Arial"/>
                  <a:sym typeface="Arial"/>
                </a:endParaRPr>
              </a:p>
            </p:txBody>
          </p:sp>
        </p:grpSp>
      </p:gr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show="0">
  <p:cSld>
    <p:spTree>
      <p:nvGrpSpPr>
        <p:cNvPr id="1" name="Shape 2307"/>
        <p:cNvGrpSpPr/>
        <p:nvPr/>
      </p:nvGrpSpPr>
      <p:grpSpPr>
        <a:xfrm>
          <a:off x="0" y="0"/>
          <a:ext cx="0" cy="0"/>
          <a:chOff x="0" y="0"/>
          <a:chExt cx="0" cy="0"/>
        </a:xfrm>
      </p:grpSpPr>
      <p:sp>
        <p:nvSpPr>
          <p:cNvPr id="2308" name="Google Shape;2308;p171"/>
          <p:cNvSpPr txBox="1">
            <a:spLocks noGrp="1"/>
          </p:cNvSpPr>
          <p:nvPr>
            <p:ph type="ctrTitle" idx="4294967295"/>
          </p:nvPr>
        </p:nvSpPr>
        <p:spPr>
          <a:xfrm>
            <a:off x="2682733" y="3562108"/>
            <a:ext cx="6216800" cy="1546400"/>
          </a:xfrm>
          <a:prstGeom prst="rect">
            <a:avLst/>
          </a:prstGeom>
          <a:noFill/>
          <a:ln>
            <a:noFill/>
          </a:ln>
        </p:spPr>
        <p:txBody>
          <a:bodyPr spcFirstLastPara="1" wrap="square" lIns="0" tIns="0" rIns="0" bIns="0" anchor="b" anchorCtr="0">
            <a:noAutofit/>
          </a:bodyPr>
          <a:lstStyle/>
          <a:p>
            <a:r>
              <a:rPr lang="en" sz="5333"/>
              <a:t>To je vse, kar moraš vedeti o poti od prve prodaje, do podjetja.</a:t>
            </a:r>
            <a:endParaRPr sz="5333"/>
          </a:p>
        </p:txBody>
      </p:sp>
      <p:sp>
        <p:nvSpPr>
          <p:cNvPr id="2309" name="Google Shape;2309;p171"/>
          <p:cNvSpPr txBox="1">
            <a:spLocks noGrp="1"/>
          </p:cNvSpPr>
          <p:nvPr>
            <p:ph type="subTitle" idx="4294967295"/>
          </p:nvPr>
        </p:nvSpPr>
        <p:spPr>
          <a:xfrm>
            <a:off x="2682733" y="5085315"/>
            <a:ext cx="6216800" cy="1046400"/>
          </a:xfrm>
          <a:prstGeom prst="rect">
            <a:avLst/>
          </a:prstGeom>
          <a:noFill/>
          <a:ln>
            <a:noFill/>
          </a:ln>
        </p:spPr>
        <p:txBody>
          <a:bodyPr spcFirstLastPara="1" wrap="square" lIns="0" tIns="0" rIns="0" bIns="0" anchor="t" anchorCtr="0">
            <a:noAutofit/>
          </a:bodyPr>
          <a:lstStyle/>
          <a:p>
            <a:pPr marL="0" indent="0">
              <a:spcBef>
                <a:spcPts val="800"/>
              </a:spcBef>
              <a:buNone/>
            </a:pPr>
            <a:r>
              <a:rPr lang="en" sz="2667" b="1"/>
              <a:t>Če slediš temu procesu, še ne pomeni, da bo 100% uspelo, a tvoje možnosti bodo bistveno večje.</a:t>
            </a:r>
            <a:endParaRPr/>
          </a:p>
        </p:txBody>
      </p:sp>
      <p:sp>
        <p:nvSpPr>
          <p:cNvPr id="2310" name="Google Shape;2310;p171"/>
          <p:cNvSpPr/>
          <p:nvPr/>
        </p:nvSpPr>
        <p:spPr>
          <a:xfrm>
            <a:off x="4787902" y="419508"/>
            <a:ext cx="2102785" cy="2130837"/>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2311" name="Google Shape;2311;p171"/>
          <p:cNvSpPr/>
          <p:nvPr/>
        </p:nvSpPr>
        <p:spPr>
          <a:xfrm rot="1473055">
            <a:off x="2875975" y="1483428"/>
            <a:ext cx="1229437" cy="1197619"/>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2312" name="Google Shape;2312;p171"/>
          <p:cNvSpPr/>
          <p:nvPr/>
        </p:nvSpPr>
        <p:spPr>
          <a:xfrm>
            <a:off x="4381198" y="215876"/>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2313" name="Google Shape;2313;p171"/>
          <p:cNvSpPr/>
          <p:nvPr/>
        </p:nvSpPr>
        <p:spPr>
          <a:xfrm rot="2487343">
            <a:off x="4035050" y="2589215"/>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
          <p:cNvSpPr txBox="1">
            <a:spLocks noGrp="1"/>
          </p:cNvSpPr>
          <p:nvPr>
            <p:ph type="ctrTitle"/>
          </p:nvPr>
        </p:nvSpPr>
        <p:spPr>
          <a:xfrm>
            <a:off x="1893100" y="2523880"/>
            <a:ext cx="6593675" cy="1546400"/>
          </a:xfrm>
          <a:prstGeom prst="rect">
            <a:avLst/>
          </a:prstGeom>
          <a:noFill/>
          <a:ln>
            <a:noFill/>
          </a:ln>
        </p:spPr>
        <p:txBody>
          <a:bodyPr spcFirstLastPara="1" wrap="square" lIns="0" tIns="0" rIns="0" bIns="0" anchor="b" anchorCtr="0">
            <a:noAutofit/>
          </a:bodyPr>
          <a:lstStyle/>
          <a:p>
            <a:r>
              <a:rPr lang="en-GB"/>
              <a:t>Pregled korakov od navdiha do posla</a:t>
            </a:r>
            <a:endParaRPr/>
          </a:p>
        </p:txBody>
      </p:sp>
      <p:sp>
        <p:nvSpPr>
          <p:cNvPr id="251" name="Google Shape;251;p2"/>
          <p:cNvSpPr txBox="1">
            <a:spLocks noGrp="1"/>
          </p:cNvSpPr>
          <p:nvPr>
            <p:ph type="subTitle" idx="1"/>
          </p:nvPr>
        </p:nvSpPr>
        <p:spPr>
          <a:xfrm>
            <a:off x="1893100" y="4199480"/>
            <a:ext cx="6100000" cy="1046400"/>
          </a:xfrm>
          <a:prstGeom prst="rect">
            <a:avLst/>
          </a:prstGeom>
          <a:noFill/>
          <a:ln>
            <a:noFill/>
          </a:ln>
        </p:spPr>
        <p:txBody>
          <a:bodyPr spcFirstLastPara="1" wrap="square" lIns="0" tIns="0" rIns="0" bIns="0" anchor="t" anchorCtr="0">
            <a:noAutofit/>
          </a:bodyPr>
          <a:lstStyle/>
          <a:p>
            <a:pPr marL="0" indent="0"/>
            <a:r>
              <a:rPr lang="en-GB"/>
              <a:t>Zaključimo naš pogovor o začetkih posla s konkretnim </a:t>
            </a:r>
            <a:r>
              <a:rPr lang="en-GB" b="1"/>
              <a:t>seznamom aktivnosti, ki jih naredimo</a:t>
            </a:r>
            <a:r>
              <a:rPr lang="en-GB"/>
              <a:t>, ko se nam utrne ideja, da jo </a:t>
            </a:r>
            <a:r>
              <a:rPr lang="en-GB" b="1"/>
              <a:t>pretvorimo v podjetje</a:t>
            </a:r>
            <a:r>
              <a:rPr lang="en-GB"/>
              <a:t>. </a:t>
            </a:r>
            <a:endParaRPr/>
          </a:p>
        </p:txBody>
      </p:sp>
      <p:sp>
        <p:nvSpPr>
          <p:cNvPr id="252" name="Google Shape;252;p2"/>
          <p:cNvSpPr/>
          <p:nvPr/>
        </p:nvSpPr>
        <p:spPr>
          <a:xfrm rot="325731">
            <a:off x="1342169" y="318112"/>
            <a:ext cx="934307" cy="119875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2169400" y="882340"/>
            <a:ext cx="7853200" cy="854800"/>
          </a:xfrm>
          <a:prstGeom prst="rect">
            <a:avLst/>
          </a:prstGeom>
          <a:noFill/>
          <a:ln>
            <a:noFill/>
          </a:ln>
        </p:spPr>
        <p:txBody>
          <a:bodyPr spcFirstLastPara="1" wrap="square" lIns="0" tIns="0" rIns="0" bIns="0" anchor="b" anchorCtr="0">
            <a:noAutofit/>
          </a:bodyPr>
          <a:lstStyle/>
          <a:p>
            <a:r>
              <a:rPr lang="en-GB">
                <a:solidFill>
                  <a:schemeClr val="dk1"/>
                </a:solidFill>
              </a:rPr>
              <a:t>POGLEJMO SI VSE KORAKE:</a:t>
            </a:r>
            <a:br>
              <a:rPr lang="en-GB"/>
            </a:br>
            <a:r>
              <a:rPr lang="en-GB"/>
              <a:t>Od navdiha do podjetja</a:t>
            </a:r>
            <a:endParaRPr/>
          </a:p>
        </p:txBody>
      </p:sp>
      <p:sp>
        <p:nvSpPr>
          <p:cNvPr id="293" name="Google Shape;293;p5"/>
          <p:cNvSpPr/>
          <p:nvPr/>
        </p:nvSpPr>
        <p:spPr>
          <a:xfrm rot="-449666">
            <a:off x="815199" y="362618"/>
            <a:ext cx="1116631" cy="143268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nvGrpSpPr>
          <p:cNvPr id="294" name="Google Shape;294;p5"/>
          <p:cNvGrpSpPr/>
          <p:nvPr/>
        </p:nvGrpSpPr>
        <p:grpSpPr>
          <a:xfrm>
            <a:off x="646640" y="1965980"/>
            <a:ext cx="8554513" cy="3987017"/>
            <a:chOff x="106360" y="1474484"/>
            <a:chExt cx="6415885" cy="2990263"/>
          </a:xfrm>
        </p:grpSpPr>
        <p:grpSp>
          <p:nvGrpSpPr>
            <p:cNvPr id="295" name="Google Shape;295;p5"/>
            <p:cNvGrpSpPr/>
            <p:nvPr/>
          </p:nvGrpSpPr>
          <p:grpSpPr>
            <a:xfrm>
              <a:off x="106360" y="1662773"/>
              <a:ext cx="2826598" cy="291810"/>
              <a:chOff x="452032" y="1812778"/>
              <a:chExt cx="2826598" cy="291810"/>
            </a:xfrm>
          </p:grpSpPr>
          <p:sp>
            <p:nvSpPr>
              <p:cNvPr id="296" name="Google Shape;296;p5"/>
              <p:cNvSpPr txBox="1"/>
              <p:nvPr/>
            </p:nvSpPr>
            <p:spPr>
              <a:xfrm>
                <a:off x="452032" y="1812778"/>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Navdih</a:t>
                </a:r>
                <a:endParaRPr sz="2400" b="1" kern="0">
                  <a:solidFill>
                    <a:srgbClr val="3F3F38"/>
                  </a:solidFill>
                  <a:latin typeface="Zilla Slab"/>
                  <a:ea typeface="Zilla Slab"/>
                  <a:cs typeface="Zilla Slab"/>
                  <a:sym typeface="Zilla Slab"/>
                </a:endParaRPr>
              </a:p>
            </p:txBody>
          </p:sp>
          <p:cxnSp>
            <p:nvCxnSpPr>
              <p:cNvPr id="297" name="Google Shape;297;p5"/>
              <p:cNvCxnSpPr/>
              <p:nvPr/>
            </p:nvCxnSpPr>
            <p:spPr>
              <a:xfrm>
                <a:off x="1716608" y="1958683"/>
                <a:ext cx="297447" cy="0"/>
              </a:xfrm>
              <a:prstGeom prst="straightConnector1">
                <a:avLst/>
              </a:prstGeom>
              <a:noFill/>
              <a:ln w="31750" cap="flat" cmpd="sng">
                <a:solidFill>
                  <a:schemeClr val="accent3"/>
                </a:solidFill>
                <a:prstDash val="solid"/>
                <a:round/>
                <a:headEnd type="none" w="sm" len="sm"/>
                <a:tailEnd type="stealth" w="med" len="med"/>
              </a:ln>
            </p:spPr>
          </p:cxnSp>
          <p:sp>
            <p:nvSpPr>
              <p:cNvPr id="298" name="Google Shape;298;p5"/>
              <p:cNvSpPr txBox="1"/>
              <p:nvPr/>
            </p:nvSpPr>
            <p:spPr>
              <a:xfrm>
                <a:off x="1865331" y="1812778"/>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Ideja</a:t>
                </a:r>
                <a:endParaRPr sz="2400" b="1" kern="0">
                  <a:solidFill>
                    <a:srgbClr val="3F3F38"/>
                  </a:solidFill>
                  <a:latin typeface="Zilla Slab"/>
                  <a:ea typeface="Zilla Slab"/>
                  <a:cs typeface="Zilla Slab"/>
                  <a:sym typeface="Zilla Slab"/>
                </a:endParaRPr>
              </a:p>
            </p:txBody>
          </p:sp>
        </p:grpSp>
        <p:grpSp>
          <p:nvGrpSpPr>
            <p:cNvPr id="299" name="Google Shape;299;p5"/>
            <p:cNvGrpSpPr/>
            <p:nvPr/>
          </p:nvGrpSpPr>
          <p:grpSpPr>
            <a:xfrm>
              <a:off x="106360" y="2436732"/>
              <a:ext cx="2826598" cy="291810"/>
              <a:chOff x="452032" y="2280152"/>
              <a:chExt cx="2826598" cy="291810"/>
            </a:xfrm>
          </p:grpSpPr>
          <p:sp>
            <p:nvSpPr>
              <p:cNvPr id="300" name="Google Shape;300;p5"/>
              <p:cNvSpPr txBox="1"/>
              <p:nvPr/>
            </p:nvSpPr>
            <p:spPr>
              <a:xfrm>
                <a:off x="452032" y="2280152"/>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Ideja</a:t>
                </a:r>
                <a:endParaRPr sz="2400" b="1" kern="0">
                  <a:solidFill>
                    <a:srgbClr val="3F3F38"/>
                  </a:solidFill>
                  <a:latin typeface="Zilla Slab"/>
                  <a:ea typeface="Zilla Slab"/>
                  <a:cs typeface="Zilla Slab"/>
                  <a:sym typeface="Zilla Slab"/>
                </a:endParaRPr>
              </a:p>
            </p:txBody>
          </p:sp>
          <p:cxnSp>
            <p:nvCxnSpPr>
              <p:cNvPr id="301" name="Google Shape;301;p5"/>
              <p:cNvCxnSpPr/>
              <p:nvPr/>
            </p:nvCxnSpPr>
            <p:spPr>
              <a:xfrm>
                <a:off x="1716608" y="2426057"/>
                <a:ext cx="297447" cy="0"/>
              </a:xfrm>
              <a:prstGeom prst="straightConnector1">
                <a:avLst/>
              </a:prstGeom>
              <a:noFill/>
              <a:ln w="31750" cap="flat" cmpd="sng">
                <a:solidFill>
                  <a:schemeClr val="accent3"/>
                </a:solidFill>
                <a:prstDash val="solid"/>
                <a:round/>
                <a:headEnd type="none" w="sm" len="sm"/>
                <a:tailEnd type="stealth" w="med" len="med"/>
              </a:ln>
            </p:spPr>
          </p:cxnSp>
          <p:sp>
            <p:nvSpPr>
              <p:cNvPr id="302" name="Google Shape;302;p5"/>
              <p:cNvSpPr txBox="1"/>
              <p:nvPr/>
            </p:nvSpPr>
            <p:spPr>
              <a:xfrm>
                <a:off x="1865331" y="2280152"/>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Kupec</a:t>
                </a:r>
                <a:endParaRPr sz="2400" b="1" kern="0">
                  <a:solidFill>
                    <a:srgbClr val="3F3F38"/>
                  </a:solidFill>
                  <a:latin typeface="Zilla Slab"/>
                  <a:ea typeface="Zilla Slab"/>
                  <a:cs typeface="Zilla Slab"/>
                  <a:sym typeface="Zilla Slab"/>
                </a:endParaRPr>
              </a:p>
            </p:txBody>
          </p:sp>
        </p:grpSp>
        <p:grpSp>
          <p:nvGrpSpPr>
            <p:cNvPr id="303" name="Google Shape;303;p5"/>
            <p:cNvGrpSpPr/>
            <p:nvPr/>
          </p:nvGrpSpPr>
          <p:grpSpPr>
            <a:xfrm>
              <a:off x="106360" y="3210691"/>
              <a:ext cx="2826598" cy="291810"/>
              <a:chOff x="452032" y="2829572"/>
              <a:chExt cx="2826598" cy="291810"/>
            </a:xfrm>
          </p:grpSpPr>
          <p:sp>
            <p:nvSpPr>
              <p:cNvPr id="304" name="Google Shape;304;p5"/>
              <p:cNvSpPr txBox="1"/>
              <p:nvPr/>
            </p:nvSpPr>
            <p:spPr>
              <a:xfrm>
                <a:off x="452032" y="2829572"/>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Kupec</a:t>
                </a:r>
                <a:endParaRPr sz="2400" b="1" kern="0">
                  <a:solidFill>
                    <a:srgbClr val="3F3F38"/>
                  </a:solidFill>
                  <a:latin typeface="Zilla Slab"/>
                  <a:ea typeface="Zilla Slab"/>
                  <a:cs typeface="Zilla Slab"/>
                  <a:sym typeface="Zilla Slab"/>
                </a:endParaRPr>
              </a:p>
            </p:txBody>
          </p:sp>
          <p:cxnSp>
            <p:nvCxnSpPr>
              <p:cNvPr id="305" name="Google Shape;305;p5"/>
              <p:cNvCxnSpPr/>
              <p:nvPr/>
            </p:nvCxnSpPr>
            <p:spPr>
              <a:xfrm>
                <a:off x="1716608" y="2975477"/>
                <a:ext cx="297447" cy="0"/>
              </a:xfrm>
              <a:prstGeom prst="straightConnector1">
                <a:avLst/>
              </a:prstGeom>
              <a:noFill/>
              <a:ln w="31750" cap="flat" cmpd="sng">
                <a:solidFill>
                  <a:schemeClr val="accent3"/>
                </a:solidFill>
                <a:prstDash val="solid"/>
                <a:round/>
                <a:headEnd type="none" w="sm" len="sm"/>
                <a:tailEnd type="stealth" w="med" len="med"/>
              </a:ln>
            </p:spPr>
          </p:cxnSp>
          <p:sp>
            <p:nvSpPr>
              <p:cNvPr id="306" name="Google Shape;306;p5"/>
              <p:cNvSpPr txBox="1"/>
              <p:nvPr/>
            </p:nvSpPr>
            <p:spPr>
              <a:xfrm>
                <a:off x="1865331" y="2829572"/>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Prodaja</a:t>
                </a:r>
                <a:endParaRPr sz="2400" b="1" kern="0">
                  <a:solidFill>
                    <a:srgbClr val="3F3F38"/>
                  </a:solidFill>
                  <a:latin typeface="Zilla Slab"/>
                  <a:ea typeface="Zilla Slab"/>
                  <a:cs typeface="Zilla Slab"/>
                  <a:sym typeface="Zilla Slab"/>
                </a:endParaRPr>
              </a:p>
            </p:txBody>
          </p:sp>
        </p:grpSp>
        <p:grpSp>
          <p:nvGrpSpPr>
            <p:cNvPr id="307" name="Google Shape;307;p5"/>
            <p:cNvGrpSpPr/>
            <p:nvPr/>
          </p:nvGrpSpPr>
          <p:grpSpPr>
            <a:xfrm>
              <a:off x="106360" y="3984649"/>
              <a:ext cx="2826598" cy="291810"/>
              <a:chOff x="457451" y="3378992"/>
              <a:chExt cx="2826598" cy="291810"/>
            </a:xfrm>
          </p:grpSpPr>
          <p:sp>
            <p:nvSpPr>
              <p:cNvPr id="308" name="Google Shape;308;p5"/>
              <p:cNvSpPr txBox="1"/>
              <p:nvPr/>
            </p:nvSpPr>
            <p:spPr>
              <a:xfrm>
                <a:off x="457451" y="3378992"/>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Prodaja</a:t>
                </a:r>
                <a:endParaRPr sz="2400" b="1" kern="0">
                  <a:solidFill>
                    <a:srgbClr val="3F3F38"/>
                  </a:solidFill>
                  <a:latin typeface="Zilla Slab"/>
                  <a:ea typeface="Zilla Slab"/>
                  <a:cs typeface="Zilla Slab"/>
                  <a:sym typeface="Zilla Slab"/>
                </a:endParaRPr>
              </a:p>
            </p:txBody>
          </p:sp>
          <p:cxnSp>
            <p:nvCxnSpPr>
              <p:cNvPr id="309" name="Google Shape;309;p5"/>
              <p:cNvCxnSpPr/>
              <p:nvPr/>
            </p:nvCxnSpPr>
            <p:spPr>
              <a:xfrm>
                <a:off x="1722027" y="3524897"/>
                <a:ext cx="297447" cy="0"/>
              </a:xfrm>
              <a:prstGeom prst="straightConnector1">
                <a:avLst/>
              </a:prstGeom>
              <a:noFill/>
              <a:ln w="31750" cap="flat" cmpd="sng">
                <a:solidFill>
                  <a:schemeClr val="accent3"/>
                </a:solidFill>
                <a:prstDash val="solid"/>
                <a:round/>
                <a:headEnd type="none" w="sm" len="sm"/>
                <a:tailEnd type="stealth" w="med" len="med"/>
              </a:ln>
            </p:spPr>
          </p:cxnSp>
          <p:sp>
            <p:nvSpPr>
              <p:cNvPr id="310" name="Google Shape;310;p5"/>
              <p:cNvSpPr txBox="1"/>
              <p:nvPr/>
            </p:nvSpPr>
            <p:spPr>
              <a:xfrm>
                <a:off x="1870750" y="3378992"/>
                <a:ext cx="1413299" cy="291810"/>
              </a:xfrm>
              <a:prstGeom prst="rect">
                <a:avLst/>
              </a:prstGeom>
              <a:noFill/>
              <a:ln>
                <a:noFill/>
              </a:ln>
            </p:spPr>
            <p:txBody>
              <a:bodyPr spcFirstLastPara="1" wrap="square" lIns="0" tIns="0" rIns="0" bIns="0" anchor="ctr" anchorCtr="0">
                <a:noAutofit/>
              </a:bodyPr>
              <a:lstStyle/>
              <a:p>
                <a:pPr algn="ctr" defTabSz="1219170">
                  <a:lnSpc>
                    <a:spcPct val="90000"/>
                  </a:lnSpc>
                  <a:buClr>
                    <a:srgbClr val="ED8227"/>
                  </a:buClr>
                  <a:buSzPts val="2800"/>
                  <a:defRPr/>
                </a:pPr>
                <a:r>
                  <a:rPr lang="en-GB" sz="2400" b="1" kern="0">
                    <a:solidFill>
                      <a:srgbClr val="3F3F38"/>
                    </a:solidFill>
                    <a:latin typeface="Zilla Slab"/>
                    <a:ea typeface="Zilla Slab"/>
                    <a:cs typeface="Zilla Slab"/>
                    <a:sym typeface="Zilla Slab"/>
                  </a:rPr>
                  <a:t>Posel</a:t>
                </a:r>
                <a:endParaRPr sz="2400" b="1" kern="0">
                  <a:solidFill>
                    <a:srgbClr val="3F3F38"/>
                  </a:solidFill>
                  <a:latin typeface="Zilla Slab"/>
                  <a:ea typeface="Zilla Slab"/>
                  <a:cs typeface="Zilla Slab"/>
                  <a:sym typeface="Zilla Slab"/>
                </a:endParaRPr>
              </a:p>
            </p:txBody>
          </p:sp>
        </p:grpSp>
        <p:grpSp>
          <p:nvGrpSpPr>
            <p:cNvPr id="311" name="Google Shape;311;p5"/>
            <p:cNvGrpSpPr/>
            <p:nvPr/>
          </p:nvGrpSpPr>
          <p:grpSpPr>
            <a:xfrm>
              <a:off x="3063176" y="1474484"/>
              <a:ext cx="3444852" cy="668388"/>
              <a:chOff x="3806613" y="2963931"/>
              <a:chExt cx="1530773" cy="1383704"/>
            </a:xfrm>
          </p:grpSpPr>
          <p:sp>
            <p:nvSpPr>
              <p:cNvPr id="312" name="Google Shape;312;p5"/>
              <p:cNvSpPr/>
              <p:nvPr/>
            </p:nvSpPr>
            <p:spPr>
              <a:xfrm>
                <a:off x="3806613" y="3020906"/>
                <a:ext cx="1530773" cy="1294979"/>
              </a:xfrm>
              <a:custGeom>
                <a:avLst/>
                <a:gdLst/>
                <a:ahLst/>
                <a:cxnLst/>
                <a:rect l="l" t="t" r="r" b="b"/>
                <a:pathLst>
                  <a:path w="3444852" h="625530" fill="none" extrusionOk="0">
                    <a:moveTo>
                      <a:pt x="0" y="0"/>
                    </a:moveTo>
                    <a:cubicBezTo>
                      <a:pt x="268158" y="-44222"/>
                      <a:pt x="395613" y="63478"/>
                      <a:pt x="539693" y="0"/>
                    </a:cubicBezTo>
                    <a:cubicBezTo>
                      <a:pt x="683773" y="-63478"/>
                      <a:pt x="880006" y="50777"/>
                      <a:pt x="1010490" y="0"/>
                    </a:cubicBezTo>
                    <a:cubicBezTo>
                      <a:pt x="1140974" y="-50777"/>
                      <a:pt x="1374993" y="8278"/>
                      <a:pt x="1515735" y="0"/>
                    </a:cubicBezTo>
                    <a:cubicBezTo>
                      <a:pt x="1656477" y="-8278"/>
                      <a:pt x="1873196" y="42169"/>
                      <a:pt x="2124325" y="0"/>
                    </a:cubicBezTo>
                    <a:cubicBezTo>
                      <a:pt x="2375454" y="-42169"/>
                      <a:pt x="2484887" y="50642"/>
                      <a:pt x="2664019" y="0"/>
                    </a:cubicBezTo>
                    <a:cubicBezTo>
                      <a:pt x="2843151" y="-50642"/>
                      <a:pt x="3272538" y="28974"/>
                      <a:pt x="3444852" y="0"/>
                    </a:cubicBezTo>
                    <a:cubicBezTo>
                      <a:pt x="3481985" y="143045"/>
                      <a:pt x="3428297" y="215447"/>
                      <a:pt x="3444852" y="319020"/>
                    </a:cubicBezTo>
                    <a:cubicBezTo>
                      <a:pt x="3461407" y="422593"/>
                      <a:pt x="3433304" y="519892"/>
                      <a:pt x="3444852" y="625530"/>
                    </a:cubicBezTo>
                    <a:cubicBezTo>
                      <a:pt x="3301686" y="685758"/>
                      <a:pt x="3009034" y="607526"/>
                      <a:pt x="2870710" y="625530"/>
                    </a:cubicBezTo>
                    <a:cubicBezTo>
                      <a:pt x="2732386" y="643534"/>
                      <a:pt x="2539497" y="620033"/>
                      <a:pt x="2365465" y="625530"/>
                    </a:cubicBezTo>
                    <a:cubicBezTo>
                      <a:pt x="2191434" y="631027"/>
                      <a:pt x="1975403" y="573254"/>
                      <a:pt x="1722426" y="625530"/>
                    </a:cubicBezTo>
                    <a:cubicBezTo>
                      <a:pt x="1469449" y="677806"/>
                      <a:pt x="1432718" y="608637"/>
                      <a:pt x="1182733" y="625530"/>
                    </a:cubicBezTo>
                    <a:cubicBezTo>
                      <a:pt x="932748" y="642423"/>
                      <a:pt x="912223" y="586125"/>
                      <a:pt x="711936" y="625530"/>
                    </a:cubicBezTo>
                    <a:cubicBezTo>
                      <a:pt x="511649" y="664935"/>
                      <a:pt x="163919" y="575864"/>
                      <a:pt x="0" y="625530"/>
                    </a:cubicBezTo>
                    <a:cubicBezTo>
                      <a:pt x="-18712" y="548852"/>
                      <a:pt x="7385" y="386770"/>
                      <a:pt x="0" y="325276"/>
                    </a:cubicBezTo>
                    <a:cubicBezTo>
                      <a:pt x="-7385" y="263782"/>
                      <a:pt x="34418" y="150440"/>
                      <a:pt x="0" y="0"/>
                    </a:cubicBezTo>
                    <a:close/>
                  </a:path>
                  <a:path w="3444852" h="625530" extrusionOk="0">
                    <a:moveTo>
                      <a:pt x="0" y="0"/>
                    </a:moveTo>
                    <a:cubicBezTo>
                      <a:pt x="186600" y="-62335"/>
                      <a:pt x="336403" y="56105"/>
                      <a:pt x="539693" y="0"/>
                    </a:cubicBezTo>
                    <a:cubicBezTo>
                      <a:pt x="742983" y="-56105"/>
                      <a:pt x="855488" y="42319"/>
                      <a:pt x="1010490" y="0"/>
                    </a:cubicBezTo>
                    <a:cubicBezTo>
                      <a:pt x="1165492" y="-42319"/>
                      <a:pt x="1478048" y="23160"/>
                      <a:pt x="1653529" y="0"/>
                    </a:cubicBezTo>
                    <a:cubicBezTo>
                      <a:pt x="1829010" y="-23160"/>
                      <a:pt x="1960160" y="3892"/>
                      <a:pt x="2193222" y="0"/>
                    </a:cubicBezTo>
                    <a:cubicBezTo>
                      <a:pt x="2426284" y="-3892"/>
                      <a:pt x="2517355" y="38812"/>
                      <a:pt x="2732916" y="0"/>
                    </a:cubicBezTo>
                    <a:cubicBezTo>
                      <a:pt x="2948477" y="-38812"/>
                      <a:pt x="3197490" y="45882"/>
                      <a:pt x="3444852" y="0"/>
                    </a:cubicBezTo>
                    <a:cubicBezTo>
                      <a:pt x="3468322" y="70372"/>
                      <a:pt x="3443023" y="161264"/>
                      <a:pt x="3444852" y="300254"/>
                    </a:cubicBezTo>
                    <a:cubicBezTo>
                      <a:pt x="3446681" y="439244"/>
                      <a:pt x="3432550" y="535884"/>
                      <a:pt x="3444852" y="625530"/>
                    </a:cubicBezTo>
                    <a:cubicBezTo>
                      <a:pt x="3212709" y="679773"/>
                      <a:pt x="3102412" y="571068"/>
                      <a:pt x="2939607" y="625530"/>
                    </a:cubicBezTo>
                    <a:cubicBezTo>
                      <a:pt x="2776802" y="679992"/>
                      <a:pt x="2604555" y="566663"/>
                      <a:pt x="2365465" y="625530"/>
                    </a:cubicBezTo>
                    <a:cubicBezTo>
                      <a:pt x="2126375" y="684397"/>
                      <a:pt x="1978499" y="621704"/>
                      <a:pt x="1791323" y="625530"/>
                    </a:cubicBezTo>
                    <a:cubicBezTo>
                      <a:pt x="1604147" y="629356"/>
                      <a:pt x="1371151" y="573180"/>
                      <a:pt x="1251630" y="625530"/>
                    </a:cubicBezTo>
                    <a:cubicBezTo>
                      <a:pt x="1132109" y="677880"/>
                      <a:pt x="826601" y="608063"/>
                      <a:pt x="608591" y="625530"/>
                    </a:cubicBezTo>
                    <a:cubicBezTo>
                      <a:pt x="390581" y="642997"/>
                      <a:pt x="295652" y="560852"/>
                      <a:pt x="0" y="625530"/>
                    </a:cubicBezTo>
                    <a:cubicBezTo>
                      <a:pt x="-6666" y="490201"/>
                      <a:pt x="21932" y="450814"/>
                      <a:pt x="0" y="325276"/>
                    </a:cubicBezTo>
                    <a:cubicBezTo>
                      <a:pt x="-21932" y="199738"/>
                      <a:pt x="20650" y="127187"/>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313" name="Google Shape;313;p5"/>
              <p:cNvSpPr txBox="1"/>
              <p:nvPr/>
            </p:nvSpPr>
            <p:spPr>
              <a:xfrm>
                <a:off x="4103019" y="2963931"/>
                <a:ext cx="1221160"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…bodimo </a:t>
                </a:r>
                <a:r>
                  <a:rPr lang="en-GB" sz="1467" b="1" kern="0">
                    <a:solidFill>
                      <a:srgbClr val="FFFFFF"/>
                    </a:solidFill>
                    <a:latin typeface="Red Hat Text"/>
                    <a:ea typeface="Red Hat Text"/>
                    <a:cs typeface="Red Hat Text"/>
                    <a:sym typeface="Red Hat Text"/>
                  </a:rPr>
                  <a:t>kritični</a:t>
                </a:r>
                <a:r>
                  <a:rPr lang="en-GB" sz="1467" kern="0">
                    <a:solidFill>
                      <a:srgbClr val="FFFFFF"/>
                    </a:solidFill>
                    <a:latin typeface="Red Hat Text"/>
                    <a:ea typeface="Red Hat Text"/>
                    <a:cs typeface="Red Hat Text"/>
                    <a:sym typeface="Red Hat Text"/>
                  </a:rPr>
                  <a:t> do naše prve ideje in se vprašajmo, kako jo lahko </a:t>
                </a:r>
                <a:r>
                  <a:rPr lang="en-GB" sz="1467" b="1" kern="0">
                    <a:solidFill>
                      <a:srgbClr val="FFFFFF"/>
                    </a:solidFill>
                    <a:latin typeface="Red Hat Text"/>
                    <a:ea typeface="Red Hat Text"/>
                    <a:cs typeface="Red Hat Text"/>
                    <a:sym typeface="Red Hat Text"/>
                  </a:rPr>
                  <a:t>konkretiziramo</a:t>
                </a:r>
                <a:r>
                  <a:rPr lang="en-GB" sz="1467" kern="0">
                    <a:solidFill>
                      <a:srgbClr val="FFFFFF"/>
                    </a:solidFill>
                    <a:latin typeface="Red Hat Text"/>
                    <a:ea typeface="Red Hat Text"/>
                    <a:cs typeface="Red Hat Text"/>
                    <a:sym typeface="Red Hat Text"/>
                  </a:rPr>
                  <a:t> v produkt, ki se ga da prodati</a:t>
                </a:r>
                <a:endParaRPr sz="1467" kern="0">
                  <a:solidFill>
                    <a:srgbClr val="FFFFFF"/>
                  </a:solidFill>
                  <a:latin typeface="Red Hat Text"/>
                  <a:ea typeface="Red Hat Text"/>
                  <a:cs typeface="Red Hat Text"/>
                  <a:sym typeface="Red Hat Text"/>
                </a:endParaRPr>
              </a:p>
            </p:txBody>
          </p:sp>
        </p:grpSp>
        <p:grpSp>
          <p:nvGrpSpPr>
            <p:cNvPr id="314" name="Google Shape;314;p5"/>
            <p:cNvGrpSpPr/>
            <p:nvPr/>
          </p:nvGrpSpPr>
          <p:grpSpPr>
            <a:xfrm>
              <a:off x="3077393" y="2248442"/>
              <a:ext cx="3444852" cy="668388"/>
              <a:chOff x="3806613" y="2963931"/>
              <a:chExt cx="1530773" cy="1383704"/>
            </a:xfrm>
          </p:grpSpPr>
          <p:sp>
            <p:nvSpPr>
              <p:cNvPr id="315" name="Google Shape;315;p5"/>
              <p:cNvSpPr/>
              <p:nvPr/>
            </p:nvSpPr>
            <p:spPr>
              <a:xfrm>
                <a:off x="3806613" y="3020906"/>
                <a:ext cx="1530773" cy="1294979"/>
              </a:xfrm>
              <a:custGeom>
                <a:avLst/>
                <a:gdLst/>
                <a:ahLst/>
                <a:cxnLst/>
                <a:rect l="l" t="t" r="r" b="b"/>
                <a:pathLst>
                  <a:path w="3444852" h="625530" fill="none" extrusionOk="0">
                    <a:moveTo>
                      <a:pt x="0" y="0"/>
                    </a:moveTo>
                    <a:cubicBezTo>
                      <a:pt x="268158" y="-44222"/>
                      <a:pt x="395613" y="63478"/>
                      <a:pt x="539693" y="0"/>
                    </a:cubicBezTo>
                    <a:cubicBezTo>
                      <a:pt x="683773" y="-63478"/>
                      <a:pt x="880006" y="50777"/>
                      <a:pt x="1010490" y="0"/>
                    </a:cubicBezTo>
                    <a:cubicBezTo>
                      <a:pt x="1140974" y="-50777"/>
                      <a:pt x="1374993" y="8278"/>
                      <a:pt x="1515735" y="0"/>
                    </a:cubicBezTo>
                    <a:cubicBezTo>
                      <a:pt x="1656477" y="-8278"/>
                      <a:pt x="1873196" y="42169"/>
                      <a:pt x="2124325" y="0"/>
                    </a:cubicBezTo>
                    <a:cubicBezTo>
                      <a:pt x="2375454" y="-42169"/>
                      <a:pt x="2484887" y="50642"/>
                      <a:pt x="2664019" y="0"/>
                    </a:cubicBezTo>
                    <a:cubicBezTo>
                      <a:pt x="2843151" y="-50642"/>
                      <a:pt x="3272538" y="28974"/>
                      <a:pt x="3444852" y="0"/>
                    </a:cubicBezTo>
                    <a:cubicBezTo>
                      <a:pt x="3481985" y="143045"/>
                      <a:pt x="3428297" y="215447"/>
                      <a:pt x="3444852" y="319020"/>
                    </a:cubicBezTo>
                    <a:cubicBezTo>
                      <a:pt x="3461407" y="422593"/>
                      <a:pt x="3433304" y="519892"/>
                      <a:pt x="3444852" y="625530"/>
                    </a:cubicBezTo>
                    <a:cubicBezTo>
                      <a:pt x="3301686" y="685758"/>
                      <a:pt x="3009034" y="607526"/>
                      <a:pt x="2870710" y="625530"/>
                    </a:cubicBezTo>
                    <a:cubicBezTo>
                      <a:pt x="2732386" y="643534"/>
                      <a:pt x="2539497" y="620033"/>
                      <a:pt x="2365465" y="625530"/>
                    </a:cubicBezTo>
                    <a:cubicBezTo>
                      <a:pt x="2191434" y="631027"/>
                      <a:pt x="1975403" y="573254"/>
                      <a:pt x="1722426" y="625530"/>
                    </a:cubicBezTo>
                    <a:cubicBezTo>
                      <a:pt x="1469449" y="677806"/>
                      <a:pt x="1432718" y="608637"/>
                      <a:pt x="1182733" y="625530"/>
                    </a:cubicBezTo>
                    <a:cubicBezTo>
                      <a:pt x="932748" y="642423"/>
                      <a:pt x="912223" y="586125"/>
                      <a:pt x="711936" y="625530"/>
                    </a:cubicBezTo>
                    <a:cubicBezTo>
                      <a:pt x="511649" y="664935"/>
                      <a:pt x="163919" y="575864"/>
                      <a:pt x="0" y="625530"/>
                    </a:cubicBezTo>
                    <a:cubicBezTo>
                      <a:pt x="-18712" y="548852"/>
                      <a:pt x="7385" y="386770"/>
                      <a:pt x="0" y="325276"/>
                    </a:cubicBezTo>
                    <a:cubicBezTo>
                      <a:pt x="-7385" y="263782"/>
                      <a:pt x="34418" y="150440"/>
                      <a:pt x="0" y="0"/>
                    </a:cubicBezTo>
                    <a:close/>
                  </a:path>
                  <a:path w="3444852" h="625530" extrusionOk="0">
                    <a:moveTo>
                      <a:pt x="0" y="0"/>
                    </a:moveTo>
                    <a:cubicBezTo>
                      <a:pt x="186600" y="-62335"/>
                      <a:pt x="336403" y="56105"/>
                      <a:pt x="539693" y="0"/>
                    </a:cubicBezTo>
                    <a:cubicBezTo>
                      <a:pt x="742983" y="-56105"/>
                      <a:pt x="855488" y="42319"/>
                      <a:pt x="1010490" y="0"/>
                    </a:cubicBezTo>
                    <a:cubicBezTo>
                      <a:pt x="1165492" y="-42319"/>
                      <a:pt x="1478048" y="23160"/>
                      <a:pt x="1653529" y="0"/>
                    </a:cubicBezTo>
                    <a:cubicBezTo>
                      <a:pt x="1829010" y="-23160"/>
                      <a:pt x="1960160" y="3892"/>
                      <a:pt x="2193222" y="0"/>
                    </a:cubicBezTo>
                    <a:cubicBezTo>
                      <a:pt x="2426284" y="-3892"/>
                      <a:pt x="2517355" y="38812"/>
                      <a:pt x="2732916" y="0"/>
                    </a:cubicBezTo>
                    <a:cubicBezTo>
                      <a:pt x="2948477" y="-38812"/>
                      <a:pt x="3197490" y="45882"/>
                      <a:pt x="3444852" y="0"/>
                    </a:cubicBezTo>
                    <a:cubicBezTo>
                      <a:pt x="3468322" y="70372"/>
                      <a:pt x="3443023" y="161264"/>
                      <a:pt x="3444852" y="300254"/>
                    </a:cubicBezTo>
                    <a:cubicBezTo>
                      <a:pt x="3446681" y="439244"/>
                      <a:pt x="3432550" y="535884"/>
                      <a:pt x="3444852" y="625530"/>
                    </a:cubicBezTo>
                    <a:cubicBezTo>
                      <a:pt x="3212709" y="679773"/>
                      <a:pt x="3102412" y="571068"/>
                      <a:pt x="2939607" y="625530"/>
                    </a:cubicBezTo>
                    <a:cubicBezTo>
                      <a:pt x="2776802" y="679992"/>
                      <a:pt x="2604555" y="566663"/>
                      <a:pt x="2365465" y="625530"/>
                    </a:cubicBezTo>
                    <a:cubicBezTo>
                      <a:pt x="2126375" y="684397"/>
                      <a:pt x="1978499" y="621704"/>
                      <a:pt x="1791323" y="625530"/>
                    </a:cubicBezTo>
                    <a:cubicBezTo>
                      <a:pt x="1604147" y="629356"/>
                      <a:pt x="1371151" y="573180"/>
                      <a:pt x="1251630" y="625530"/>
                    </a:cubicBezTo>
                    <a:cubicBezTo>
                      <a:pt x="1132109" y="677880"/>
                      <a:pt x="826601" y="608063"/>
                      <a:pt x="608591" y="625530"/>
                    </a:cubicBezTo>
                    <a:cubicBezTo>
                      <a:pt x="390581" y="642997"/>
                      <a:pt x="295652" y="560852"/>
                      <a:pt x="0" y="625530"/>
                    </a:cubicBezTo>
                    <a:cubicBezTo>
                      <a:pt x="-6666" y="490201"/>
                      <a:pt x="21932" y="450814"/>
                      <a:pt x="0" y="325276"/>
                    </a:cubicBezTo>
                    <a:cubicBezTo>
                      <a:pt x="-21932" y="199738"/>
                      <a:pt x="20650" y="127187"/>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316" name="Google Shape;316;p5"/>
              <p:cNvSpPr txBox="1"/>
              <p:nvPr/>
            </p:nvSpPr>
            <p:spPr>
              <a:xfrm>
                <a:off x="4103019" y="2963931"/>
                <a:ext cx="1221160"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…do produkta, ki se ga da prodati, si pomagamo prek </a:t>
                </a:r>
                <a:r>
                  <a:rPr lang="en-GB" sz="1467" b="1" kern="0">
                    <a:solidFill>
                      <a:srgbClr val="FFFFFF"/>
                    </a:solidFill>
                    <a:latin typeface="Red Hat Text"/>
                    <a:ea typeface="Red Hat Text"/>
                    <a:cs typeface="Red Hat Text"/>
                    <a:sym typeface="Red Hat Text"/>
                  </a:rPr>
                  <a:t>iskanja idealne stranke </a:t>
                </a:r>
                <a:r>
                  <a:rPr lang="en-GB" sz="1467" kern="0">
                    <a:solidFill>
                      <a:srgbClr val="FFFFFF"/>
                    </a:solidFill>
                    <a:latin typeface="Red Hat Text"/>
                    <a:ea typeface="Red Hat Text"/>
                    <a:cs typeface="Red Hat Text"/>
                    <a:sym typeface="Red Hat Text"/>
                  </a:rPr>
                  <a:t>in prilagoditve ponudbe zanjo</a:t>
                </a:r>
                <a:endParaRPr sz="1467" kern="0">
                  <a:solidFill>
                    <a:srgbClr val="FFFFFF"/>
                  </a:solidFill>
                  <a:latin typeface="Red Hat Text"/>
                  <a:ea typeface="Red Hat Text"/>
                  <a:cs typeface="Red Hat Text"/>
                  <a:sym typeface="Red Hat Text"/>
                </a:endParaRPr>
              </a:p>
            </p:txBody>
          </p:sp>
        </p:grpSp>
        <p:grpSp>
          <p:nvGrpSpPr>
            <p:cNvPr id="317" name="Google Shape;317;p5"/>
            <p:cNvGrpSpPr/>
            <p:nvPr/>
          </p:nvGrpSpPr>
          <p:grpSpPr>
            <a:xfrm>
              <a:off x="3063176" y="3022400"/>
              <a:ext cx="3444852" cy="668388"/>
              <a:chOff x="3806613" y="2963931"/>
              <a:chExt cx="1530773" cy="1383704"/>
            </a:xfrm>
          </p:grpSpPr>
          <p:sp>
            <p:nvSpPr>
              <p:cNvPr id="318" name="Google Shape;318;p5"/>
              <p:cNvSpPr/>
              <p:nvPr/>
            </p:nvSpPr>
            <p:spPr>
              <a:xfrm>
                <a:off x="3806613" y="3020906"/>
                <a:ext cx="1530773" cy="1294979"/>
              </a:xfrm>
              <a:custGeom>
                <a:avLst/>
                <a:gdLst/>
                <a:ahLst/>
                <a:cxnLst/>
                <a:rect l="l" t="t" r="r" b="b"/>
                <a:pathLst>
                  <a:path w="3444852" h="625530" fill="none" extrusionOk="0">
                    <a:moveTo>
                      <a:pt x="0" y="0"/>
                    </a:moveTo>
                    <a:cubicBezTo>
                      <a:pt x="268158" y="-44222"/>
                      <a:pt x="395613" y="63478"/>
                      <a:pt x="539693" y="0"/>
                    </a:cubicBezTo>
                    <a:cubicBezTo>
                      <a:pt x="683773" y="-63478"/>
                      <a:pt x="880006" y="50777"/>
                      <a:pt x="1010490" y="0"/>
                    </a:cubicBezTo>
                    <a:cubicBezTo>
                      <a:pt x="1140974" y="-50777"/>
                      <a:pt x="1374993" y="8278"/>
                      <a:pt x="1515735" y="0"/>
                    </a:cubicBezTo>
                    <a:cubicBezTo>
                      <a:pt x="1656477" y="-8278"/>
                      <a:pt x="1873196" y="42169"/>
                      <a:pt x="2124325" y="0"/>
                    </a:cubicBezTo>
                    <a:cubicBezTo>
                      <a:pt x="2375454" y="-42169"/>
                      <a:pt x="2484887" y="50642"/>
                      <a:pt x="2664019" y="0"/>
                    </a:cubicBezTo>
                    <a:cubicBezTo>
                      <a:pt x="2843151" y="-50642"/>
                      <a:pt x="3272538" y="28974"/>
                      <a:pt x="3444852" y="0"/>
                    </a:cubicBezTo>
                    <a:cubicBezTo>
                      <a:pt x="3481985" y="143045"/>
                      <a:pt x="3428297" y="215447"/>
                      <a:pt x="3444852" y="319020"/>
                    </a:cubicBezTo>
                    <a:cubicBezTo>
                      <a:pt x="3461407" y="422593"/>
                      <a:pt x="3433304" y="519892"/>
                      <a:pt x="3444852" y="625530"/>
                    </a:cubicBezTo>
                    <a:cubicBezTo>
                      <a:pt x="3301686" y="685758"/>
                      <a:pt x="3009034" y="607526"/>
                      <a:pt x="2870710" y="625530"/>
                    </a:cubicBezTo>
                    <a:cubicBezTo>
                      <a:pt x="2732386" y="643534"/>
                      <a:pt x="2539497" y="620033"/>
                      <a:pt x="2365465" y="625530"/>
                    </a:cubicBezTo>
                    <a:cubicBezTo>
                      <a:pt x="2191434" y="631027"/>
                      <a:pt x="1975403" y="573254"/>
                      <a:pt x="1722426" y="625530"/>
                    </a:cubicBezTo>
                    <a:cubicBezTo>
                      <a:pt x="1469449" y="677806"/>
                      <a:pt x="1432718" y="608637"/>
                      <a:pt x="1182733" y="625530"/>
                    </a:cubicBezTo>
                    <a:cubicBezTo>
                      <a:pt x="932748" y="642423"/>
                      <a:pt x="912223" y="586125"/>
                      <a:pt x="711936" y="625530"/>
                    </a:cubicBezTo>
                    <a:cubicBezTo>
                      <a:pt x="511649" y="664935"/>
                      <a:pt x="163919" y="575864"/>
                      <a:pt x="0" y="625530"/>
                    </a:cubicBezTo>
                    <a:cubicBezTo>
                      <a:pt x="-18712" y="548852"/>
                      <a:pt x="7385" y="386770"/>
                      <a:pt x="0" y="325276"/>
                    </a:cubicBezTo>
                    <a:cubicBezTo>
                      <a:pt x="-7385" y="263782"/>
                      <a:pt x="34418" y="150440"/>
                      <a:pt x="0" y="0"/>
                    </a:cubicBezTo>
                    <a:close/>
                  </a:path>
                  <a:path w="3444852" h="625530" extrusionOk="0">
                    <a:moveTo>
                      <a:pt x="0" y="0"/>
                    </a:moveTo>
                    <a:cubicBezTo>
                      <a:pt x="186600" y="-62335"/>
                      <a:pt x="336403" y="56105"/>
                      <a:pt x="539693" y="0"/>
                    </a:cubicBezTo>
                    <a:cubicBezTo>
                      <a:pt x="742983" y="-56105"/>
                      <a:pt x="855488" y="42319"/>
                      <a:pt x="1010490" y="0"/>
                    </a:cubicBezTo>
                    <a:cubicBezTo>
                      <a:pt x="1165492" y="-42319"/>
                      <a:pt x="1478048" y="23160"/>
                      <a:pt x="1653529" y="0"/>
                    </a:cubicBezTo>
                    <a:cubicBezTo>
                      <a:pt x="1829010" y="-23160"/>
                      <a:pt x="1960160" y="3892"/>
                      <a:pt x="2193222" y="0"/>
                    </a:cubicBezTo>
                    <a:cubicBezTo>
                      <a:pt x="2426284" y="-3892"/>
                      <a:pt x="2517355" y="38812"/>
                      <a:pt x="2732916" y="0"/>
                    </a:cubicBezTo>
                    <a:cubicBezTo>
                      <a:pt x="2948477" y="-38812"/>
                      <a:pt x="3197490" y="45882"/>
                      <a:pt x="3444852" y="0"/>
                    </a:cubicBezTo>
                    <a:cubicBezTo>
                      <a:pt x="3468322" y="70372"/>
                      <a:pt x="3443023" y="161264"/>
                      <a:pt x="3444852" y="300254"/>
                    </a:cubicBezTo>
                    <a:cubicBezTo>
                      <a:pt x="3446681" y="439244"/>
                      <a:pt x="3432550" y="535884"/>
                      <a:pt x="3444852" y="625530"/>
                    </a:cubicBezTo>
                    <a:cubicBezTo>
                      <a:pt x="3212709" y="679773"/>
                      <a:pt x="3102412" y="571068"/>
                      <a:pt x="2939607" y="625530"/>
                    </a:cubicBezTo>
                    <a:cubicBezTo>
                      <a:pt x="2776802" y="679992"/>
                      <a:pt x="2604555" y="566663"/>
                      <a:pt x="2365465" y="625530"/>
                    </a:cubicBezTo>
                    <a:cubicBezTo>
                      <a:pt x="2126375" y="684397"/>
                      <a:pt x="1978499" y="621704"/>
                      <a:pt x="1791323" y="625530"/>
                    </a:cubicBezTo>
                    <a:cubicBezTo>
                      <a:pt x="1604147" y="629356"/>
                      <a:pt x="1371151" y="573180"/>
                      <a:pt x="1251630" y="625530"/>
                    </a:cubicBezTo>
                    <a:cubicBezTo>
                      <a:pt x="1132109" y="677880"/>
                      <a:pt x="826601" y="608063"/>
                      <a:pt x="608591" y="625530"/>
                    </a:cubicBezTo>
                    <a:cubicBezTo>
                      <a:pt x="390581" y="642997"/>
                      <a:pt x="295652" y="560852"/>
                      <a:pt x="0" y="625530"/>
                    </a:cubicBezTo>
                    <a:cubicBezTo>
                      <a:pt x="-6666" y="490201"/>
                      <a:pt x="21932" y="450814"/>
                      <a:pt x="0" y="325276"/>
                    </a:cubicBezTo>
                    <a:cubicBezTo>
                      <a:pt x="-21932" y="199738"/>
                      <a:pt x="20650" y="127187"/>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319" name="Google Shape;319;p5"/>
              <p:cNvSpPr txBox="1"/>
              <p:nvPr/>
            </p:nvSpPr>
            <p:spPr>
              <a:xfrm>
                <a:off x="4103019" y="2963931"/>
                <a:ext cx="1221160"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…pripravimo </a:t>
                </a:r>
                <a:r>
                  <a:rPr lang="en-GB" sz="1467" b="1" kern="0">
                    <a:solidFill>
                      <a:srgbClr val="FFFFFF"/>
                    </a:solidFill>
                    <a:latin typeface="Red Hat Text"/>
                    <a:ea typeface="Red Hat Text"/>
                    <a:cs typeface="Red Hat Text"/>
                    <a:sym typeface="Red Hat Text"/>
                  </a:rPr>
                  <a:t>vse potrebno, da lahko ponudimo v nakup</a:t>
                </a:r>
                <a:r>
                  <a:rPr lang="en-GB" sz="1467" kern="0">
                    <a:solidFill>
                      <a:srgbClr val="FFFFFF"/>
                    </a:solidFill>
                    <a:latin typeface="Red Hat Text"/>
                    <a:ea typeface="Red Hat Text"/>
                    <a:cs typeface="Red Hat Text"/>
                    <a:sym typeface="Red Hat Text"/>
                  </a:rPr>
                  <a:t>. Dokler nam ne uspe prodati, ne počnemo </a:t>
                </a:r>
                <a:r>
                  <a:rPr lang="en-GB" sz="1467" b="1" kern="0">
                    <a:solidFill>
                      <a:srgbClr val="FFFFFF"/>
                    </a:solidFill>
                    <a:latin typeface="Red Hat Text"/>
                    <a:ea typeface="Red Hat Text"/>
                    <a:cs typeface="Red Hat Text"/>
                    <a:sym typeface="Red Hat Text"/>
                  </a:rPr>
                  <a:t>ničesar</a:t>
                </a:r>
                <a:r>
                  <a:rPr lang="en-GB" sz="1467" kern="0">
                    <a:solidFill>
                      <a:srgbClr val="FFFFFF"/>
                    </a:solidFill>
                    <a:latin typeface="Red Hat Text"/>
                    <a:ea typeface="Red Hat Text"/>
                    <a:cs typeface="Red Hat Text"/>
                    <a:sym typeface="Red Hat Text"/>
                  </a:rPr>
                  <a:t> </a:t>
                </a:r>
                <a:r>
                  <a:rPr lang="en-GB" sz="1467" b="1" kern="0">
                    <a:solidFill>
                      <a:srgbClr val="FFFFFF"/>
                    </a:solidFill>
                    <a:latin typeface="Red Hat Text"/>
                    <a:ea typeface="Red Hat Text"/>
                    <a:cs typeface="Red Hat Text"/>
                    <a:sym typeface="Red Hat Text"/>
                  </a:rPr>
                  <a:t>drugega</a:t>
                </a:r>
                <a:r>
                  <a:rPr lang="en-GB" sz="1467" kern="0">
                    <a:solidFill>
                      <a:srgbClr val="FFFFFF"/>
                    </a:solidFill>
                    <a:latin typeface="Red Hat Text"/>
                    <a:ea typeface="Red Hat Text"/>
                    <a:cs typeface="Red Hat Text"/>
                    <a:sym typeface="Red Hat Text"/>
                  </a:rPr>
                  <a:t>.</a:t>
                </a:r>
                <a:endParaRPr sz="1867" kern="0">
                  <a:solidFill>
                    <a:srgbClr val="000000"/>
                  </a:solidFill>
                  <a:latin typeface="Arial"/>
                  <a:cs typeface="Arial"/>
                  <a:sym typeface="Arial"/>
                </a:endParaRPr>
              </a:p>
            </p:txBody>
          </p:sp>
        </p:grpSp>
        <p:grpSp>
          <p:nvGrpSpPr>
            <p:cNvPr id="320" name="Google Shape;320;p5"/>
            <p:cNvGrpSpPr/>
            <p:nvPr/>
          </p:nvGrpSpPr>
          <p:grpSpPr>
            <a:xfrm>
              <a:off x="3063176" y="3796359"/>
              <a:ext cx="3444852" cy="668388"/>
              <a:chOff x="3806613" y="2963931"/>
              <a:chExt cx="1530773" cy="1383704"/>
            </a:xfrm>
          </p:grpSpPr>
          <p:sp>
            <p:nvSpPr>
              <p:cNvPr id="321" name="Google Shape;321;p5"/>
              <p:cNvSpPr/>
              <p:nvPr/>
            </p:nvSpPr>
            <p:spPr>
              <a:xfrm>
                <a:off x="3806613" y="3020906"/>
                <a:ext cx="1530773" cy="1294979"/>
              </a:xfrm>
              <a:custGeom>
                <a:avLst/>
                <a:gdLst/>
                <a:ahLst/>
                <a:cxnLst/>
                <a:rect l="l" t="t" r="r" b="b"/>
                <a:pathLst>
                  <a:path w="3444852" h="625530" fill="none" extrusionOk="0">
                    <a:moveTo>
                      <a:pt x="0" y="0"/>
                    </a:moveTo>
                    <a:cubicBezTo>
                      <a:pt x="268158" y="-44222"/>
                      <a:pt x="395613" y="63478"/>
                      <a:pt x="539693" y="0"/>
                    </a:cubicBezTo>
                    <a:cubicBezTo>
                      <a:pt x="683773" y="-63478"/>
                      <a:pt x="880006" y="50777"/>
                      <a:pt x="1010490" y="0"/>
                    </a:cubicBezTo>
                    <a:cubicBezTo>
                      <a:pt x="1140974" y="-50777"/>
                      <a:pt x="1374993" y="8278"/>
                      <a:pt x="1515735" y="0"/>
                    </a:cubicBezTo>
                    <a:cubicBezTo>
                      <a:pt x="1656477" y="-8278"/>
                      <a:pt x="1873196" y="42169"/>
                      <a:pt x="2124325" y="0"/>
                    </a:cubicBezTo>
                    <a:cubicBezTo>
                      <a:pt x="2375454" y="-42169"/>
                      <a:pt x="2484887" y="50642"/>
                      <a:pt x="2664019" y="0"/>
                    </a:cubicBezTo>
                    <a:cubicBezTo>
                      <a:pt x="2843151" y="-50642"/>
                      <a:pt x="3272538" y="28974"/>
                      <a:pt x="3444852" y="0"/>
                    </a:cubicBezTo>
                    <a:cubicBezTo>
                      <a:pt x="3481985" y="143045"/>
                      <a:pt x="3428297" y="215447"/>
                      <a:pt x="3444852" y="319020"/>
                    </a:cubicBezTo>
                    <a:cubicBezTo>
                      <a:pt x="3461407" y="422593"/>
                      <a:pt x="3433304" y="519892"/>
                      <a:pt x="3444852" y="625530"/>
                    </a:cubicBezTo>
                    <a:cubicBezTo>
                      <a:pt x="3301686" y="685758"/>
                      <a:pt x="3009034" y="607526"/>
                      <a:pt x="2870710" y="625530"/>
                    </a:cubicBezTo>
                    <a:cubicBezTo>
                      <a:pt x="2732386" y="643534"/>
                      <a:pt x="2539497" y="620033"/>
                      <a:pt x="2365465" y="625530"/>
                    </a:cubicBezTo>
                    <a:cubicBezTo>
                      <a:pt x="2191434" y="631027"/>
                      <a:pt x="1975403" y="573254"/>
                      <a:pt x="1722426" y="625530"/>
                    </a:cubicBezTo>
                    <a:cubicBezTo>
                      <a:pt x="1469449" y="677806"/>
                      <a:pt x="1432718" y="608637"/>
                      <a:pt x="1182733" y="625530"/>
                    </a:cubicBezTo>
                    <a:cubicBezTo>
                      <a:pt x="932748" y="642423"/>
                      <a:pt x="912223" y="586125"/>
                      <a:pt x="711936" y="625530"/>
                    </a:cubicBezTo>
                    <a:cubicBezTo>
                      <a:pt x="511649" y="664935"/>
                      <a:pt x="163919" y="575864"/>
                      <a:pt x="0" y="625530"/>
                    </a:cubicBezTo>
                    <a:cubicBezTo>
                      <a:pt x="-18712" y="548852"/>
                      <a:pt x="7385" y="386770"/>
                      <a:pt x="0" y="325276"/>
                    </a:cubicBezTo>
                    <a:cubicBezTo>
                      <a:pt x="-7385" y="263782"/>
                      <a:pt x="34418" y="150440"/>
                      <a:pt x="0" y="0"/>
                    </a:cubicBezTo>
                    <a:close/>
                  </a:path>
                  <a:path w="3444852" h="625530" extrusionOk="0">
                    <a:moveTo>
                      <a:pt x="0" y="0"/>
                    </a:moveTo>
                    <a:cubicBezTo>
                      <a:pt x="186600" y="-62335"/>
                      <a:pt x="336403" y="56105"/>
                      <a:pt x="539693" y="0"/>
                    </a:cubicBezTo>
                    <a:cubicBezTo>
                      <a:pt x="742983" y="-56105"/>
                      <a:pt x="855488" y="42319"/>
                      <a:pt x="1010490" y="0"/>
                    </a:cubicBezTo>
                    <a:cubicBezTo>
                      <a:pt x="1165492" y="-42319"/>
                      <a:pt x="1478048" y="23160"/>
                      <a:pt x="1653529" y="0"/>
                    </a:cubicBezTo>
                    <a:cubicBezTo>
                      <a:pt x="1829010" y="-23160"/>
                      <a:pt x="1960160" y="3892"/>
                      <a:pt x="2193222" y="0"/>
                    </a:cubicBezTo>
                    <a:cubicBezTo>
                      <a:pt x="2426284" y="-3892"/>
                      <a:pt x="2517355" y="38812"/>
                      <a:pt x="2732916" y="0"/>
                    </a:cubicBezTo>
                    <a:cubicBezTo>
                      <a:pt x="2948477" y="-38812"/>
                      <a:pt x="3197490" y="45882"/>
                      <a:pt x="3444852" y="0"/>
                    </a:cubicBezTo>
                    <a:cubicBezTo>
                      <a:pt x="3468322" y="70372"/>
                      <a:pt x="3443023" y="161264"/>
                      <a:pt x="3444852" y="300254"/>
                    </a:cubicBezTo>
                    <a:cubicBezTo>
                      <a:pt x="3446681" y="439244"/>
                      <a:pt x="3432550" y="535884"/>
                      <a:pt x="3444852" y="625530"/>
                    </a:cubicBezTo>
                    <a:cubicBezTo>
                      <a:pt x="3212709" y="679773"/>
                      <a:pt x="3102412" y="571068"/>
                      <a:pt x="2939607" y="625530"/>
                    </a:cubicBezTo>
                    <a:cubicBezTo>
                      <a:pt x="2776802" y="679992"/>
                      <a:pt x="2604555" y="566663"/>
                      <a:pt x="2365465" y="625530"/>
                    </a:cubicBezTo>
                    <a:cubicBezTo>
                      <a:pt x="2126375" y="684397"/>
                      <a:pt x="1978499" y="621704"/>
                      <a:pt x="1791323" y="625530"/>
                    </a:cubicBezTo>
                    <a:cubicBezTo>
                      <a:pt x="1604147" y="629356"/>
                      <a:pt x="1371151" y="573180"/>
                      <a:pt x="1251630" y="625530"/>
                    </a:cubicBezTo>
                    <a:cubicBezTo>
                      <a:pt x="1132109" y="677880"/>
                      <a:pt x="826601" y="608063"/>
                      <a:pt x="608591" y="625530"/>
                    </a:cubicBezTo>
                    <a:cubicBezTo>
                      <a:pt x="390581" y="642997"/>
                      <a:pt x="295652" y="560852"/>
                      <a:pt x="0" y="625530"/>
                    </a:cubicBezTo>
                    <a:cubicBezTo>
                      <a:pt x="-6666" y="490201"/>
                      <a:pt x="21932" y="450814"/>
                      <a:pt x="0" y="325276"/>
                    </a:cubicBezTo>
                    <a:cubicBezTo>
                      <a:pt x="-21932" y="199738"/>
                      <a:pt x="20650" y="127187"/>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322" name="Google Shape;322;p5"/>
              <p:cNvSpPr txBox="1"/>
              <p:nvPr/>
            </p:nvSpPr>
            <p:spPr>
              <a:xfrm>
                <a:off x="4102815" y="2963931"/>
                <a:ext cx="1221364"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a:t>
                </a:r>
                <a:r>
                  <a:rPr lang="en-GB" sz="1467" b="1" kern="0">
                    <a:solidFill>
                      <a:srgbClr val="FFFFFF"/>
                    </a:solidFill>
                    <a:latin typeface="Red Hat Text"/>
                    <a:ea typeface="Red Hat Text"/>
                    <a:cs typeface="Red Hat Text"/>
                    <a:sym typeface="Red Hat Text"/>
                  </a:rPr>
                  <a:t>ko nam uspe </a:t>
                </a:r>
                <a:r>
                  <a:rPr lang="en-GB" sz="1467" kern="0">
                    <a:solidFill>
                      <a:srgbClr val="FFFFFF"/>
                    </a:solidFill>
                    <a:latin typeface="Red Hat Text"/>
                    <a:ea typeface="Red Hat Text"/>
                    <a:cs typeface="Red Hat Text"/>
                    <a:sym typeface="Red Hat Text"/>
                  </a:rPr>
                  <a:t>prva prodaja, poiščemo način, da jo </a:t>
                </a:r>
                <a:r>
                  <a:rPr lang="en-GB" sz="1467" b="1" kern="0">
                    <a:solidFill>
                      <a:srgbClr val="FFFFFF"/>
                    </a:solidFill>
                    <a:latin typeface="Red Hat Text"/>
                    <a:ea typeface="Red Hat Text"/>
                    <a:cs typeface="Red Hat Text"/>
                    <a:sym typeface="Red Hat Text"/>
                  </a:rPr>
                  <a:t>kopiramo in razširimo</a:t>
                </a:r>
                <a:r>
                  <a:rPr lang="en-GB" sz="1467" kern="0">
                    <a:solidFill>
                      <a:srgbClr val="FFFFFF"/>
                    </a:solidFill>
                    <a:latin typeface="Red Hat Text"/>
                    <a:ea typeface="Red Hat Text"/>
                    <a:cs typeface="Red Hat Text"/>
                    <a:sym typeface="Red Hat Text"/>
                  </a:rPr>
                  <a:t>. Smo oportunisti in nagovarjamo široko.</a:t>
                </a:r>
                <a:endParaRPr sz="1867" kern="0">
                  <a:solidFill>
                    <a:srgbClr val="000000"/>
                  </a:solidFill>
                  <a:latin typeface="Arial"/>
                  <a:cs typeface="Arial"/>
                  <a:sym typeface="Arial"/>
                </a:endParaRPr>
              </a:p>
            </p:txBody>
          </p:sp>
        </p:grpSp>
        <p:sp>
          <p:nvSpPr>
            <p:cNvPr id="323" name="Google Shape;323;p5"/>
            <p:cNvSpPr/>
            <p:nvPr/>
          </p:nvSpPr>
          <p:spPr>
            <a:xfrm>
              <a:off x="3226117" y="1568830"/>
              <a:ext cx="373873" cy="47969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24" name="Google Shape;324;p5"/>
            <p:cNvSpPr/>
            <p:nvPr/>
          </p:nvSpPr>
          <p:spPr>
            <a:xfrm>
              <a:off x="3226117" y="2331902"/>
              <a:ext cx="373873" cy="47969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25" name="Google Shape;325;p5"/>
            <p:cNvSpPr/>
            <p:nvPr/>
          </p:nvSpPr>
          <p:spPr>
            <a:xfrm>
              <a:off x="3226117" y="3120734"/>
              <a:ext cx="373873" cy="47969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26" name="Google Shape;326;p5"/>
            <p:cNvSpPr/>
            <p:nvPr/>
          </p:nvSpPr>
          <p:spPr>
            <a:xfrm>
              <a:off x="3225657" y="3890705"/>
              <a:ext cx="373873" cy="47969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43"/>
        <p:cNvGrpSpPr/>
        <p:nvPr/>
      </p:nvGrpSpPr>
      <p:grpSpPr>
        <a:xfrm>
          <a:off x="0" y="0"/>
          <a:ext cx="0" cy="0"/>
          <a:chOff x="0" y="0"/>
          <a:chExt cx="0" cy="0"/>
        </a:xfrm>
      </p:grpSpPr>
      <p:grpSp>
        <p:nvGrpSpPr>
          <p:cNvPr id="345" name="Google Shape;345;p8"/>
          <p:cNvGrpSpPr/>
          <p:nvPr/>
        </p:nvGrpSpPr>
        <p:grpSpPr>
          <a:xfrm>
            <a:off x="662822" y="2978340"/>
            <a:ext cx="2005809" cy="2429969"/>
            <a:chOff x="149481" y="1935728"/>
            <a:chExt cx="1504357" cy="1822477"/>
          </a:xfrm>
        </p:grpSpPr>
        <p:pic>
          <p:nvPicPr>
            <p:cNvPr id="346" name="Google Shape;346;p8" descr="A picture containing laptop&#10;&#10;Description automatically generated"/>
            <p:cNvPicPr preferRelativeResize="0"/>
            <p:nvPr/>
          </p:nvPicPr>
          <p:blipFill rotWithShape="1">
            <a:blip r:embed="rId3">
              <a:alphaModFix/>
            </a:blip>
            <a:srcRect/>
            <a:stretch/>
          </p:blipFill>
          <p:spPr>
            <a:xfrm>
              <a:off x="482706" y="1935728"/>
              <a:ext cx="837908" cy="730177"/>
            </a:xfrm>
            <a:prstGeom prst="rect">
              <a:avLst/>
            </a:prstGeom>
            <a:noFill/>
            <a:ln>
              <a:noFill/>
            </a:ln>
          </p:spPr>
        </p:pic>
        <p:sp>
          <p:nvSpPr>
            <p:cNvPr id="347" name="Google Shape;347;p8"/>
            <p:cNvSpPr txBox="1"/>
            <p:nvPr/>
          </p:nvSpPr>
          <p:spPr>
            <a:xfrm>
              <a:off x="149481" y="2665905"/>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ZAČETNA </a:t>
              </a:r>
              <a:br>
                <a:rPr lang="en-GB" sz="1467" b="1" kern="0">
                  <a:solidFill>
                    <a:srgbClr val="191916"/>
                  </a:solidFill>
                  <a:latin typeface="Red Hat Text"/>
                  <a:ea typeface="Red Hat Text"/>
                  <a:cs typeface="Red Hat Text"/>
                  <a:sym typeface="Red Hat Text"/>
                </a:rPr>
              </a:br>
              <a:r>
                <a:rPr lang="en-GB" sz="1467" b="1" kern="0">
                  <a:solidFill>
                    <a:srgbClr val="191916"/>
                  </a:solidFill>
                  <a:latin typeface="Red Hat Text"/>
                  <a:ea typeface="Red Hat Text"/>
                  <a:cs typeface="Red Hat Text"/>
                  <a:sym typeface="Red Hat Text"/>
                </a:rPr>
                <a:t>IDEJA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…je izvorni </a:t>
              </a:r>
              <a:r>
                <a:rPr lang="en-GB" sz="1467" b="1" kern="0">
                  <a:solidFill>
                    <a:srgbClr val="191916"/>
                  </a:solidFill>
                  <a:latin typeface="Red Hat Text"/>
                  <a:ea typeface="Red Hat Text"/>
                  <a:cs typeface="Red Hat Text"/>
                  <a:sym typeface="Red Hat Text"/>
                </a:rPr>
                <a:t>DNK</a:t>
              </a:r>
              <a:r>
                <a:rPr lang="en-GB" sz="1467" kern="0">
                  <a:solidFill>
                    <a:srgbClr val="191916"/>
                  </a:solidFill>
                  <a:latin typeface="Red Hat Text"/>
                  <a:ea typeface="Red Hat Text"/>
                  <a:cs typeface="Red Hat Text"/>
                  <a:sym typeface="Red Hat Text"/>
                </a:rPr>
                <a:t> in povod vsakega podjetja.</a:t>
              </a:r>
              <a:endParaRPr sz="1867" kern="0">
                <a:solidFill>
                  <a:srgbClr val="000000"/>
                </a:solidFill>
                <a:latin typeface="Arial"/>
                <a:cs typeface="Arial"/>
                <a:sym typeface="Arial"/>
              </a:endParaRPr>
            </a:p>
          </p:txBody>
        </p:sp>
      </p:grpSp>
      <p:grpSp>
        <p:nvGrpSpPr>
          <p:cNvPr id="348" name="Google Shape;348;p8"/>
          <p:cNvGrpSpPr/>
          <p:nvPr/>
        </p:nvGrpSpPr>
        <p:grpSpPr>
          <a:xfrm>
            <a:off x="2877960" y="2978340"/>
            <a:ext cx="2005809" cy="2429969"/>
            <a:chOff x="1810834" y="1935728"/>
            <a:chExt cx="1504357" cy="1822477"/>
          </a:xfrm>
        </p:grpSpPr>
        <p:pic>
          <p:nvPicPr>
            <p:cNvPr id="349" name="Google Shape;349;p8" descr="A close up of a logo&#10;&#10;Description automatically generated"/>
            <p:cNvPicPr preferRelativeResize="0"/>
            <p:nvPr/>
          </p:nvPicPr>
          <p:blipFill rotWithShape="1">
            <a:blip r:embed="rId4">
              <a:alphaModFix/>
            </a:blip>
            <a:srcRect/>
            <a:stretch/>
          </p:blipFill>
          <p:spPr>
            <a:xfrm>
              <a:off x="2139196" y="1935728"/>
              <a:ext cx="847635" cy="730177"/>
            </a:xfrm>
            <a:prstGeom prst="rect">
              <a:avLst/>
            </a:prstGeom>
            <a:noFill/>
            <a:ln>
              <a:noFill/>
            </a:ln>
          </p:spPr>
        </p:pic>
        <p:sp>
          <p:nvSpPr>
            <p:cNvPr id="350" name="Google Shape;350;p8"/>
            <p:cNvSpPr txBox="1"/>
            <p:nvPr/>
          </p:nvSpPr>
          <p:spPr>
            <a:xfrm>
              <a:off x="1810834" y="2665905"/>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PRODUKT, KI SE GA DA PRODATI</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…je osnovna </a:t>
              </a:r>
              <a:r>
                <a:rPr lang="en-GB" sz="1467" b="1" kern="0">
                  <a:solidFill>
                    <a:srgbClr val="191916"/>
                  </a:solidFill>
                  <a:latin typeface="Red Hat Text"/>
                  <a:ea typeface="Red Hat Text"/>
                  <a:cs typeface="Red Hat Text"/>
                  <a:sym typeface="Red Hat Text"/>
                </a:rPr>
                <a:t>celica</a:t>
              </a:r>
              <a:r>
                <a:rPr lang="en-GB" sz="1467" kern="0">
                  <a:solidFill>
                    <a:srgbClr val="191916"/>
                  </a:solidFill>
                  <a:latin typeface="Red Hat Text"/>
                  <a:ea typeface="Red Hat Text"/>
                  <a:cs typeface="Red Hat Text"/>
                  <a:sym typeface="Red Hat Text"/>
                </a:rPr>
                <a:t> podjetja, saj predstavlja in vir prihodka.</a:t>
              </a:r>
              <a:endParaRPr sz="1867" kern="0">
                <a:solidFill>
                  <a:srgbClr val="000000"/>
                </a:solidFill>
                <a:latin typeface="Arial"/>
                <a:cs typeface="Arial"/>
                <a:sym typeface="Arial"/>
              </a:endParaRPr>
            </a:p>
          </p:txBody>
        </p:sp>
      </p:grpSp>
      <p:grpSp>
        <p:nvGrpSpPr>
          <p:cNvPr id="351" name="Google Shape;351;p8"/>
          <p:cNvGrpSpPr/>
          <p:nvPr/>
        </p:nvGrpSpPr>
        <p:grpSpPr>
          <a:xfrm>
            <a:off x="7308234" y="2973025"/>
            <a:ext cx="2005809" cy="2435283"/>
            <a:chOff x="5133540" y="1931743"/>
            <a:chExt cx="1504357" cy="1826462"/>
          </a:xfrm>
        </p:grpSpPr>
        <p:pic>
          <p:nvPicPr>
            <p:cNvPr id="352" name="Google Shape;352;p8" descr="A close up of a logo&#10;&#10;Description automatically generated"/>
            <p:cNvPicPr preferRelativeResize="0"/>
            <p:nvPr/>
          </p:nvPicPr>
          <p:blipFill rotWithShape="1">
            <a:blip r:embed="rId5">
              <a:alphaModFix/>
            </a:blip>
            <a:srcRect/>
            <a:stretch/>
          </p:blipFill>
          <p:spPr>
            <a:xfrm>
              <a:off x="5466076" y="1931743"/>
              <a:ext cx="839284" cy="730177"/>
            </a:xfrm>
            <a:prstGeom prst="rect">
              <a:avLst/>
            </a:prstGeom>
            <a:noFill/>
            <a:ln>
              <a:noFill/>
            </a:ln>
          </p:spPr>
        </p:pic>
        <p:sp>
          <p:nvSpPr>
            <p:cNvPr id="353" name="Google Shape;353;p8"/>
            <p:cNvSpPr txBox="1"/>
            <p:nvPr/>
          </p:nvSpPr>
          <p:spPr>
            <a:xfrm>
              <a:off x="5133540" y="2665905"/>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PONOVLJIV </a:t>
              </a:r>
              <a:br>
                <a:rPr lang="en-GB" sz="1467" b="1" kern="0">
                  <a:solidFill>
                    <a:srgbClr val="191916"/>
                  </a:solidFill>
                  <a:latin typeface="Red Hat Text"/>
                  <a:ea typeface="Red Hat Text"/>
                  <a:cs typeface="Red Hat Text"/>
                  <a:sym typeface="Red Hat Text"/>
                </a:rPr>
              </a:br>
              <a:r>
                <a:rPr lang="en-GB" sz="1467" b="1" kern="0">
                  <a:solidFill>
                    <a:srgbClr val="191916"/>
                  </a:solidFill>
                  <a:latin typeface="Red Hat Text"/>
                  <a:ea typeface="Red Hat Text"/>
                  <a:cs typeface="Red Hat Text"/>
                  <a:sym typeface="Red Hat Text"/>
                </a:rPr>
                <a:t>POSEL</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…je podjetje. Nastane takrat, ko se naučimo </a:t>
              </a:r>
              <a:r>
                <a:rPr lang="en-GB" sz="1467" b="1" kern="0">
                  <a:solidFill>
                    <a:srgbClr val="191916"/>
                  </a:solidFill>
                  <a:latin typeface="Red Hat Text"/>
                  <a:ea typeface="Red Hat Text"/>
                  <a:cs typeface="Red Hat Text"/>
                  <a:sym typeface="Red Hat Text"/>
                </a:rPr>
                <a:t>replicirati </a:t>
              </a:r>
              <a:r>
                <a:rPr lang="en-GB" sz="1467" kern="0">
                  <a:solidFill>
                    <a:srgbClr val="191916"/>
                  </a:solidFill>
                  <a:latin typeface="Red Hat Text"/>
                  <a:ea typeface="Red Hat Text"/>
                  <a:cs typeface="Red Hat Text"/>
                  <a:sym typeface="Red Hat Text"/>
                </a:rPr>
                <a:t>aktivnosti prodaje na dolgi rok. </a:t>
              </a:r>
              <a:endParaRPr sz="1867" kern="0">
                <a:solidFill>
                  <a:srgbClr val="000000"/>
                </a:solidFill>
                <a:latin typeface="Arial"/>
                <a:cs typeface="Arial"/>
                <a:sym typeface="Arial"/>
              </a:endParaRPr>
            </a:p>
          </p:txBody>
        </p:sp>
      </p:grpSp>
      <p:grpSp>
        <p:nvGrpSpPr>
          <p:cNvPr id="354" name="Google Shape;354;p8"/>
          <p:cNvGrpSpPr/>
          <p:nvPr/>
        </p:nvGrpSpPr>
        <p:grpSpPr>
          <a:xfrm>
            <a:off x="9523370" y="2978340"/>
            <a:ext cx="2005809" cy="2429969"/>
            <a:chOff x="6794892" y="1935728"/>
            <a:chExt cx="1504357" cy="1822477"/>
          </a:xfrm>
        </p:grpSpPr>
        <p:pic>
          <p:nvPicPr>
            <p:cNvPr id="355" name="Google Shape;355;p8" descr="A close up of a logo&#10;&#10;Description automatically generated"/>
            <p:cNvPicPr preferRelativeResize="0"/>
            <p:nvPr/>
          </p:nvPicPr>
          <p:blipFill rotWithShape="1">
            <a:blip r:embed="rId6">
              <a:alphaModFix/>
            </a:blip>
            <a:srcRect/>
            <a:stretch/>
          </p:blipFill>
          <p:spPr>
            <a:xfrm>
              <a:off x="7127429" y="1935728"/>
              <a:ext cx="839284" cy="730177"/>
            </a:xfrm>
            <a:prstGeom prst="rect">
              <a:avLst/>
            </a:prstGeom>
            <a:noFill/>
            <a:ln>
              <a:noFill/>
            </a:ln>
          </p:spPr>
        </p:pic>
        <p:sp>
          <p:nvSpPr>
            <p:cNvPr id="356" name="Google Shape;356;p8"/>
            <p:cNvSpPr txBox="1"/>
            <p:nvPr/>
          </p:nvSpPr>
          <p:spPr>
            <a:xfrm>
              <a:off x="6794892" y="2665905"/>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PODJETJE, KI RASTE</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…je proces, podoben </a:t>
              </a:r>
              <a:r>
                <a:rPr lang="en-GB" sz="1467" b="1" kern="0">
                  <a:solidFill>
                    <a:srgbClr val="191916"/>
                  </a:solidFill>
                  <a:latin typeface="Red Hat Text"/>
                  <a:ea typeface="Red Hat Text"/>
                  <a:cs typeface="Red Hat Text"/>
                  <a:sym typeface="Red Hat Text"/>
                </a:rPr>
                <a:t>evoluciji</a:t>
              </a:r>
              <a:r>
                <a:rPr lang="en-GB" sz="1467" kern="0">
                  <a:solidFill>
                    <a:srgbClr val="191916"/>
                  </a:solidFill>
                  <a:latin typeface="Red Hat Text"/>
                  <a:ea typeface="Red Hat Text"/>
                  <a:cs typeface="Red Hat Text"/>
                  <a:sym typeface="Red Hat Text"/>
                </a:rPr>
                <a:t>, saj se stalno prilagaja okolju in organsko širi</a:t>
              </a:r>
              <a:endParaRPr sz="1467" kern="0">
                <a:solidFill>
                  <a:srgbClr val="191916"/>
                </a:solidFill>
                <a:latin typeface="Red Hat Text"/>
                <a:ea typeface="Red Hat Text"/>
                <a:cs typeface="Red Hat Text"/>
                <a:sym typeface="Red Hat Text"/>
              </a:endParaRPr>
            </a:p>
          </p:txBody>
        </p:sp>
      </p:grpSp>
      <p:cxnSp>
        <p:nvCxnSpPr>
          <p:cNvPr id="357" name="Google Shape;357;p8"/>
          <p:cNvCxnSpPr>
            <a:stCxn id="346" idx="3"/>
            <a:endCxn id="349" idx="1"/>
          </p:cNvCxnSpPr>
          <p:nvPr/>
        </p:nvCxnSpPr>
        <p:spPr>
          <a:xfrm>
            <a:off x="2224332" y="3465123"/>
            <a:ext cx="1091600" cy="0"/>
          </a:xfrm>
          <a:prstGeom prst="straightConnector1">
            <a:avLst/>
          </a:prstGeom>
          <a:noFill/>
          <a:ln w="28575" cap="flat" cmpd="sng">
            <a:solidFill>
              <a:srgbClr val="191916"/>
            </a:solidFill>
            <a:prstDash val="solid"/>
            <a:round/>
            <a:headEnd type="none" w="sm" len="sm"/>
            <a:tailEnd type="stealth" w="med" len="med"/>
          </a:ln>
        </p:spPr>
      </p:cxnSp>
      <p:cxnSp>
        <p:nvCxnSpPr>
          <p:cNvPr id="358" name="Google Shape;358;p8"/>
          <p:cNvCxnSpPr>
            <a:stCxn id="349" idx="3"/>
            <a:endCxn id="359" idx="1"/>
          </p:cNvCxnSpPr>
          <p:nvPr/>
        </p:nvCxnSpPr>
        <p:spPr>
          <a:xfrm rot="10800000" flipH="1">
            <a:off x="4445955" y="3459923"/>
            <a:ext cx="1138400" cy="5200"/>
          </a:xfrm>
          <a:prstGeom prst="straightConnector1">
            <a:avLst/>
          </a:prstGeom>
          <a:noFill/>
          <a:ln w="28575" cap="flat" cmpd="sng">
            <a:solidFill>
              <a:srgbClr val="191916"/>
            </a:solidFill>
            <a:prstDash val="solid"/>
            <a:round/>
            <a:headEnd type="none" w="sm" len="sm"/>
            <a:tailEnd type="stealth" w="med" len="med"/>
          </a:ln>
        </p:spPr>
      </p:cxnSp>
      <p:cxnSp>
        <p:nvCxnSpPr>
          <p:cNvPr id="360" name="Google Shape;360;p8"/>
          <p:cNvCxnSpPr>
            <a:stCxn id="359" idx="3"/>
            <a:endCxn id="352" idx="1"/>
          </p:cNvCxnSpPr>
          <p:nvPr/>
        </p:nvCxnSpPr>
        <p:spPr>
          <a:xfrm>
            <a:off x="6607517" y="3459809"/>
            <a:ext cx="1144000" cy="0"/>
          </a:xfrm>
          <a:prstGeom prst="straightConnector1">
            <a:avLst/>
          </a:prstGeom>
          <a:noFill/>
          <a:ln w="28575" cap="flat" cmpd="sng">
            <a:solidFill>
              <a:srgbClr val="191916"/>
            </a:solidFill>
            <a:prstDash val="solid"/>
            <a:round/>
            <a:headEnd type="none" w="sm" len="sm"/>
            <a:tailEnd type="stealth" w="med" len="med"/>
          </a:ln>
        </p:spPr>
      </p:cxnSp>
      <p:cxnSp>
        <p:nvCxnSpPr>
          <p:cNvPr id="361" name="Google Shape;361;p8"/>
          <p:cNvCxnSpPr>
            <a:stCxn id="352" idx="3"/>
            <a:endCxn id="355" idx="1"/>
          </p:cNvCxnSpPr>
          <p:nvPr/>
        </p:nvCxnSpPr>
        <p:spPr>
          <a:xfrm>
            <a:off x="8870660" y="3459809"/>
            <a:ext cx="1096000" cy="5200"/>
          </a:xfrm>
          <a:prstGeom prst="straightConnector1">
            <a:avLst/>
          </a:prstGeom>
          <a:noFill/>
          <a:ln w="28575" cap="flat" cmpd="sng">
            <a:solidFill>
              <a:srgbClr val="191916"/>
            </a:solidFill>
            <a:prstDash val="solid"/>
            <a:round/>
            <a:headEnd type="none" w="sm" len="sm"/>
            <a:tailEnd type="stealth" w="med" len="med"/>
          </a:ln>
        </p:spPr>
      </p:cxnSp>
      <p:sp>
        <p:nvSpPr>
          <p:cNvPr id="362" name="Google Shape;362;p8"/>
          <p:cNvSpPr txBox="1"/>
          <p:nvPr/>
        </p:nvSpPr>
        <p:spPr>
          <a:xfrm>
            <a:off x="1670169" y="1709780"/>
            <a:ext cx="7853200" cy="8548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Razvoj podjetja </a:t>
            </a:r>
            <a:br>
              <a:rPr lang="en-GB" sz="4267" b="1" kern="0">
                <a:solidFill>
                  <a:srgbClr val="191916"/>
                </a:solidFill>
                <a:latin typeface="Zilla Slab"/>
                <a:ea typeface="Zilla Slab"/>
                <a:cs typeface="Zilla Slab"/>
                <a:sym typeface="Zilla Slab"/>
              </a:rPr>
            </a:br>
            <a:r>
              <a:rPr lang="en-GB" sz="5867" b="1" kern="0">
                <a:solidFill>
                  <a:srgbClr val="191916"/>
                </a:solidFill>
                <a:latin typeface="Zilla Slab"/>
                <a:ea typeface="Zilla Slab"/>
                <a:cs typeface="Zilla Slab"/>
                <a:sym typeface="Zilla Slab"/>
              </a:rPr>
              <a:t>poteka skozi pet faz</a:t>
            </a:r>
            <a:r>
              <a:rPr lang="en-GB" sz="5867" kern="0">
                <a:solidFill>
                  <a:srgbClr val="191916"/>
                </a:solidFill>
                <a:latin typeface="Zilla Slab"/>
                <a:ea typeface="Zilla Slab"/>
                <a:cs typeface="Zilla Slab"/>
                <a:sym typeface="Zilla Slab"/>
              </a:rPr>
              <a:t>,</a:t>
            </a:r>
            <a:r>
              <a:rPr lang="en-GB" sz="4267" b="1" kern="0">
                <a:solidFill>
                  <a:srgbClr val="191916"/>
                </a:solidFill>
                <a:latin typeface="Zilla Slab"/>
                <a:ea typeface="Zilla Slab"/>
                <a:cs typeface="Zilla Slab"/>
                <a:sym typeface="Zilla Slab"/>
              </a:rPr>
              <a:t> </a:t>
            </a:r>
            <a:r>
              <a:rPr lang="en-GB" sz="4267" kern="0">
                <a:solidFill>
                  <a:srgbClr val="191916"/>
                </a:solidFill>
                <a:latin typeface="Zilla Slab"/>
                <a:ea typeface="Zilla Slab"/>
                <a:cs typeface="Zilla Slab"/>
                <a:sym typeface="Zilla Slab"/>
              </a:rPr>
              <a:t>podobno kot v naravi.</a:t>
            </a:r>
            <a:endParaRPr sz="1867" kern="0">
              <a:solidFill>
                <a:srgbClr val="000000"/>
              </a:solidFill>
              <a:latin typeface="Arial"/>
              <a:cs typeface="Arial"/>
              <a:sym typeface="Arial"/>
            </a:endParaRPr>
          </a:p>
        </p:txBody>
      </p:sp>
      <p:grpSp>
        <p:nvGrpSpPr>
          <p:cNvPr id="363" name="Google Shape;363;p8"/>
          <p:cNvGrpSpPr/>
          <p:nvPr/>
        </p:nvGrpSpPr>
        <p:grpSpPr>
          <a:xfrm>
            <a:off x="5075485" y="3016251"/>
            <a:ext cx="2041031" cy="2780596"/>
            <a:chOff x="3806613" y="2262188"/>
            <a:chExt cx="1530773" cy="2085447"/>
          </a:xfrm>
        </p:grpSpPr>
        <p:sp>
          <p:nvSpPr>
            <p:cNvPr id="364" name="Google Shape;364;p8"/>
            <p:cNvSpPr/>
            <p:nvPr/>
          </p:nvSpPr>
          <p:spPr>
            <a:xfrm>
              <a:off x="3806613" y="3020906"/>
              <a:ext cx="1530773" cy="1294979"/>
            </a:xfrm>
            <a:custGeom>
              <a:avLst/>
              <a:gdLst/>
              <a:ahLst/>
              <a:cxnLst/>
              <a:rect l="l" t="t" r="r" b="b"/>
              <a:pathLst>
                <a:path w="1530773" h="1294979" fill="none" extrusionOk="0">
                  <a:moveTo>
                    <a:pt x="0" y="0"/>
                  </a:moveTo>
                  <a:cubicBezTo>
                    <a:pt x="221995" y="-44223"/>
                    <a:pt x="342252" y="39661"/>
                    <a:pt x="494950" y="0"/>
                  </a:cubicBezTo>
                  <a:cubicBezTo>
                    <a:pt x="647648" y="-39661"/>
                    <a:pt x="885948" y="7167"/>
                    <a:pt x="1005208" y="0"/>
                  </a:cubicBezTo>
                  <a:cubicBezTo>
                    <a:pt x="1124468" y="-7167"/>
                    <a:pt x="1388432" y="6024"/>
                    <a:pt x="1530773" y="0"/>
                  </a:cubicBezTo>
                  <a:cubicBezTo>
                    <a:pt x="1571267" y="128509"/>
                    <a:pt x="1525926" y="339833"/>
                    <a:pt x="1530773" y="444609"/>
                  </a:cubicBezTo>
                  <a:cubicBezTo>
                    <a:pt x="1535620" y="549385"/>
                    <a:pt x="1529102" y="643805"/>
                    <a:pt x="1530773" y="837420"/>
                  </a:cubicBezTo>
                  <a:cubicBezTo>
                    <a:pt x="1532444" y="1031035"/>
                    <a:pt x="1482368" y="1070455"/>
                    <a:pt x="1530773" y="1294979"/>
                  </a:cubicBezTo>
                  <a:cubicBezTo>
                    <a:pt x="1348076" y="1332357"/>
                    <a:pt x="1166292" y="1255481"/>
                    <a:pt x="989900" y="1294979"/>
                  </a:cubicBezTo>
                  <a:cubicBezTo>
                    <a:pt x="813508" y="1334477"/>
                    <a:pt x="670602" y="1283830"/>
                    <a:pt x="449027" y="1294979"/>
                  </a:cubicBezTo>
                  <a:cubicBezTo>
                    <a:pt x="227452" y="1306128"/>
                    <a:pt x="184130" y="1276973"/>
                    <a:pt x="0" y="1294979"/>
                  </a:cubicBezTo>
                  <a:cubicBezTo>
                    <a:pt x="-12753" y="1103303"/>
                    <a:pt x="322" y="1084720"/>
                    <a:pt x="0" y="876269"/>
                  </a:cubicBezTo>
                  <a:cubicBezTo>
                    <a:pt x="-322" y="667818"/>
                    <a:pt x="26804" y="633238"/>
                    <a:pt x="0" y="444609"/>
                  </a:cubicBezTo>
                  <a:cubicBezTo>
                    <a:pt x="-26804" y="255980"/>
                    <a:pt x="5535" y="99603"/>
                    <a:pt x="0" y="0"/>
                  </a:cubicBezTo>
                  <a:close/>
                </a:path>
                <a:path w="1530773" h="1294979" extrusionOk="0">
                  <a:moveTo>
                    <a:pt x="0" y="0"/>
                  </a:moveTo>
                  <a:cubicBezTo>
                    <a:pt x="119777" y="-41413"/>
                    <a:pt x="393059" y="23513"/>
                    <a:pt x="494950" y="0"/>
                  </a:cubicBezTo>
                  <a:cubicBezTo>
                    <a:pt x="596841" y="-23513"/>
                    <a:pt x="727686" y="39997"/>
                    <a:pt x="959284" y="0"/>
                  </a:cubicBezTo>
                  <a:cubicBezTo>
                    <a:pt x="1190882" y="-39997"/>
                    <a:pt x="1275363" y="41446"/>
                    <a:pt x="1530773" y="0"/>
                  </a:cubicBezTo>
                  <a:cubicBezTo>
                    <a:pt x="1543188" y="124337"/>
                    <a:pt x="1487433" y="228999"/>
                    <a:pt x="1530773" y="418710"/>
                  </a:cubicBezTo>
                  <a:cubicBezTo>
                    <a:pt x="1574113" y="608421"/>
                    <a:pt x="1497520" y="707225"/>
                    <a:pt x="1530773" y="824470"/>
                  </a:cubicBezTo>
                  <a:cubicBezTo>
                    <a:pt x="1564026" y="941715"/>
                    <a:pt x="1498431" y="1094729"/>
                    <a:pt x="1530773" y="1294979"/>
                  </a:cubicBezTo>
                  <a:cubicBezTo>
                    <a:pt x="1406849" y="1300548"/>
                    <a:pt x="1195464" y="1276481"/>
                    <a:pt x="1020515" y="1294979"/>
                  </a:cubicBezTo>
                  <a:cubicBezTo>
                    <a:pt x="845566" y="1313477"/>
                    <a:pt x="591557" y="1270050"/>
                    <a:pt x="479642" y="1294979"/>
                  </a:cubicBezTo>
                  <a:cubicBezTo>
                    <a:pt x="367727" y="1319908"/>
                    <a:pt x="171546" y="1279703"/>
                    <a:pt x="0" y="1294979"/>
                  </a:cubicBezTo>
                  <a:cubicBezTo>
                    <a:pt x="-15060" y="1106227"/>
                    <a:pt x="2060" y="960568"/>
                    <a:pt x="0" y="863319"/>
                  </a:cubicBezTo>
                  <a:cubicBezTo>
                    <a:pt x="-2060" y="766070"/>
                    <a:pt x="864" y="542650"/>
                    <a:pt x="0" y="444609"/>
                  </a:cubicBezTo>
                  <a:cubicBezTo>
                    <a:pt x="-864" y="346568"/>
                    <a:pt x="27288" y="97318"/>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365" name="Google Shape;365;p8"/>
            <p:cNvSpPr txBox="1"/>
            <p:nvPr/>
          </p:nvSpPr>
          <p:spPr>
            <a:xfrm>
              <a:off x="3819822" y="2963931"/>
              <a:ext cx="1504357"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FFFFFF"/>
                  </a:solidFill>
                  <a:latin typeface="Red Hat Text"/>
                  <a:ea typeface="Red Hat Text"/>
                  <a:cs typeface="Red Hat Text"/>
                  <a:sym typeface="Red Hat Text"/>
                </a:rPr>
                <a:t>PRVA</a:t>
              </a:r>
              <a:br>
                <a:rPr lang="en-GB" sz="1467" b="1" kern="0">
                  <a:solidFill>
                    <a:srgbClr val="FFFFFF"/>
                  </a:solidFill>
                  <a:latin typeface="Red Hat Text"/>
                  <a:ea typeface="Red Hat Text"/>
                  <a:cs typeface="Red Hat Text"/>
                  <a:sym typeface="Red Hat Text"/>
                </a:rPr>
              </a:br>
              <a:r>
                <a:rPr lang="en-GB" sz="1467" b="1" kern="0">
                  <a:solidFill>
                    <a:srgbClr val="FFFFFF"/>
                  </a:solidFill>
                  <a:latin typeface="Red Hat Text"/>
                  <a:ea typeface="Red Hat Text"/>
                  <a:cs typeface="Red Hat Text"/>
                  <a:sym typeface="Red Hat Text"/>
                </a:rPr>
                <a:t>PRODAJA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…je trenutek, ko posel </a:t>
              </a:r>
              <a:r>
                <a:rPr lang="en-GB" sz="1467" b="1" kern="0">
                  <a:solidFill>
                    <a:srgbClr val="FFFFFF"/>
                  </a:solidFill>
                  <a:latin typeface="Red Hat Text"/>
                  <a:ea typeface="Red Hat Text"/>
                  <a:cs typeface="Red Hat Text"/>
                  <a:sym typeface="Red Hat Text"/>
                </a:rPr>
                <a:t>zaživi</a:t>
              </a:r>
              <a:r>
                <a:rPr lang="en-GB" sz="1467" kern="0">
                  <a:solidFill>
                    <a:srgbClr val="FFFFFF"/>
                  </a:solidFill>
                  <a:latin typeface="Red Hat Text"/>
                  <a:ea typeface="Red Hat Text"/>
                  <a:cs typeface="Red Hat Text"/>
                  <a:sym typeface="Red Hat Text"/>
                </a:rPr>
                <a:t>, saj se dokaže,</a:t>
              </a:r>
              <a:br>
                <a:rPr lang="en-GB" sz="1467" kern="0">
                  <a:solidFill>
                    <a:srgbClr val="FFFFFF"/>
                  </a:solidFill>
                  <a:latin typeface="Red Hat Text"/>
                  <a:ea typeface="Red Hat Text"/>
                  <a:cs typeface="Red Hat Text"/>
                  <a:sym typeface="Red Hat Text"/>
                </a:rPr>
              </a:br>
              <a:r>
                <a:rPr lang="en-GB" sz="1467" kern="0">
                  <a:solidFill>
                    <a:srgbClr val="FFFFFF"/>
                  </a:solidFill>
                  <a:latin typeface="Red Hat Text"/>
                  <a:ea typeface="Red Hat Text"/>
                  <a:cs typeface="Red Hat Text"/>
                  <a:sym typeface="Red Hat Text"/>
                </a:rPr>
                <a:t>da lahko produkt ustvarja prihodek.</a:t>
              </a:r>
              <a:endParaRPr sz="1867" kern="0">
                <a:solidFill>
                  <a:srgbClr val="000000"/>
                </a:solidFill>
                <a:latin typeface="Arial"/>
                <a:cs typeface="Arial"/>
                <a:sym typeface="Arial"/>
              </a:endParaRPr>
            </a:p>
          </p:txBody>
        </p:sp>
        <p:pic>
          <p:nvPicPr>
            <p:cNvPr id="359" name="Google Shape;359;p8"/>
            <p:cNvPicPr preferRelativeResize="0"/>
            <p:nvPr/>
          </p:nvPicPr>
          <p:blipFill rotWithShape="1">
            <a:blip r:embed="rId7">
              <a:alphaModFix/>
            </a:blip>
            <a:srcRect/>
            <a:stretch/>
          </p:blipFill>
          <p:spPr>
            <a:xfrm>
              <a:off x="4188362" y="2262188"/>
              <a:ext cx="767276" cy="665337"/>
            </a:xfrm>
            <a:prstGeom prst="rect">
              <a:avLst/>
            </a:prstGeom>
            <a:noFill/>
            <a:ln>
              <a:noFill/>
            </a:ln>
          </p:spPr>
        </p:pic>
      </p:gr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69"/>
        <p:cNvGrpSpPr/>
        <p:nvPr/>
      </p:nvGrpSpPr>
      <p:grpSpPr>
        <a:xfrm>
          <a:off x="0" y="0"/>
          <a:ext cx="0" cy="0"/>
          <a:chOff x="0" y="0"/>
          <a:chExt cx="0" cy="0"/>
        </a:xfrm>
      </p:grpSpPr>
      <p:sp>
        <p:nvSpPr>
          <p:cNvPr id="371" name="Google Shape;371;p9"/>
          <p:cNvSpPr txBox="1"/>
          <p:nvPr/>
        </p:nvSpPr>
        <p:spPr>
          <a:xfrm>
            <a:off x="1039555" y="424462"/>
            <a:ext cx="7679831" cy="702101"/>
          </a:xfrm>
          <a:prstGeom prst="rect">
            <a:avLst/>
          </a:prstGeom>
          <a:noFill/>
          <a:ln>
            <a:noFill/>
          </a:ln>
        </p:spPr>
        <p:txBody>
          <a:bodyPr spcFirstLastPara="1" wrap="square" lIns="0" tIns="0" rIns="0" bIns="0" anchor="t"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vsaka ideja je zgrajena iz </a:t>
            </a:r>
            <a:br>
              <a:rPr lang="en-GB" sz="4267" kern="0">
                <a:solidFill>
                  <a:srgbClr val="191916"/>
                </a:solidFill>
                <a:latin typeface="Zilla Slab"/>
                <a:ea typeface="Zilla Slab"/>
                <a:cs typeface="Zilla Slab"/>
                <a:sym typeface="Zilla Slab"/>
              </a:rPr>
            </a:br>
            <a:r>
              <a:rPr lang="en-GB" sz="4267" b="1" kern="0">
                <a:solidFill>
                  <a:srgbClr val="191916"/>
                </a:solidFill>
                <a:latin typeface="Zilla Slab"/>
                <a:ea typeface="Zilla Slab"/>
                <a:cs typeface="Zilla Slab"/>
                <a:sym typeface="Zilla Slab"/>
              </a:rPr>
              <a:t>dveh gradnikov</a:t>
            </a:r>
            <a:r>
              <a:rPr lang="en-GB" sz="4267" kern="0">
                <a:solidFill>
                  <a:srgbClr val="191916"/>
                </a:solidFill>
                <a:latin typeface="Zilla Slab"/>
                <a:ea typeface="Zilla Slab"/>
                <a:cs typeface="Zilla Slab"/>
                <a:sym typeface="Zilla Slab"/>
              </a:rPr>
              <a:t>:</a:t>
            </a:r>
            <a:endParaRPr sz="4267" kern="0">
              <a:solidFill>
                <a:srgbClr val="191916"/>
              </a:solidFill>
              <a:latin typeface="Zilla Slab"/>
              <a:ea typeface="Zilla Slab"/>
              <a:cs typeface="Zilla Slab"/>
              <a:sym typeface="Zilla Slab"/>
            </a:endParaRPr>
          </a:p>
        </p:txBody>
      </p:sp>
      <p:pic>
        <p:nvPicPr>
          <p:cNvPr id="372" name="Google Shape;372;p9" descr="A close up of a logo&#10;&#10;Description automatically generated"/>
          <p:cNvPicPr preferRelativeResize="0"/>
          <p:nvPr/>
        </p:nvPicPr>
        <p:blipFill rotWithShape="1">
          <a:blip r:embed="rId3">
            <a:alphaModFix/>
          </a:blip>
          <a:srcRect/>
          <a:stretch/>
        </p:blipFill>
        <p:spPr>
          <a:xfrm rot="8938070">
            <a:off x="3030277" y="1586652"/>
            <a:ext cx="6367723" cy="3684693"/>
          </a:xfrm>
          <a:prstGeom prst="rect">
            <a:avLst/>
          </a:prstGeom>
          <a:noFill/>
          <a:ln>
            <a:noFill/>
          </a:ln>
        </p:spPr>
      </p:pic>
      <p:sp>
        <p:nvSpPr>
          <p:cNvPr id="373" name="Google Shape;373;p9"/>
          <p:cNvSpPr/>
          <p:nvPr/>
        </p:nvSpPr>
        <p:spPr>
          <a:xfrm>
            <a:off x="8198753" y="3675664"/>
            <a:ext cx="3386667" cy="2582897"/>
          </a:xfrm>
          <a:custGeom>
            <a:avLst/>
            <a:gdLst/>
            <a:ahLst/>
            <a:cxnLst/>
            <a:rect l="l" t="t" r="r" b="b"/>
            <a:pathLst>
              <a:path w="2540000" h="1937173" extrusionOk="0">
                <a:moveTo>
                  <a:pt x="0" y="0"/>
                </a:moveTo>
                <a:cubicBezTo>
                  <a:pt x="205483" y="-13996"/>
                  <a:pt x="389201" y="-23662"/>
                  <a:pt x="660400" y="0"/>
                </a:cubicBezTo>
                <a:cubicBezTo>
                  <a:pt x="931599" y="23662"/>
                  <a:pt x="1071375" y="-31938"/>
                  <a:pt x="1320800" y="0"/>
                </a:cubicBezTo>
                <a:cubicBezTo>
                  <a:pt x="1570225" y="31938"/>
                  <a:pt x="1663887" y="-11313"/>
                  <a:pt x="1879600" y="0"/>
                </a:cubicBezTo>
                <a:cubicBezTo>
                  <a:pt x="2095313" y="11313"/>
                  <a:pt x="2212089" y="12209"/>
                  <a:pt x="2540000" y="0"/>
                </a:cubicBezTo>
                <a:cubicBezTo>
                  <a:pt x="2525701" y="279992"/>
                  <a:pt x="2535848" y="366704"/>
                  <a:pt x="2540000" y="645724"/>
                </a:cubicBezTo>
                <a:cubicBezTo>
                  <a:pt x="2544152" y="924744"/>
                  <a:pt x="2572458" y="1179653"/>
                  <a:pt x="2540000" y="1330192"/>
                </a:cubicBezTo>
                <a:cubicBezTo>
                  <a:pt x="2507542" y="1480731"/>
                  <a:pt x="2539877" y="1748272"/>
                  <a:pt x="2540000" y="1937173"/>
                </a:cubicBezTo>
                <a:cubicBezTo>
                  <a:pt x="2417609" y="1934488"/>
                  <a:pt x="2154581" y="1950189"/>
                  <a:pt x="1955800" y="1937173"/>
                </a:cubicBezTo>
                <a:cubicBezTo>
                  <a:pt x="1757019" y="1924157"/>
                  <a:pt x="1539992" y="1920445"/>
                  <a:pt x="1371600" y="1937173"/>
                </a:cubicBezTo>
                <a:cubicBezTo>
                  <a:pt x="1203208" y="1953901"/>
                  <a:pt x="943555" y="1925084"/>
                  <a:pt x="711200" y="1937173"/>
                </a:cubicBezTo>
                <a:cubicBezTo>
                  <a:pt x="478845" y="1949262"/>
                  <a:pt x="264131" y="1958432"/>
                  <a:pt x="0" y="1937173"/>
                </a:cubicBezTo>
                <a:cubicBezTo>
                  <a:pt x="-28856" y="1661651"/>
                  <a:pt x="2310" y="1577469"/>
                  <a:pt x="0" y="1349564"/>
                </a:cubicBezTo>
                <a:cubicBezTo>
                  <a:pt x="-2310" y="1121659"/>
                  <a:pt x="-5296" y="1030359"/>
                  <a:pt x="0" y="723211"/>
                </a:cubicBezTo>
                <a:cubicBezTo>
                  <a:pt x="5296" y="416063"/>
                  <a:pt x="-19937" y="331108"/>
                  <a:pt x="0" y="0"/>
                </a:cubicBezTo>
                <a:close/>
              </a:path>
              <a:path w="2540000" h="1937173" fill="none" extrusionOk="0">
                <a:moveTo>
                  <a:pt x="-123596" y="0"/>
                </a:moveTo>
                <a:cubicBezTo>
                  <a:pt x="-92225" y="186429"/>
                  <a:pt x="-109806" y="507544"/>
                  <a:pt x="-123596" y="684468"/>
                </a:cubicBezTo>
                <a:cubicBezTo>
                  <a:pt x="-137386" y="861392"/>
                  <a:pt x="-149177" y="1185045"/>
                  <a:pt x="-123596" y="1349564"/>
                </a:cubicBezTo>
                <a:cubicBezTo>
                  <a:pt x="-98015" y="1514083"/>
                  <a:pt x="-146637" y="1647199"/>
                  <a:pt x="-123596" y="1937173"/>
                </a:cubicBezTo>
                <a:cubicBezTo>
                  <a:pt x="-150720" y="1641759"/>
                  <a:pt x="-117485" y="1557430"/>
                  <a:pt x="-123596" y="1330192"/>
                </a:cubicBezTo>
                <a:cubicBezTo>
                  <a:pt x="-129707" y="1102954"/>
                  <a:pt x="-102573" y="828486"/>
                  <a:pt x="-123596" y="684468"/>
                </a:cubicBezTo>
                <a:cubicBezTo>
                  <a:pt x="-144619" y="540450"/>
                  <a:pt x="-146966" y="272499"/>
                  <a:pt x="-123596" y="0"/>
                </a:cubicBezTo>
                <a:close/>
              </a:path>
              <a:path w="2540000" h="1937173" fill="none" extrusionOk="0">
                <a:moveTo>
                  <a:pt x="-123596" y="376761"/>
                </a:moveTo>
                <a:cubicBezTo>
                  <a:pt x="-222971" y="376951"/>
                  <a:pt x="-320817" y="376367"/>
                  <a:pt x="-423342" y="363220"/>
                </a:cubicBezTo>
                <a:cubicBezTo>
                  <a:pt x="-572813" y="195785"/>
                  <a:pt x="-586658" y="152833"/>
                  <a:pt x="-703352" y="883"/>
                </a:cubicBezTo>
                <a:cubicBezTo>
                  <a:pt x="-820046" y="-151067"/>
                  <a:pt x="-853706" y="-192881"/>
                  <a:pt x="-961822" y="-333581"/>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374" name="Google Shape;374;p9"/>
          <p:cNvSpPr/>
          <p:nvPr/>
        </p:nvSpPr>
        <p:spPr>
          <a:xfrm flipH="1">
            <a:off x="454576" y="2596337"/>
            <a:ext cx="3386667" cy="2582897"/>
          </a:xfrm>
          <a:custGeom>
            <a:avLst/>
            <a:gdLst/>
            <a:ahLst/>
            <a:cxnLst/>
            <a:rect l="l" t="t" r="r" b="b"/>
            <a:pathLst>
              <a:path w="2540000" h="1937173" extrusionOk="0">
                <a:moveTo>
                  <a:pt x="0" y="0"/>
                </a:moveTo>
                <a:cubicBezTo>
                  <a:pt x="205483" y="-13996"/>
                  <a:pt x="389201" y="-23662"/>
                  <a:pt x="660400" y="0"/>
                </a:cubicBezTo>
                <a:cubicBezTo>
                  <a:pt x="931599" y="23662"/>
                  <a:pt x="1071375" y="-31938"/>
                  <a:pt x="1320800" y="0"/>
                </a:cubicBezTo>
                <a:cubicBezTo>
                  <a:pt x="1570225" y="31938"/>
                  <a:pt x="1663887" y="-11313"/>
                  <a:pt x="1879600" y="0"/>
                </a:cubicBezTo>
                <a:cubicBezTo>
                  <a:pt x="2095313" y="11313"/>
                  <a:pt x="2212089" y="12209"/>
                  <a:pt x="2540000" y="0"/>
                </a:cubicBezTo>
                <a:cubicBezTo>
                  <a:pt x="2525701" y="279992"/>
                  <a:pt x="2535848" y="366704"/>
                  <a:pt x="2540000" y="645724"/>
                </a:cubicBezTo>
                <a:cubicBezTo>
                  <a:pt x="2544152" y="924744"/>
                  <a:pt x="2572458" y="1179653"/>
                  <a:pt x="2540000" y="1330192"/>
                </a:cubicBezTo>
                <a:cubicBezTo>
                  <a:pt x="2507542" y="1480731"/>
                  <a:pt x="2539877" y="1748272"/>
                  <a:pt x="2540000" y="1937173"/>
                </a:cubicBezTo>
                <a:cubicBezTo>
                  <a:pt x="2417609" y="1934488"/>
                  <a:pt x="2154581" y="1950189"/>
                  <a:pt x="1955800" y="1937173"/>
                </a:cubicBezTo>
                <a:cubicBezTo>
                  <a:pt x="1757019" y="1924157"/>
                  <a:pt x="1539992" y="1920445"/>
                  <a:pt x="1371600" y="1937173"/>
                </a:cubicBezTo>
                <a:cubicBezTo>
                  <a:pt x="1203208" y="1953901"/>
                  <a:pt x="943555" y="1925084"/>
                  <a:pt x="711200" y="1937173"/>
                </a:cubicBezTo>
                <a:cubicBezTo>
                  <a:pt x="478845" y="1949262"/>
                  <a:pt x="264131" y="1958432"/>
                  <a:pt x="0" y="1937173"/>
                </a:cubicBezTo>
                <a:cubicBezTo>
                  <a:pt x="-28856" y="1661651"/>
                  <a:pt x="2310" y="1577469"/>
                  <a:pt x="0" y="1349564"/>
                </a:cubicBezTo>
                <a:cubicBezTo>
                  <a:pt x="-2310" y="1121659"/>
                  <a:pt x="-5296" y="1030359"/>
                  <a:pt x="0" y="723211"/>
                </a:cubicBezTo>
                <a:cubicBezTo>
                  <a:pt x="5296" y="416063"/>
                  <a:pt x="-19937" y="331108"/>
                  <a:pt x="0" y="0"/>
                </a:cubicBezTo>
                <a:close/>
              </a:path>
              <a:path w="2540000" h="1937173" fill="none" extrusionOk="0">
                <a:moveTo>
                  <a:pt x="-123596" y="0"/>
                </a:moveTo>
                <a:cubicBezTo>
                  <a:pt x="-92225" y="186429"/>
                  <a:pt x="-109806" y="507544"/>
                  <a:pt x="-123596" y="684468"/>
                </a:cubicBezTo>
                <a:cubicBezTo>
                  <a:pt x="-137386" y="861392"/>
                  <a:pt x="-149177" y="1185045"/>
                  <a:pt x="-123596" y="1349564"/>
                </a:cubicBezTo>
                <a:cubicBezTo>
                  <a:pt x="-98015" y="1514083"/>
                  <a:pt x="-146637" y="1647199"/>
                  <a:pt x="-123596" y="1937173"/>
                </a:cubicBezTo>
                <a:cubicBezTo>
                  <a:pt x="-150720" y="1641759"/>
                  <a:pt x="-117485" y="1557430"/>
                  <a:pt x="-123596" y="1330192"/>
                </a:cubicBezTo>
                <a:cubicBezTo>
                  <a:pt x="-129707" y="1102954"/>
                  <a:pt x="-102573" y="828486"/>
                  <a:pt x="-123596" y="684468"/>
                </a:cubicBezTo>
                <a:cubicBezTo>
                  <a:pt x="-144619" y="540450"/>
                  <a:pt x="-146966" y="272499"/>
                  <a:pt x="-123596" y="0"/>
                </a:cubicBezTo>
                <a:close/>
              </a:path>
              <a:path w="2540000" h="1937173" fill="none" extrusionOk="0">
                <a:moveTo>
                  <a:pt x="-123596" y="376761"/>
                </a:moveTo>
                <a:cubicBezTo>
                  <a:pt x="-222971" y="376951"/>
                  <a:pt x="-320817" y="376367"/>
                  <a:pt x="-423342" y="363220"/>
                </a:cubicBezTo>
                <a:cubicBezTo>
                  <a:pt x="-567021" y="577659"/>
                  <a:pt x="-665669" y="788026"/>
                  <a:pt x="-728011" y="927204"/>
                </a:cubicBezTo>
                <a:cubicBezTo>
                  <a:pt x="-790353" y="1066382"/>
                  <a:pt x="-886458" y="1181704"/>
                  <a:pt x="-1009244" y="1447804"/>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375" name="Google Shape;375;p9"/>
          <p:cNvSpPr txBox="1"/>
          <p:nvPr/>
        </p:nvSpPr>
        <p:spPr>
          <a:xfrm>
            <a:off x="454576" y="2754489"/>
            <a:ext cx="3386665" cy="2424743"/>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3733" b="1" kern="0">
                <a:solidFill>
                  <a:srgbClr val="191916"/>
                </a:solidFill>
                <a:latin typeface="Zilla Slab"/>
                <a:ea typeface="Zilla Slab"/>
                <a:cs typeface="Zilla Slab"/>
                <a:sym typeface="Zilla Slab"/>
              </a:rPr>
              <a:t>vrednost za kupca</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3200" kern="0">
                <a:solidFill>
                  <a:srgbClr val="191916"/>
                </a:solidFill>
                <a:latin typeface="Zilla Slab"/>
                <a:ea typeface="Zilla Slab"/>
                <a:cs typeface="Zilla Slab"/>
                <a:sym typeface="Zilla Slab"/>
              </a:rPr>
              <a:t>razlog, zaradi katerega se nekdo odloči za nakup</a:t>
            </a:r>
            <a:endParaRPr sz="4267" kern="0">
              <a:solidFill>
                <a:srgbClr val="191916"/>
              </a:solidFill>
              <a:latin typeface="Zilla Slab"/>
              <a:ea typeface="Zilla Slab"/>
              <a:cs typeface="Zilla Slab"/>
              <a:sym typeface="Zilla Slab"/>
            </a:endParaRPr>
          </a:p>
        </p:txBody>
      </p:sp>
      <p:sp>
        <p:nvSpPr>
          <p:cNvPr id="376" name="Google Shape;376;p9"/>
          <p:cNvSpPr txBox="1"/>
          <p:nvPr/>
        </p:nvSpPr>
        <p:spPr>
          <a:xfrm>
            <a:off x="8198752" y="3908393"/>
            <a:ext cx="3386665" cy="2424743"/>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3733" b="1" kern="0">
                <a:solidFill>
                  <a:srgbClr val="191916"/>
                </a:solidFill>
                <a:latin typeface="Zilla Slab"/>
                <a:ea typeface="Zilla Slab"/>
                <a:cs typeface="Zilla Slab"/>
                <a:sym typeface="Zilla Slab"/>
              </a:rPr>
              <a:t>prodajni </a:t>
            </a:r>
            <a:br>
              <a:rPr lang="en-GB" sz="3733" b="1" kern="0">
                <a:solidFill>
                  <a:srgbClr val="191916"/>
                </a:solidFill>
                <a:latin typeface="Zilla Slab"/>
                <a:ea typeface="Zilla Slab"/>
                <a:cs typeface="Zilla Slab"/>
                <a:sym typeface="Zilla Slab"/>
              </a:rPr>
            </a:br>
            <a:r>
              <a:rPr lang="en-GB" sz="3733" b="1" kern="0">
                <a:solidFill>
                  <a:srgbClr val="191916"/>
                </a:solidFill>
                <a:latin typeface="Zilla Slab"/>
                <a:ea typeface="Zilla Slab"/>
                <a:cs typeface="Zilla Slab"/>
                <a:sym typeface="Zilla Slab"/>
              </a:rPr>
              <a:t>kanal</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3200" kern="0">
                <a:solidFill>
                  <a:srgbClr val="191916"/>
                </a:solidFill>
                <a:latin typeface="Zilla Slab"/>
                <a:ea typeface="Zilla Slab"/>
                <a:cs typeface="Zilla Slab"/>
                <a:sym typeface="Zilla Slab"/>
              </a:rPr>
              <a:t>okoliščine, kje se kupec sreča s produktom</a:t>
            </a:r>
            <a:endParaRPr sz="4267" kern="0">
              <a:solidFill>
                <a:srgbClr val="191916"/>
              </a:solidFill>
              <a:latin typeface="Zilla Slab"/>
              <a:ea typeface="Zilla Slab"/>
              <a:cs typeface="Zilla Slab"/>
              <a:sym typeface="Zilla Slab"/>
            </a:endParaRP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80"/>
        <p:cNvGrpSpPr/>
        <p:nvPr/>
      </p:nvGrpSpPr>
      <p:grpSpPr>
        <a:xfrm>
          <a:off x="0" y="0"/>
          <a:ext cx="0" cy="0"/>
          <a:chOff x="0" y="0"/>
          <a:chExt cx="0" cy="0"/>
        </a:xfrm>
      </p:grpSpPr>
      <p:sp>
        <p:nvSpPr>
          <p:cNvPr id="382" name="Google Shape;382;p10"/>
          <p:cNvSpPr txBox="1"/>
          <p:nvPr/>
        </p:nvSpPr>
        <p:spPr>
          <a:xfrm>
            <a:off x="2668631" y="852867"/>
            <a:ext cx="7853200" cy="8548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 </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prva faza:</a:t>
            </a:r>
            <a:endParaRPr sz="4267" kern="0">
              <a:solidFill>
                <a:srgbClr val="191916"/>
              </a:solidFill>
              <a:latin typeface="Zilla Slab"/>
              <a:ea typeface="Zilla Slab"/>
              <a:cs typeface="Zilla Slab"/>
              <a:sym typeface="Zilla Slab"/>
            </a:endParaRPr>
          </a:p>
          <a:p>
            <a:pPr defTabSz="1219170">
              <a:lnSpc>
                <a:spcPct val="90000"/>
              </a:lnSpc>
              <a:buClr>
                <a:srgbClr val="ED8227"/>
              </a:buClr>
              <a:buSzPts val="2800"/>
              <a:defRPr/>
            </a:pPr>
            <a:r>
              <a:rPr lang="en-GB" sz="5333" b="1" kern="0">
                <a:solidFill>
                  <a:srgbClr val="191916"/>
                </a:solidFill>
                <a:latin typeface="Zilla Slab"/>
                <a:ea typeface="Zilla Slab"/>
                <a:cs typeface="Zilla Slab"/>
                <a:sym typeface="Zilla Slab"/>
              </a:rPr>
              <a:t>začetna ideja</a:t>
            </a:r>
            <a:endParaRPr sz="5333" b="1" kern="0">
              <a:solidFill>
                <a:srgbClr val="191916"/>
              </a:solidFill>
              <a:latin typeface="Zilla Slab"/>
              <a:ea typeface="Zilla Slab"/>
              <a:cs typeface="Zilla Slab"/>
              <a:sym typeface="Zilla Slab"/>
            </a:endParaRPr>
          </a:p>
        </p:txBody>
      </p:sp>
      <p:pic>
        <p:nvPicPr>
          <p:cNvPr id="383" name="Google Shape;383;p10" descr="A picture containing laptop&#10;&#10;Description automatically generated"/>
          <p:cNvPicPr preferRelativeResize="0"/>
          <p:nvPr/>
        </p:nvPicPr>
        <p:blipFill rotWithShape="1">
          <a:blip r:embed="rId3">
            <a:alphaModFix/>
          </a:blip>
          <a:srcRect/>
          <a:stretch/>
        </p:blipFill>
        <p:spPr>
          <a:xfrm rot="-2700000">
            <a:off x="1116756" y="230513"/>
            <a:ext cx="1785209" cy="1555683"/>
          </a:xfrm>
          <a:prstGeom prst="rect">
            <a:avLst/>
          </a:prstGeom>
          <a:noFill/>
          <a:ln>
            <a:noFill/>
          </a:ln>
        </p:spPr>
      </p:pic>
      <p:grpSp>
        <p:nvGrpSpPr>
          <p:cNvPr id="384" name="Google Shape;384;p10"/>
          <p:cNvGrpSpPr/>
          <p:nvPr/>
        </p:nvGrpSpPr>
        <p:grpSpPr>
          <a:xfrm>
            <a:off x="828176" y="2876769"/>
            <a:ext cx="2005809" cy="2797095"/>
            <a:chOff x="497115" y="2181796"/>
            <a:chExt cx="1504357" cy="2097821"/>
          </a:xfrm>
        </p:grpSpPr>
        <p:sp>
          <p:nvSpPr>
            <p:cNvPr id="385" name="Google Shape;385;p10"/>
            <p:cNvSpPr txBox="1"/>
            <p:nvPr/>
          </p:nvSpPr>
          <p:spPr>
            <a:xfrm>
              <a:off x="497115" y="3187317"/>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NAVDIH</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prva zamisel</a:t>
              </a:r>
              <a:r>
                <a:rPr lang="en-GB" sz="1467" kern="0">
                  <a:solidFill>
                    <a:srgbClr val="191916"/>
                  </a:solidFill>
                  <a:latin typeface="Red Hat Text"/>
                  <a:ea typeface="Red Hat Text"/>
                  <a:cs typeface="Red Hat Text"/>
                  <a:sym typeface="Red Hat Text"/>
                </a:rPr>
                <a:t>, ki se utrne</a:t>
              </a:r>
              <a:endParaRPr sz="1467" kern="0">
                <a:solidFill>
                  <a:srgbClr val="191916"/>
                </a:solidFill>
                <a:latin typeface="Red Hat Text"/>
                <a:ea typeface="Red Hat Text"/>
                <a:cs typeface="Red Hat Text"/>
                <a:sym typeface="Red Hat Text"/>
              </a:endParaRPr>
            </a:p>
          </p:txBody>
        </p:sp>
        <p:sp>
          <p:nvSpPr>
            <p:cNvPr id="386" name="Google Shape;386;p10"/>
            <p:cNvSpPr/>
            <p:nvPr/>
          </p:nvSpPr>
          <p:spPr>
            <a:xfrm>
              <a:off x="830340" y="2181796"/>
              <a:ext cx="837908" cy="1005521"/>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387" name="Google Shape;387;p10"/>
          <p:cNvGrpSpPr/>
          <p:nvPr/>
        </p:nvGrpSpPr>
        <p:grpSpPr>
          <a:xfrm>
            <a:off x="3227353" y="2955862"/>
            <a:ext cx="2005809" cy="2638908"/>
            <a:chOff x="4572000" y="2257046"/>
            <a:chExt cx="1504357" cy="1979181"/>
          </a:xfrm>
        </p:grpSpPr>
        <p:sp>
          <p:nvSpPr>
            <p:cNvPr id="388" name="Google Shape;388;p10"/>
            <p:cNvSpPr txBox="1"/>
            <p:nvPr/>
          </p:nvSpPr>
          <p:spPr>
            <a:xfrm>
              <a:off x="4572000" y="3143927"/>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IDEALNA STRANKA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…prek nje si </a:t>
              </a:r>
              <a:r>
                <a:rPr lang="en-GB" sz="1467" b="1" kern="0">
                  <a:solidFill>
                    <a:srgbClr val="191916"/>
                  </a:solidFill>
                  <a:latin typeface="Red Hat Text"/>
                  <a:ea typeface="Red Hat Text"/>
                  <a:cs typeface="Red Hat Text"/>
                  <a:sym typeface="Red Hat Text"/>
                </a:rPr>
                <a:t>pomagamo</a:t>
              </a:r>
              <a:r>
                <a:rPr lang="en-GB" sz="1467" kern="0">
                  <a:solidFill>
                    <a:srgbClr val="191916"/>
                  </a:solidFill>
                  <a:latin typeface="Red Hat Text"/>
                  <a:ea typeface="Red Hat Text"/>
                  <a:cs typeface="Red Hat Text"/>
                  <a:sym typeface="Red Hat Text"/>
                </a:rPr>
                <a:t> do konkretne ideje za naš produkt ali storitev</a:t>
              </a:r>
              <a:endParaRPr sz="1467" kern="0">
                <a:solidFill>
                  <a:srgbClr val="191916"/>
                </a:solidFill>
                <a:latin typeface="Red Hat Text"/>
                <a:ea typeface="Red Hat Text"/>
                <a:cs typeface="Red Hat Text"/>
                <a:sym typeface="Red Hat Text"/>
              </a:endParaRPr>
            </a:p>
          </p:txBody>
        </p:sp>
        <p:sp>
          <p:nvSpPr>
            <p:cNvPr id="389" name="Google Shape;389;p10"/>
            <p:cNvSpPr/>
            <p:nvPr/>
          </p:nvSpPr>
          <p:spPr>
            <a:xfrm>
              <a:off x="4905224" y="2257046"/>
              <a:ext cx="837908" cy="887291"/>
            </a:xfrm>
            <a:custGeom>
              <a:avLst/>
              <a:gdLst/>
              <a:ahLst/>
              <a:cxnLst/>
              <a:rect l="l" t="t" r="r" b="b"/>
              <a:pathLst>
                <a:path w="15695" h="16620" extrusionOk="0">
                  <a:moveTo>
                    <a:pt x="7786" y="755"/>
                  </a:moveTo>
                  <a:lnTo>
                    <a:pt x="7567" y="780"/>
                  </a:lnTo>
                  <a:lnTo>
                    <a:pt x="7324" y="804"/>
                  </a:lnTo>
                  <a:lnTo>
                    <a:pt x="7105" y="877"/>
                  </a:lnTo>
                  <a:lnTo>
                    <a:pt x="6910" y="999"/>
                  </a:lnTo>
                  <a:lnTo>
                    <a:pt x="6813" y="1072"/>
                  </a:lnTo>
                  <a:lnTo>
                    <a:pt x="6740" y="1145"/>
                  </a:lnTo>
                  <a:lnTo>
                    <a:pt x="6691" y="1242"/>
                  </a:lnTo>
                  <a:lnTo>
                    <a:pt x="6643" y="1364"/>
                  </a:lnTo>
                  <a:lnTo>
                    <a:pt x="6667" y="1388"/>
                  </a:lnTo>
                  <a:lnTo>
                    <a:pt x="6691" y="1412"/>
                  </a:lnTo>
                  <a:lnTo>
                    <a:pt x="6740" y="1388"/>
                  </a:lnTo>
                  <a:lnTo>
                    <a:pt x="6764" y="1412"/>
                  </a:lnTo>
                  <a:lnTo>
                    <a:pt x="6716" y="1461"/>
                  </a:lnTo>
                  <a:lnTo>
                    <a:pt x="6691" y="1510"/>
                  </a:lnTo>
                  <a:lnTo>
                    <a:pt x="6691" y="1680"/>
                  </a:lnTo>
                  <a:lnTo>
                    <a:pt x="6716" y="1826"/>
                  </a:lnTo>
                  <a:lnTo>
                    <a:pt x="6764" y="1996"/>
                  </a:lnTo>
                  <a:lnTo>
                    <a:pt x="6813" y="2166"/>
                  </a:lnTo>
                  <a:lnTo>
                    <a:pt x="6886" y="2312"/>
                  </a:lnTo>
                  <a:lnTo>
                    <a:pt x="7008" y="2434"/>
                  </a:lnTo>
                  <a:lnTo>
                    <a:pt x="7129" y="2556"/>
                  </a:lnTo>
                  <a:lnTo>
                    <a:pt x="7251" y="2629"/>
                  </a:lnTo>
                  <a:lnTo>
                    <a:pt x="7300" y="2629"/>
                  </a:lnTo>
                  <a:lnTo>
                    <a:pt x="7324" y="2604"/>
                  </a:lnTo>
                  <a:lnTo>
                    <a:pt x="7324" y="2580"/>
                  </a:lnTo>
                  <a:lnTo>
                    <a:pt x="7324" y="2556"/>
                  </a:lnTo>
                  <a:lnTo>
                    <a:pt x="7056" y="2069"/>
                  </a:lnTo>
                  <a:lnTo>
                    <a:pt x="6983" y="1826"/>
                  </a:lnTo>
                  <a:lnTo>
                    <a:pt x="6910" y="1583"/>
                  </a:lnTo>
                  <a:lnTo>
                    <a:pt x="7202" y="1874"/>
                  </a:lnTo>
                  <a:lnTo>
                    <a:pt x="7543" y="2142"/>
                  </a:lnTo>
                  <a:lnTo>
                    <a:pt x="7884" y="2385"/>
                  </a:lnTo>
                  <a:lnTo>
                    <a:pt x="8273" y="2580"/>
                  </a:lnTo>
                  <a:lnTo>
                    <a:pt x="8468" y="2677"/>
                  </a:lnTo>
                  <a:lnTo>
                    <a:pt x="8662" y="2726"/>
                  </a:lnTo>
                  <a:lnTo>
                    <a:pt x="8857" y="2775"/>
                  </a:lnTo>
                  <a:lnTo>
                    <a:pt x="9076" y="2823"/>
                  </a:lnTo>
                  <a:lnTo>
                    <a:pt x="9490" y="2823"/>
                  </a:lnTo>
                  <a:lnTo>
                    <a:pt x="9709" y="2799"/>
                  </a:lnTo>
                  <a:lnTo>
                    <a:pt x="9928" y="2750"/>
                  </a:lnTo>
                  <a:lnTo>
                    <a:pt x="9952" y="2726"/>
                  </a:lnTo>
                  <a:lnTo>
                    <a:pt x="9976" y="2677"/>
                  </a:lnTo>
                  <a:lnTo>
                    <a:pt x="9952" y="2629"/>
                  </a:lnTo>
                  <a:lnTo>
                    <a:pt x="9928" y="2604"/>
                  </a:lnTo>
                  <a:lnTo>
                    <a:pt x="9538" y="2531"/>
                  </a:lnTo>
                  <a:lnTo>
                    <a:pt x="9173" y="2458"/>
                  </a:lnTo>
                  <a:lnTo>
                    <a:pt x="8784" y="2410"/>
                  </a:lnTo>
                  <a:lnTo>
                    <a:pt x="8419" y="2312"/>
                  </a:lnTo>
                  <a:lnTo>
                    <a:pt x="8224" y="2239"/>
                  </a:lnTo>
                  <a:lnTo>
                    <a:pt x="8054" y="2142"/>
                  </a:lnTo>
                  <a:lnTo>
                    <a:pt x="7689" y="1947"/>
                  </a:lnTo>
                  <a:lnTo>
                    <a:pt x="7348" y="1728"/>
                  </a:lnTo>
                  <a:lnTo>
                    <a:pt x="7008" y="1510"/>
                  </a:lnTo>
                  <a:lnTo>
                    <a:pt x="7251" y="1583"/>
                  </a:lnTo>
                  <a:lnTo>
                    <a:pt x="7494" y="1631"/>
                  </a:lnTo>
                  <a:lnTo>
                    <a:pt x="7981" y="1753"/>
                  </a:lnTo>
                  <a:lnTo>
                    <a:pt x="8297" y="1826"/>
                  </a:lnTo>
                  <a:lnTo>
                    <a:pt x="8638" y="1923"/>
                  </a:lnTo>
                  <a:lnTo>
                    <a:pt x="8954" y="1947"/>
                  </a:lnTo>
                  <a:lnTo>
                    <a:pt x="9125" y="1947"/>
                  </a:lnTo>
                  <a:lnTo>
                    <a:pt x="9295" y="1923"/>
                  </a:lnTo>
                  <a:lnTo>
                    <a:pt x="9344" y="1899"/>
                  </a:lnTo>
                  <a:lnTo>
                    <a:pt x="9344" y="1850"/>
                  </a:lnTo>
                  <a:lnTo>
                    <a:pt x="9344" y="1826"/>
                  </a:lnTo>
                  <a:lnTo>
                    <a:pt x="9319" y="1777"/>
                  </a:lnTo>
                  <a:lnTo>
                    <a:pt x="9027" y="1655"/>
                  </a:lnTo>
                  <a:lnTo>
                    <a:pt x="8711" y="1558"/>
                  </a:lnTo>
                  <a:lnTo>
                    <a:pt x="8078" y="1437"/>
                  </a:lnTo>
                  <a:lnTo>
                    <a:pt x="7567" y="1315"/>
                  </a:lnTo>
                  <a:lnTo>
                    <a:pt x="7300" y="1266"/>
                  </a:lnTo>
                  <a:lnTo>
                    <a:pt x="7032" y="1266"/>
                  </a:lnTo>
                  <a:lnTo>
                    <a:pt x="7251" y="1145"/>
                  </a:lnTo>
                  <a:lnTo>
                    <a:pt x="7470" y="1072"/>
                  </a:lnTo>
                  <a:lnTo>
                    <a:pt x="7738" y="1047"/>
                  </a:lnTo>
                  <a:lnTo>
                    <a:pt x="8005" y="1072"/>
                  </a:lnTo>
                  <a:lnTo>
                    <a:pt x="8273" y="1120"/>
                  </a:lnTo>
                  <a:lnTo>
                    <a:pt x="8541" y="1193"/>
                  </a:lnTo>
                  <a:lnTo>
                    <a:pt x="8760" y="1266"/>
                  </a:lnTo>
                  <a:lnTo>
                    <a:pt x="8954" y="1339"/>
                  </a:lnTo>
                  <a:lnTo>
                    <a:pt x="9368" y="1558"/>
                  </a:lnTo>
                  <a:lnTo>
                    <a:pt x="9806" y="1753"/>
                  </a:lnTo>
                  <a:lnTo>
                    <a:pt x="10001" y="1826"/>
                  </a:lnTo>
                  <a:lnTo>
                    <a:pt x="10220" y="1874"/>
                  </a:lnTo>
                  <a:lnTo>
                    <a:pt x="10268" y="1850"/>
                  </a:lnTo>
                  <a:lnTo>
                    <a:pt x="10293" y="1826"/>
                  </a:lnTo>
                  <a:lnTo>
                    <a:pt x="10317" y="1801"/>
                  </a:lnTo>
                  <a:lnTo>
                    <a:pt x="10293" y="1753"/>
                  </a:lnTo>
                  <a:lnTo>
                    <a:pt x="10098" y="1558"/>
                  </a:lnTo>
                  <a:lnTo>
                    <a:pt x="9879" y="1388"/>
                  </a:lnTo>
                  <a:lnTo>
                    <a:pt x="9611" y="1242"/>
                  </a:lnTo>
                  <a:lnTo>
                    <a:pt x="9344" y="1120"/>
                  </a:lnTo>
                  <a:lnTo>
                    <a:pt x="9052" y="1023"/>
                  </a:lnTo>
                  <a:lnTo>
                    <a:pt x="8760" y="926"/>
                  </a:lnTo>
                  <a:lnTo>
                    <a:pt x="8224" y="804"/>
                  </a:lnTo>
                  <a:lnTo>
                    <a:pt x="8030" y="755"/>
                  </a:lnTo>
                  <a:close/>
                  <a:moveTo>
                    <a:pt x="5888" y="1996"/>
                  </a:moveTo>
                  <a:lnTo>
                    <a:pt x="5864" y="2020"/>
                  </a:lnTo>
                  <a:lnTo>
                    <a:pt x="5694" y="2142"/>
                  </a:lnTo>
                  <a:lnTo>
                    <a:pt x="5523" y="2264"/>
                  </a:lnTo>
                  <a:lnTo>
                    <a:pt x="5207" y="2556"/>
                  </a:lnTo>
                  <a:lnTo>
                    <a:pt x="4891" y="2823"/>
                  </a:lnTo>
                  <a:lnTo>
                    <a:pt x="4745" y="2969"/>
                  </a:lnTo>
                  <a:lnTo>
                    <a:pt x="4623" y="3140"/>
                  </a:lnTo>
                  <a:lnTo>
                    <a:pt x="4623" y="3188"/>
                  </a:lnTo>
                  <a:lnTo>
                    <a:pt x="4647" y="3213"/>
                  </a:lnTo>
                  <a:lnTo>
                    <a:pt x="4842" y="3115"/>
                  </a:lnTo>
                  <a:lnTo>
                    <a:pt x="4988" y="3018"/>
                  </a:lnTo>
                  <a:lnTo>
                    <a:pt x="5280" y="2775"/>
                  </a:lnTo>
                  <a:lnTo>
                    <a:pt x="5645" y="2458"/>
                  </a:lnTo>
                  <a:lnTo>
                    <a:pt x="5986" y="2166"/>
                  </a:lnTo>
                  <a:lnTo>
                    <a:pt x="6010" y="2093"/>
                  </a:lnTo>
                  <a:lnTo>
                    <a:pt x="5986" y="2045"/>
                  </a:lnTo>
                  <a:lnTo>
                    <a:pt x="5937" y="1996"/>
                  </a:lnTo>
                  <a:close/>
                  <a:moveTo>
                    <a:pt x="6107" y="5622"/>
                  </a:moveTo>
                  <a:lnTo>
                    <a:pt x="6059" y="5646"/>
                  </a:lnTo>
                  <a:lnTo>
                    <a:pt x="6010" y="5670"/>
                  </a:lnTo>
                  <a:lnTo>
                    <a:pt x="5961" y="5719"/>
                  </a:lnTo>
                  <a:lnTo>
                    <a:pt x="5888" y="5768"/>
                  </a:lnTo>
                  <a:lnTo>
                    <a:pt x="5815" y="5816"/>
                  </a:lnTo>
                  <a:lnTo>
                    <a:pt x="5767" y="5889"/>
                  </a:lnTo>
                  <a:lnTo>
                    <a:pt x="5718" y="5987"/>
                  </a:lnTo>
                  <a:lnTo>
                    <a:pt x="5669" y="6157"/>
                  </a:lnTo>
                  <a:lnTo>
                    <a:pt x="5669" y="6327"/>
                  </a:lnTo>
                  <a:lnTo>
                    <a:pt x="5669" y="6425"/>
                  </a:lnTo>
                  <a:lnTo>
                    <a:pt x="5718" y="6546"/>
                  </a:lnTo>
                  <a:lnTo>
                    <a:pt x="5767" y="6644"/>
                  </a:lnTo>
                  <a:lnTo>
                    <a:pt x="5815" y="6717"/>
                  </a:lnTo>
                  <a:lnTo>
                    <a:pt x="5888" y="6790"/>
                  </a:lnTo>
                  <a:lnTo>
                    <a:pt x="5986" y="6863"/>
                  </a:lnTo>
                  <a:lnTo>
                    <a:pt x="6083" y="6911"/>
                  </a:lnTo>
                  <a:lnTo>
                    <a:pt x="6180" y="6936"/>
                  </a:lnTo>
                  <a:lnTo>
                    <a:pt x="6326" y="6936"/>
                  </a:lnTo>
                  <a:lnTo>
                    <a:pt x="6399" y="6911"/>
                  </a:lnTo>
                  <a:lnTo>
                    <a:pt x="6448" y="6863"/>
                  </a:lnTo>
                  <a:lnTo>
                    <a:pt x="6570" y="6717"/>
                  </a:lnTo>
                  <a:lnTo>
                    <a:pt x="6643" y="6546"/>
                  </a:lnTo>
                  <a:lnTo>
                    <a:pt x="6667" y="6352"/>
                  </a:lnTo>
                  <a:lnTo>
                    <a:pt x="6667" y="6157"/>
                  </a:lnTo>
                  <a:lnTo>
                    <a:pt x="6618" y="5962"/>
                  </a:lnTo>
                  <a:lnTo>
                    <a:pt x="6594" y="5889"/>
                  </a:lnTo>
                  <a:lnTo>
                    <a:pt x="6521" y="5792"/>
                  </a:lnTo>
                  <a:lnTo>
                    <a:pt x="6472" y="5719"/>
                  </a:lnTo>
                  <a:lnTo>
                    <a:pt x="6375" y="5670"/>
                  </a:lnTo>
                  <a:lnTo>
                    <a:pt x="6302" y="5622"/>
                  </a:lnTo>
                  <a:close/>
                  <a:moveTo>
                    <a:pt x="9368" y="5622"/>
                  </a:moveTo>
                  <a:lnTo>
                    <a:pt x="9319" y="5646"/>
                  </a:lnTo>
                  <a:lnTo>
                    <a:pt x="9271" y="5670"/>
                  </a:lnTo>
                  <a:lnTo>
                    <a:pt x="9222" y="5719"/>
                  </a:lnTo>
                  <a:lnTo>
                    <a:pt x="9149" y="5768"/>
                  </a:lnTo>
                  <a:lnTo>
                    <a:pt x="9076" y="5816"/>
                  </a:lnTo>
                  <a:lnTo>
                    <a:pt x="9027" y="5889"/>
                  </a:lnTo>
                  <a:lnTo>
                    <a:pt x="8979" y="5987"/>
                  </a:lnTo>
                  <a:lnTo>
                    <a:pt x="8930" y="6157"/>
                  </a:lnTo>
                  <a:lnTo>
                    <a:pt x="8930" y="6327"/>
                  </a:lnTo>
                  <a:lnTo>
                    <a:pt x="8930" y="6425"/>
                  </a:lnTo>
                  <a:lnTo>
                    <a:pt x="8979" y="6546"/>
                  </a:lnTo>
                  <a:lnTo>
                    <a:pt x="9027" y="6644"/>
                  </a:lnTo>
                  <a:lnTo>
                    <a:pt x="9076" y="6717"/>
                  </a:lnTo>
                  <a:lnTo>
                    <a:pt x="9149" y="6790"/>
                  </a:lnTo>
                  <a:lnTo>
                    <a:pt x="9246" y="6863"/>
                  </a:lnTo>
                  <a:lnTo>
                    <a:pt x="9344" y="6911"/>
                  </a:lnTo>
                  <a:lnTo>
                    <a:pt x="9441" y="6936"/>
                  </a:lnTo>
                  <a:lnTo>
                    <a:pt x="9587" y="6936"/>
                  </a:lnTo>
                  <a:lnTo>
                    <a:pt x="9660" y="6911"/>
                  </a:lnTo>
                  <a:lnTo>
                    <a:pt x="9709" y="6863"/>
                  </a:lnTo>
                  <a:lnTo>
                    <a:pt x="9830" y="6717"/>
                  </a:lnTo>
                  <a:lnTo>
                    <a:pt x="9903" y="6546"/>
                  </a:lnTo>
                  <a:lnTo>
                    <a:pt x="9928" y="6352"/>
                  </a:lnTo>
                  <a:lnTo>
                    <a:pt x="9928" y="6157"/>
                  </a:lnTo>
                  <a:lnTo>
                    <a:pt x="9879" y="5962"/>
                  </a:lnTo>
                  <a:lnTo>
                    <a:pt x="9855" y="5889"/>
                  </a:lnTo>
                  <a:lnTo>
                    <a:pt x="9782" y="5792"/>
                  </a:lnTo>
                  <a:lnTo>
                    <a:pt x="9733" y="5719"/>
                  </a:lnTo>
                  <a:lnTo>
                    <a:pt x="9636" y="5670"/>
                  </a:lnTo>
                  <a:lnTo>
                    <a:pt x="9563" y="5622"/>
                  </a:lnTo>
                  <a:close/>
                  <a:moveTo>
                    <a:pt x="7786" y="6765"/>
                  </a:moveTo>
                  <a:lnTo>
                    <a:pt x="7738" y="6814"/>
                  </a:lnTo>
                  <a:lnTo>
                    <a:pt x="7713" y="6863"/>
                  </a:lnTo>
                  <a:lnTo>
                    <a:pt x="7713" y="7082"/>
                  </a:lnTo>
                  <a:lnTo>
                    <a:pt x="7738" y="7301"/>
                  </a:lnTo>
                  <a:lnTo>
                    <a:pt x="7738" y="7520"/>
                  </a:lnTo>
                  <a:lnTo>
                    <a:pt x="7762" y="7739"/>
                  </a:lnTo>
                  <a:lnTo>
                    <a:pt x="7786" y="7787"/>
                  </a:lnTo>
                  <a:lnTo>
                    <a:pt x="7811" y="7812"/>
                  </a:lnTo>
                  <a:lnTo>
                    <a:pt x="7908" y="7860"/>
                  </a:lnTo>
                  <a:lnTo>
                    <a:pt x="7957" y="7836"/>
                  </a:lnTo>
                  <a:lnTo>
                    <a:pt x="8005" y="7836"/>
                  </a:lnTo>
                  <a:lnTo>
                    <a:pt x="8030" y="7787"/>
                  </a:lnTo>
                  <a:lnTo>
                    <a:pt x="8054" y="7739"/>
                  </a:lnTo>
                  <a:lnTo>
                    <a:pt x="8054" y="7641"/>
                  </a:lnTo>
                  <a:lnTo>
                    <a:pt x="8054" y="7520"/>
                  </a:lnTo>
                  <a:lnTo>
                    <a:pt x="8030" y="7301"/>
                  </a:lnTo>
                  <a:lnTo>
                    <a:pt x="7981" y="7057"/>
                  </a:lnTo>
                  <a:lnTo>
                    <a:pt x="7957" y="6936"/>
                  </a:lnTo>
                  <a:lnTo>
                    <a:pt x="7884" y="6814"/>
                  </a:lnTo>
                  <a:lnTo>
                    <a:pt x="7835" y="6765"/>
                  </a:lnTo>
                  <a:close/>
                  <a:moveTo>
                    <a:pt x="8589" y="8274"/>
                  </a:moveTo>
                  <a:lnTo>
                    <a:pt x="8249" y="8371"/>
                  </a:lnTo>
                  <a:lnTo>
                    <a:pt x="7932" y="8444"/>
                  </a:lnTo>
                  <a:lnTo>
                    <a:pt x="7592" y="8469"/>
                  </a:lnTo>
                  <a:lnTo>
                    <a:pt x="7421" y="8469"/>
                  </a:lnTo>
                  <a:lnTo>
                    <a:pt x="7251" y="8444"/>
                  </a:lnTo>
                  <a:lnTo>
                    <a:pt x="7202" y="8469"/>
                  </a:lnTo>
                  <a:lnTo>
                    <a:pt x="7178" y="8469"/>
                  </a:lnTo>
                  <a:lnTo>
                    <a:pt x="7154" y="8517"/>
                  </a:lnTo>
                  <a:lnTo>
                    <a:pt x="7178" y="8542"/>
                  </a:lnTo>
                  <a:lnTo>
                    <a:pt x="7227" y="8639"/>
                  </a:lnTo>
                  <a:lnTo>
                    <a:pt x="7300" y="8688"/>
                  </a:lnTo>
                  <a:lnTo>
                    <a:pt x="7373" y="8761"/>
                  </a:lnTo>
                  <a:lnTo>
                    <a:pt x="7470" y="8785"/>
                  </a:lnTo>
                  <a:lnTo>
                    <a:pt x="7665" y="8834"/>
                  </a:lnTo>
                  <a:lnTo>
                    <a:pt x="7908" y="8834"/>
                  </a:lnTo>
                  <a:lnTo>
                    <a:pt x="8127" y="8809"/>
                  </a:lnTo>
                  <a:lnTo>
                    <a:pt x="8370" y="8761"/>
                  </a:lnTo>
                  <a:lnTo>
                    <a:pt x="8565" y="8712"/>
                  </a:lnTo>
                  <a:lnTo>
                    <a:pt x="8735" y="8639"/>
                  </a:lnTo>
                  <a:lnTo>
                    <a:pt x="8808" y="8590"/>
                  </a:lnTo>
                  <a:lnTo>
                    <a:pt x="8833" y="8542"/>
                  </a:lnTo>
                  <a:lnTo>
                    <a:pt x="8833" y="8469"/>
                  </a:lnTo>
                  <a:lnTo>
                    <a:pt x="8833" y="8396"/>
                  </a:lnTo>
                  <a:lnTo>
                    <a:pt x="8784" y="8347"/>
                  </a:lnTo>
                  <a:lnTo>
                    <a:pt x="8735" y="8298"/>
                  </a:lnTo>
                  <a:lnTo>
                    <a:pt x="8662" y="8274"/>
                  </a:lnTo>
                  <a:close/>
                  <a:moveTo>
                    <a:pt x="6618" y="9928"/>
                  </a:moveTo>
                  <a:lnTo>
                    <a:pt x="6862" y="10026"/>
                  </a:lnTo>
                  <a:lnTo>
                    <a:pt x="7105" y="10099"/>
                  </a:lnTo>
                  <a:lnTo>
                    <a:pt x="7373" y="10172"/>
                  </a:lnTo>
                  <a:lnTo>
                    <a:pt x="7616" y="10220"/>
                  </a:lnTo>
                  <a:lnTo>
                    <a:pt x="7859" y="10245"/>
                  </a:lnTo>
                  <a:lnTo>
                    <a:pt x="8127" y="10269"/>
                  </a:lnTo>
                  <a:lnTo>
                    <a:pt x="8370" y="10245"/>
                  </a:lnTo>
                  <a:lnTo>
                    <a:pt x="8614" y="10220"/>
                  </a:lnTo>
                  <a:lnTo>
                    <a:pt x="8833" y="10172"/>
                  </a:lnTo>
                  <a:lnTo>
                    <a:pt x="9052" y="10123"/>
                  </a:lnTo>
                  <a:lnTo>
                    <a:pt x="9027" y="10366"/>
                  </a:lnTo>
                  <a:lnTo>
                    <a:pt x="8735" y="10391"/>
                  </a:lnTo>
                  <a:lnTo>
                    <a:pt x="8443" y="10415"/>
                  </a:lnTo>
                  <a:lnTo>
                    <a:pt x="8419" y="10415"/>
                  </a:lnTo>
                  <a:lnTo>
                    <a:pt x="8151" y="10391"/>
                  </a:lnTo>
                  <a:lnTo>
                    <a:pt x="8005" y="10391"/>
                  </a:lnTo>
                  <a:lnTo>
                    <a:pt x="7859" y="10415"/>
                  </a:lnTo>
                  <a:lnTo>
                    <a:pt x="7859" y="10439"/>
                  </a:lnTo>
                  <a:lnTo>
                    <a:pt x="7835" y="10464"/>
                  </a:lnTo>
                  <a:lnTo>
                    <a:pt x="7835" y="10512"/>
                  </a:lnTo>
                  <a:lnTo>
                    <a:pt x="7884" y="10585"/>
                  </a:lnTo>
                  <a:lnTo>
                    <a:pt x="7932" y="10610"/>
                  </a:lnTo>
                  <a:lnTo>
                    <a:pt x="8078" y="10683"/>
                  </a:lnTo>
                  <a:lnTo>
                    <a:pt x="8224" y="10707"/>
                  </a:lnTo>
                  <a:lnTo>
                    <a:pt x="8346" y="10731"/>
                  </a:lnTo>
                  <a:lnTo>
                    <a:pt x="8687" y="10731"/>
                  </a:lnTo>
                  <a:lnTo>
                    <a:pt x="8857" y="10707"/>
                  </a:lnTo>
                  <a:lnTo>
                    <a:pt x="9027" y="10683"/>
                  </a:lnTo>
                  <a:lnTo>
                    <a:pt x="9027" y="10804"/>
                  </a:lnTo>
                  <a:lnTo>
                    <a:pt x="8687" y="10853"/>
                  </a:lnTo>
                  <a:lnTo>
                    <a:pt x="8541" y="10877"/>
                  </a:lnTo>
                  <a:lnTo>
                    <a:pt x="8370" y="10902"/>
                  </a:lnTo>
                  <a:lnTo>
                    <a:pt x="7932" y="10902"/>
                  </a:lnTo>
                  <a:lnTo>
                    <a:pt x="7786" y="10950"/>
                  </a:lnTo>
                  <a:lnTo>
                    <a:pt x="7762" y="10999"/>
                  </a:lnTo>
                  <a:lnTo>
                    <a:pt x="7786" y="11023"/>
                  </a:lnTo>
                  <a:lnTo>
                    <a:pt x="7884" y="11121"/>
                  </a:lnTo>
                  <a:lnTo>
                    <a:pt x="8030" y="11194"/>
                  </a:lnTo>
                  <a:lnTo>
                    <a:pt x="8200" y="11242"/>
                  </a:lnTo>
                  <a:lnTo>
                    <a:pt x="8589" y="11242"/>
                  </a:lnTo>
                  <a:lnTo>
                    <a:pt x="8760" y="11218"/>
                  </a:lnTo>
                  <a:lnTo>
                    <a:pt x="8930" y="11194"/>
                  </a:lnTo>
                  <a:lnTo>
                    <a:pt x="9076" y="11121"/>
                  </a:lnTo>
                  <a:lnTo>
                    <a:pt x="9125" y="11218"/>
                  </a:lnTo>
                  <a:lnTo>
                    <a:pt x="8954" y="11291"/>
                  </a:lnTo>
                  <a:lnTo>
                    <a:pt x="8760" y="11340"/>
                  </a:lnTo>
                  <a:lnTo>
                    <a:pt x="8151" y="11461"/>
                  </a:lnTo>
                  <a:lnTo>
                    <a:pt x="8127" y="11461"/>
                  </a:lnTo>
                  <a:lnTo>
                    <a:pt x="8127" y="11486"/>
                  </a:lnTo>
                  <a:lnTo>
                    <a:pt x="8151" y="11510"/>
                  </a:lnTo>
                  <a:lnTo>
                    <a:pt x="8346" y="11583"/>
                  </a:lnTo>
                  <a:lnTo>
                    <a:pt x="8589" y="11607"/>
                  </a:lnTo>
                  <a:lnTo>
                    <a:pt x="8370" y="11656"/>
                  </a:lnTo>
                  <a:lnTo>
                    <a:pt x="8151" y="11680"/>
                  </a:lnTo>
                  <a:lnTo>
                    <a:pt x="7932" y="11680"/>
                  </a:lnTo>
                  <a:lnTo>
                    <a:pt x="7713" y="11656"/>
                  </a:lnTo>
                  <a:lnTo>
                    <a:pt x="7421" y="11632"/>
                  </a:lnTo>
                  <a:lnTo>
                    <a:pt x="7129" y="11559"/>
                  </a:lnTo>
                  <a:lnTo>
                    <a:pt x="6862" y="11461"/>
                  </a:lnTo>
                  <a:lnTo>
                    <a:pt x="6740" y="11388"/>
                  </a:lnTo>
                  <a:lnTo>
                    <a:pt x="6618" y="11291"/>
                  </a:lnTo>
                  <a:lnTo>
                    <a:pt x="6594" y="11242"/>
                  </a:lnTo>
                  <a:lnTo>
                    <a:pt x="6667" y="11194"/>
                  </a:lnTo>
                  <a:lnTo>
                    <a:pt x="6716" y="11121"/>
                  </a:lnTo>
                  <a:lnTo>
                    <a:pt x="6716" y="11023"/>
                  </a:lnTo>
                  <a:lnTo>
                    <a:pt x="6716" y="10950"/>
                  </a:lnTo>
                  <a:lnTo>
                    <a:pt x="6667" y="10804"/>
                  </a:lnTo>
                  <a:lnTo>
                    <a:pt x="6618" y="10610"/>
                  </a:lnTo>
                  <a:lnTo>
                    <a:pt x="6594" y="10415"/>
                  </a:lnTo>
                  <a:lnTo>
                    <a:pt x="6594" y="10245"/>
                  </a:lnTo>
                  <a:lnTo>
                    <a:pt x="6618" y="10074"/>
                  </a:lnTo>
                  <a:lnTo>
                    <a:pt x="6643" y="9977"/>
                  </a:lnTo>
                  <a:lnTo>
                    <a:pt x="6643" y="9953"/>
                  </a:lnTo>
                  <a:lnTo>
                    <a:pt x="6618" y="10001"/>
                  </a:lnTo>
                  <a:lnTo>
                    <a:pt x="6618" y="9928"/>
                  </a:lnTo>
                  <a:close/>
                  <a:moveTo>
                    <a:pt x="9636" y="11218"/>
                  </a:moveTo>
                  <a:lnTo>
                    <a:pt x="9782" y="11291"/>
                  </a:lnTo>
                  <a:lnTo>
                    <a:pt x="9928" y="11364"/>
                  </a:lnTo>
                  <a:lnTo>
                    <a:pt x="9855" y="11510"/>
                  </a:lnTo>
                  <a:lnTo>
                    <a:pt x="9757" y="11632"/>
                  </a:lnTo>
                  <a:lnTo>
                    <a:pt x="9636" y="11778"/>
                  </a:lnTo>
                  <a:lnTo>
                    <a:pt x="9514" y="11875"/>
                  </a:lnTo>
                  <a:lnTo>
                    <a:pt x="9246" y="12070"/>
                  </a:lnTo>
                  <a:lnTo>
                    <a:pt x="8930" y="12240"/>
                  </a:lnTo>
                  <a:lnTo>
                    <a:pt x="8589" y="12362"/>
                  </a:lnTo>
                  <a:lnTo>
                    <a:pt x="8249" y="12435"/>
                  </a:lnTo>
                  <a:lnTo>
                    <a:pt x="7908" y="12483"/>
                  </a:lnTo>
                  <a:lnTo>
                    <a:pt x="7592" y="12508"/>
                  </a:lnTo>
                  <a:lnTo>
                    <a:pt x="7227" y="12508"/>
                  </a:lnTo>
                  <a:lnTo>
                    <a:pt x="6886" y="12459"/>
                  </a:lnTo>
                  <a:lnTo>
                    <a:pt x="6521" y="12362"/>
                  </a:lnTo>
                  <a:lnTo>
                    <a:pt x="6375" y="12289"/>
                  </a:lnTo>
                  <a:lnTo>
                    <a:pt x="6205" y="12216"/>
                  </a:lnTo>
                  <a:lnTo>
                    <a:pt x="6083" y="12118"/>
                  </a:lnTo>
                  <a:lnTo>
                    <a:pt x="5986" y="12021"/>
                  </a:lnTo>
                  <a:lnTo>
                    <a:pt x="5888" y="11924"/>
                  </a:lnTo>
                  <a:lnTo>
                    <a:pt x="5815" y="11826"/>
                  </a:lnTo>
                  <a:lnTo>
                    <a:pt x="5694" y="11583"/>
                  </a:lnTo>
                  <a:lnTo>
                    <a:pt x="5572" y="11315"/>
                  </a:lnTo>
                  <a:lnTo>
                    <a:pt x="5645" y="11291"/>
                  </a:lnTo>
                  <a:lnTo>
                    <a:pt x="5840" y="11267"/>
                  </a:lnTo>
                  <a:lnTo>
                    <a:pt x="6107" y="11242"/>
                  </a:lnTo>
                  <a:lnTo>
                    <a:pt x="6180" y="11364"/>
                  </a:lnTo>
                  <a:lnTo>
                    <a:pt x="6278" y="11486"/>
                  </a:lnTo>
                  <a:lnTo>
                    <a:pt x="6448" y="11656"/>
                  </a:lnTo>
                  <a:lnTo>
                    <a:pt x="6594" y="11753"/>
                  </a:lnTo>
                  <a:lnTo>
                    <a:pt x="6764" y="11851"/>
                  </a:lnTo>
                  <a:lnTo>
                    <a:pt x="7105" y="11972"/>
                  </a:lnTo>
                  <a:lnTo>
                    <a:pt x="7446" y="12045"/>
                  </a:lnTo>
                  <a:lnTo>
                    <a:pt x="7811" y="12094"/>
                  </a:lnTo>
                  <a:lnTo>
                    <a:pt x="8151" y="12094"/>
                  </a:lnTo>
                  <a:lnTo>
                    <a:pt x="8492" y="12070"/>
                  </a:lnTo>
                  <a:lnTo>
                    <a:pt x="8833" y="11972"/>
                  </a:lnTo>
                  <a:lnTo>
                    <a:pt x="9003" y="11924"/>
                  </a:lnTo>
                  <a:lnTo>
                    <a:pt x="9173" y="11851"/>
                  </a:lnTo>
                  <a:lnTo>
                    <a:pt x="9295" y="11753"/>
                  </a:lnTo>
                  <a:lnTo>
                    <a:pt x="9441" y="11607"/>
                  </a:lnTo>
                  <a:lnTo>
                    <a:pt x="9563" y="11461"/>
                  </a:lnTo>
                  <a:lnTo>
                    <a:pt x="9587" y="11364"/>
                  </a:lnTo>
                  <a:lnTo>
                    <a:pt x="9611" y="11291"/>
                  </a:lnTo>
                  <a:lnTo>
                    <a:pt x="9636" y="11218"/>
                  </a:lnTo>
                  <a:close/>
                  <a:moveTo>
                    <a:pt x="5231" y="11437"/>
                  </a:moveTo>
                  <a:lnTo>
                    <a:pt x="5231" y="11583"/>
                  </a:lnTo>
                  <a:lnTo>
                    <a:pt x="5280" y="11729"/>
                  </a:lnTo>
                  <a:lnTo>
                    <a:pt x="5329" y="11875"/>
                  </a:lnTo>
                  <a:lnTo>
                    <a:pt x="5402" y="12021"/>
                  </a:lnTo>
                  <a:lnTo>
                    <a:pt x="5596" y="12264"/>
                  </a:lnTo>
                  <a:lnTo>
                    <a:pt x="5815" y="12459"/>
                  </a:lnTo>
                  <a:lnTo>
                    <a:pt x="6010" y="12581"/>
                  </a:lnTo>
                  <a:lnTo>
                    <a:pt x="6205" y="12702"/>
                  </a:lnTo>
                  <a:lnTo>
                    <a:pt x="6399" y="12775"/>
                  </a:lnTo>
                  <a:lnTo>
                    <a:pt x="6618" y="12848"/>
                  </a:lnTo>
                  <a:lnTo>
                    <a:pt x="6837" y="12897"/>
                  </a:lnTo>
                  <a:lnTo>
                    <a:pt x="7056" y="12946"/>
                  </a:lnTo>
                  <a:lnTo>
                    <a:pt x="7494" y="12970"/>
                  </a:lnTo>
                  <a:lnTo>
                    <a:pt x="7908" y="12946"/>
                  </a:lnTo>
                  <a:lnTo>
                    <a:pt x="8322" y="12897"/>
                  </a:lnTo>
                  <a:lnTo>
                    <a:pt x="8760" y="12775"/>
                  </a:lnTo>
                  <a:lnTo>
                    <a:pt x="9149" y="12629"/>
                  </a:lnTo>
                  <a:lnTo>
                    <a:pt x="9344" y="12532"/>
                  </a:lnTo>
                  <a:lnTo>
                    <a:pt x="9538" y="12410"/>
                  </a:lnTo>
                  <a:lnTo>
                    <a:pt x="9709" y="12289"/>
                  </a:lnTo>
                  <a:lnTo>
                    <a:pt x="9879" y="12143"/>
                  </a:lnTo>
                  <a:lnTo>
                    <a:pt x="10025" y="11997"/>
                  </a:lnTo>
                  <a:lnTo>
                    <a:pt x="10147" y="11851"/>
                  </a:lnTo>
                  <a:lnTo>
                    <a:pt x="10268" y="11656"/>
                  </a:lnTo>
                  <a:lnTo>
                    <a:pt x="10366" y="11486"/>
                  </a:lnTo>
                  <a:lnTo>
                    <a:pt x="10950" y="11583"/>
                  </a:lnTo>
                  <a:lnTo>
                    <a:pt x="10974" y="11583"/>
                  </a:lnTo>
                  <a:lnTo>
                    <a:pt x="10828" y="11680"/>
                  </a:lnTo>
                  <a:lnTo>
                    <a:pt x="10658" y="11778"/>
                  </a:lnTo>
                  <a:lnTo>
                    <a:pt x="10512" y="11899"/>
                  </a:lnTo>
                  <a:lnTo>
                    <a:pt x="10366" y="12045"/>
                  </a:lnTo>
                  <a:lnTo>
                    <a:pt x="10317" y="12118"/>
                  </a:lnTo>
                  <a:lnTo>
                    <a:pt x="10293" y="12216"/>
                  </a:lnTo>
                  <a:lnTo>
                    <a:pt x="10439" y="12167"/>
                  </a:lnTo>
                  <a:lnTo>
                    <a:pt x="10585" y="12094"/>
                  </a:lnTo>
                  <a:lnTo>
                    <a:pt x="10852" y="11924"/>
                  </a:lnTo>
                  <a:lnTo>
                    <a:pt x="11193" y="11778"/>
                  </a:lnTo>
                  <a:lnTo>
                    <a:pt x="11315" y="11753"/>
                  </a:lnTo>
                  <a:lnTo>
                    <a:pt x="11436" y="11705"/>
                  </a:lnTo>
                  <a:lnTo>
                    <a:pt x="11461" y="11680"/>
                  </a:lnTo>
                  <a:lnTo>
                    <a:pt x="12020" y="11851"/>
                  </a:lnTo>
                  <a:lnTo>
                    <a:pt x="11728" y="11948"/>
                  </a:lnTo>
                  <a:lnTo>
                    <a:pt x="11436" y="12070"/>
                  </a:lnTo>
                  <a:lnTo>
                    <a:pt x="11144" y="12191"/>
                  </a:lnTo>
                  <a:lnTo>
                    <a:pt x="10877" y="12362"/>
                  </a:lnTo>
                  <a:lnTo>
                    <a:pt x="10633" y="12532"/>
                  </a:lnTo>
                  <a:lnTo>
                    <a:pt x="10609" y="12556"/>
                  </a:lnTo>
                  <a:lnTo>
                    <a:pt x="10633" y="12581"/>
                  </a:lnTo>
                  <a:lnTo>
                    <a:pt x="11144" y="12386"/>
                  </a:lnTo>
                  <a:lnTo>
                    <a:pt x="11655" y="12216"/>
                  </a:lnTo>
                  <a:lnTo>
                    <a:pt x="11874" y="12167"/>
                  </a:lnTo>
                  <a:lnTo>
                    <a:pt x="12093" y="12118"/>
                  </a:lnTo>
                  <a:lnTo>
                    <a:pt x="12312" y="12094"/>
                  </a:lnTo>
                  <a:lnTo>
                    <a:pt x="12531" y="12021"/>
                  </a:lnTo>
                  <a:lnTo>
                    <a:pt x="12969" y="12216"/>
                  </a:lnTo>
                  <a:lnTo>
                    <a:pt x="12726" y="12289"/>
                  </a:lnTo>
                  <a:lnTo>
                    <a:pt x="12507" y="12386"/>
                  </a:lnTo>
                  <a:lnTo>
                    <a:pt x="11874" y="12654"/>
                  </a:lnTo>
                  <a:lnTo>
                    <a:pt x="11582" y="12800"/>
                  </a:lnTo>
                  <a:lnTo>
                    <a:pt x="11266" y="12897"/>
                  </a:lnTo>
                  <a:lnTo>
                    <a:pt x="11242" y="12921"/>
                  </a:lnTo>
                  <a:lnTo>
                    <a:pt x="11217" y="12946"/>
                  </a:lnTo>
                  <a:lnTo>
                    <a:pt x="11242" y="12970"/>
                  </a:lnTo>
                  <a:lnTo>
                    <a:pt x="11266" y="12994"/>
                  </a:lnTo>
                  <a:lnTo>
                    <a:pt x="11850" y="12873"/>
                  </a:lnTo>
                  <a:lnTo>
                    <a:pt x="12458" y="12727"/>
                  </a:lnTo>
                  <a:lnTo>
                    <a:pt x="12677" y="12678"/>
                  </a:lnTo>
                  <a:lnTo>
                    <a:pt x="12920" y="12629"/>
                  </a:lnTo>
                  <a:lnTo>
                    <a:pt x="13164" y="12556"/>
                  </a:lnTo>
                  <a:lnTo>
                    <a:pt x="13285" y="12508"/>
                  </a:lnTo>
                  <a:lnTo>
                    <a:pt x="13383" y="12459"/>
                  </a:lnTo>
                  <a:lnTo>
                    <a:pt x="13626" y="12629"/>
                  </a:lnTo>
                  <a:lnTo>
                    <a:pt x="13869" y="12824"/>
                  </a:lnTo>
                  <a:lnTo>
                    <a:pt x="13602" y="12873"/>
                  </a:lnTo>
                  <a:lnTo>
                    <a:pt x="12847" y="13067"/>
                  </a:lnTo>
                  <a:lnTo>
                    <a:pt x="12482" y="13165"/>
                  </a:lnTo>
                  <a:lnTo>
                    <a:pt x="12142" y="13286"/>
                  </a:lnTo>
                  <a:lnTo>
                    <a:pt x="12093" y="13335"/>
                  </a:lnTo>
                  <a:lnTo>
                    <a:pt x="12117" y="13359"/>
                  </a:lnTo>
                  <a:lnTo>
                    <a:pt x="12263" y="13408"/>
                  </a:lnTo>
                  <a:lnTo>
                    <a:pt x="12409" y="13432"/>
                  </a:lnTo>
                  <a:lnTo>
                    <a:pt x="12531" y="13457"/>
                  </a:lnTo>
                  <a:lnTo>
                    <a:pt x="12677" y="13432"/>
                  </a:lnTo>
                  <a:lnTo>
                    <a:pt x="12969" y="13408"/>
                  </a:lnTo>
                  <a:lnTo>
                    <a:pt x="13237" y="13335"/>
                  </a:lnTo>
                  <a:lnTo>
                    <a:pt x="13675" y="13238"/>
                  </a:lnTo>
                  <a:lnTo>
                    <a:pt x="13869" y="13189"/>
                  </a:lnTo>
                  <a:lnTo>
                    <a:pt x="14088" y="13165"/>
                  </a:lnTo>
                  <a:lnTo>
                    <a:pt x="14186" y="13140"/>
                  </a:lnTo>
                  <a:lnTo>
                    <a:pt x="14356" y="13335"/>
                  </a:lnTo>
                  <a:lnTo>
                    <a:pt x="14502" y="13530"/>
                  </a:lnTo>
                  <a:lnTo>
                    <a:pt x="14186" y="13554"/>
                  </a:lnTo>
                  <a:lnTo>
                    <a:pt x="13845" y="13578"/>
                  </a:lnTo>
                  <a:lnTo>
                    <a:pt x="13529" y="13627"/>
                  </a:lnTo>
                  <a:lnTo>
                    <a:pt x="13212" y="13676"/>
                  </a:lnTo>
                  <a:lnTo>
                    <a:pt x="13042" y="13724"/>
                  </a:lnTo>
                  <a:lnTo>
                    <a:pt x="12896" y="13773"/>
                  </a:lnTo>
                  <a:lnTo>
                    <a:pt x="12872" y="13797"/>
                  </a:lnTo>
                  <a:lnTo>
                    <a:pt x="12872" y="13822"/>
                  </a:lnTo>
                  <a:lnTo>
                    <a:pt x="12896" y="13846"/>
                  </a:lnTo>
                  <a:lnTo>
                    <a:pt x="12896" y="13870"/>
                  </a:lnTo>
                  <a:lnTo>
                    <a:pt x="13188" y="13919"/>
                  </a:lnTo>
                  <a:lnTo>
                    <a:pt x="13456" y="13943"/>
                  </a:lnTo>
                  <a:lnTo>
                    <a:pt x="13991" y="13919"/>
                  </a:lnTo>
                  <a:lnTo>
                    <a:pt x="14745" y="13919"/>
                  </a:lnTo>
                  <a:lnTo>
                    <a:pt x="14916" y="14284"/>
                  </a:lnTo>
                  <a:lnTo>
                    <a:pt x="14405" y="14308"/>
                  </a:lnTo>
                  <a:lnTo>
                    <a:pt x="13821" y="14308"/>
                  </a:lnTo>
                  <a:lnTo>
                    <a:pt x="13529" y="14333"/>
                  </a:lnTo>
                  <a:lnTo>
                    <a:pt x="13383" y="14357"/>
                  </a:lnTo>
                  <a:lnTo>
                    <a:pt x="13237" y="14381"/>
                  </a:lnTo>
                  <a:lnTo>
                    <a:pt x="13212" y="14406"/>
                  </a:lnTo>
                  <a:lnTo>
                    <a:pt x="13188" y="14454"/>
                  </a:lnTo>
                  <a:lnTo>
                    <a:pt x="13212" y="14503"/>
                  </a:lnTo>
                  <a:lnTo>
                    <a:pt x="13237" y="14527"/>
                  </a:lnTo>
                  <a:lnTo>
                    <a:pt x="13529" y="14600"/>
                  </a:lnTo>
                  <a:lnTo>
                    <a:pt x="13821" y="14625"/>
                  </a:lnTo>
                  <a:lnTo>
                    <a:pt x="14721" y="14625"/>
                  </a:lnTo>
                  <a:lnTo>
                    <a:pt x="15037" y="14600"/>
                  </a:lnTo>
                  <a:lnTo>
                    <a:pt x="15110" y="14868"/>
                  </a:lnTo>
                  <a:lnTo>
                    <a:pt x="15159" y="15136"/>
                  </a:lnTo>
                  <a:lnTo>
                    <a:pt x="14989" y="15087"/>
                  </a:lnTo>
                  <a:lnTo>
                    <a:pt x="14818" y="15087"/>
                  </a:lnTo>
                  <a:lnTo>
                    <a:pt x="14453" y="15063"/>
                  </a:lnTo>
                  <a:lnTo>
                    <a:pt x="14234" y="15063"/>
                  </a:lnTo>
                  <a:lnTo>
                    <a:pt x="13991" y="15087"/>
                  </a:lnTo>
                  <a:lnTo>
                    <a:pt x="13772" y="15111"/>
                  </a:lnTo>
                  <a:lnTo>
                    <a:pt x="13529" y="15184"/>
                  </a:lnTo>
                  <a:lnTo>
                    <a:pt x="13504" y="15209"/>
                  </a:lnTo>
                  <a:lnTo>
                    <a:pt x="13504" y="15233"/>
                  </a:lnTo>
                  <a:lnTo>
                    <a:pt x="13504" y="15282"/>
                  </a:lnTo>
                  <a:lnTo>
                    <a:pt x="13553" y="15282"/>
                  </a:lnTo>
                  <a:lnTo>
                    <a:pt x="14015" y="15306"/>
                  </a:lnTo>
                  <a:lnTo>
                    <a:pt x="14453" y="15330"/>
                  </a:lnTo>
                  <a:lnTo>
                    <a:pt x="14843" y="15355"/>
                  </a:lnTo>
                  <a:lnTo>
                    <a:pt x="15013" y="15355"/>
                  </a:lnTo>
                  <a:lnTo>
                    <a:pt x="15183" y="15330"/>
                  </a:lnTo>
                  <a:lnTo>
                    <a:pt x="15183" y="15330"/>
                  </a:lnTo>
                  <a:lnTo>
                    <a:pt x="15086" y="15355"/>
                  </a:lnTo>
                  <a:lnTo>
                    <a:pt x="14794" y="15452"/>
                  </a:lnTo>
                  <a:lnTo>
                    <a:pt x="14502" y="15549"/>
                  </a:lnTo>
                  <a:lnTo>
                    <a:pt x="13918" y="15671"/>
                  </a:lnTo>
                  <a:lnTo>
                    <a:pt x="13310" y="15768"/>
                  </a:lnTo>
                  <a:lnTo>
                    <a:pt x="12701" y="15841"/>
                  </a:lnTo>
                  <a:lnTo>
                    <a:pt x="12677" y="15720"/>
                  </a:lnTo>
                  <a:lnTo>
                    <a:pt x="12653" y="15525"/>
                  </a:lnTo>
                  <a:lnTo>
                    <a:pt x="12628" y="15428"/>
                  </a:lnTo>
                  <a:lnTo>
                    <a:pt x="12555" y="15330"/>
                  </a:lnTo>
                  <a:lnTo>
                    <a:pt x="12482" y="15257"/>
                  </a:lnTo>
                  <a:lnTo>
                    <a:pt x="12385" y="15233"/>
                  </a:lnTo>
                  <a:lnTo>
                    <a:pt x="12288" y="15257"/>
                  </a:lnTo>
                  <a:lnTo>
                    <a:pt x="12215" y="15330"/>
                  </a:lnTo>
                  <a:lnTo>
                    <a:pt x="12166" y="15428"/>
                  </a:lnTo>
                  <a:lnTo>
                    <a:pt x="12142" y="15525"/>
                  </a:lnTo>
                  <a:lnTo>
                    <a:pt x="12142" y="15720"/>
                  </a:lnTo>
                  <a:lnTo>
                    <a:pt x="12142" y="15890"/>
                  </a:lnTo>
                  <a:lnTo>
                    <a:pt x="11801" y="15939"/>
                  </a:lnTo>
                  <a:lnTo>
                    <a:pt x="11290" y="15987"/>
                  </a:lnTo>
                  <a:lnTo>
                    <a:pt x="10755" y="16036"/>
                  </a:lnTo>
                  <a:lnTo>
                    <a:pt x="9709" y="16085"/>
                  </a:lnTo>
                  <a:lnTo>
                    <a:pt x="7592" y="16085"/>
                  </a:lnTo>
                  <a:lnTo>
                    <a:pt x="6521" y="16060"/>
                  </a:lnTo>
                  <a:lnTo>
                    <a:pt x="5475" y="16012"/>
                  </a:lnTo>
                  <a:lnTo>
                    <a:pt x="4428" y="15939"/>
                  </a:lnTo>
                  <a:lnTo>
                    <a:pt x="3382" y="15841"/>
                  </a:lnTo>
                  <a:lnTo>
                    <a:pt x="3236" y="15817"/>
                  </a:lnTo>
                  <a:lnTo>
                    <a:pt x="3236" y="15768"/>
                  </a:lnTo>
                  <a:lnTo>
                    <a:pt x="3236" y="15671"/>
                  </a:lnTo>
                  <a:lnTo>
                    <a:pt x="3212" y="15622"/>
                  </a:lnTo>
                  <a:lnTo>
                    <a:pt x="3212" y="15574"/>
                  </a:lnTo>
                  <a:lnTo>
                    <a:pt x="3236" y="15403"/>
                  </a:lnTo>
                  <a:lnTo>
                    <a:pt x="3236" y="15306"/>
                  </a:lnTo>
                  <a:lnTo>
                    <a:pt x="3212" y="15209"/>
                  </a:lnTo>
                  <a:lnTo>
                    <a:pt x="3163" y="15136"/>
                  </a:lnTo>
                  <a:lnTo>
                    <a:pt x="3090" y="15087"/>
                  </a:lnTo>
                  <a:lnTo>
                    <a:pt x="3017" y="15087"/>
                  </a:lnTo>
                  <a:lnTo>
                    <a:pt x="2920" y="15111"/>
                  </a:lnTo>
                  <a:lnTo>
                    <a:pt x="2823" y="15209"/>
                  </a:lnTo>
                  <a:lnTo>
                    <a:pt x="2750" y="15330"/>
                  </a:lnTo>
                  <a:lnTo>
                    <a:pt x="2725" y="15452"/>
                  </a:lnTo>
                  <a:lnTo>
                    <a:pt x="2701" y="15598"/>
                  </a:lnTo>
                  <a:lnTo>
                    <a:pt x="2701" y="15695"/>
                  </a:lnTo>
                  <a:lnTo>
                    <a:pt x="2141" y="15525"/>
                  </a:lnTo>
                  <a:lnTo>
                    <a:pt x="1582" y="15355"/>
                  </a:lnTo>
                  <a:lnTo>
                    <a:pt x="1314" y="15282"/>
                  </a:lnTo>
                  <a:lnTo>
                    <a:pt x="1046" y="15257"/>
                  </a:lnTo>
                  <a:lnTo>
                    <a:pt x="754" y="15233"/>
                  </a:lnTo>
                  <a:lnTo>
                    <a:pt x="487" y="15257"/>
                  </a:lnTo>
                  <a:lnTo>
                    <a:pt x="462" y="15038"/>
                  </a:lnTo>
                  <a:lnTo>
                    <a:pt x="487" y="14844"/>
                  </a:lnTo>
                  <a:lnTo>
                    <a:pt x="511" y="14625"/>
                  </a:lnTo>
                  <a:lnTo>
                    <a:pt x="584" y="14430"/>
                  </a:lnTo>
                  <a:lnTo>
                    <a:pt x="657" y="14235"/>
                  </a:lnTo>
                  <a:lnTo>
                    <a:pt x="754" y="14041"/>
                  </a:lnTo>
                  <a:lnTo>
                    <a:pt x="852" y="13870"/>
                  </a:lnTo>
                  <a:lnTo>
                    <a:pt x="973" y="13676"/>
                  </a:lnTo>
                  <a:lnTo>
                    <a:pt x="1241" y="13359"/>
                  </a:lnTo>
                  <a:lnTo>
                    <a:pt x="1557" y="13043"/>
                  </a:lnTo>
                  <a:lnTo>
                    <a:pt x="1874" y="12775"/>
                  </a:lnTo>
                  <a:lnTo>
                    <a:pt x="2190" y="12532"/>
                  </a:lnTo>
                  <a:lnTo>
                    <a:pt x="2409" y="12386"/>
                  </a:lnTo>
                  <a:lnTo>
                    <a:pt x="2604" y="12289"/>
                  </a:lnTo>
                  <a:lnTo>
                    <a:pt x="3042" y="12070"/>
                  </a:lnTo>
                  <a:lnTo>
                    <a:pt x="3480" y="11924"/>
                  </a:lnTo>
                  <a:lnTo>
                    <a:pt x="3942" y="11778"/>
                  </a:lnTo>
                  <a:lnTo>
                    <a:pt x="4234" y="11680"/>
                  </a:lnTo>
                  <a:lnTo>
                    <a:pt x="4574" y="11607"/>
                  </a:lnTo>
                  <a:lnTo>
                    <a:pt x="5231" y="11437"/>
                  </a:lnTo>
                  <a:close/>
                  <a:moveTo>
                    <a:pt x="8200" y="1"/>
                  </a:moveTo>
                  <a:lnTo>
                    <a:pt x="7811" y="50"/>
                  </a:lnTo>
                  <a:lnTo>
                    <a:pt x="7470" y="123"/>
                  </a:lnTo>
                  <a:lnTo>
                    <a:pt x="7154" y="244"/>
                  </a:lnTo>
                  <a:lnTo>
                    <a:pt x="6667" y="463"/>
                  </a:lnTo>
                  <a:lnTo>
                    <a:pt x="6424" y="609"/>
                  </a:lnTo>
                  <a:lnTo>
                    <a:pt x="6278" y="731"/>
                  </a:lnTo>
                  <a:lnTo>
                    <a:pt x="6205" y="804"/>
                  </a:lnTo>
                  <a:lnTo>
                    <a:pt x="6180" y="853"/>
                  </a:lnTo>
                  <a:lnTo>
                    <a:pt x="6205" y="926"/>
                  </a:lnTo>
                  <a:lnTo>
                    <a:pt x="6253" y="974"/>
                  </a:lnTo>
                  <a:lnTo>
                    <a:pt x="6302" y="999"/>
                  </a:lnTo>
                  <a:lnTo>
                    <a:pt x="6472" y="999"/>
                  </a:lnTo>
                  <a:lnTo>
                    <a:pt x="6594" y="950"/>
                  </a:lnTo>
                  <a:lnTo>
                    <a:pt x="6716" y="877"/>
                  </a:lnTo>
                  <a:lnTo>
                    <a:pt x="7178" y="682"/>
                  </a:lnTo>
                  <a:lnTo>
                    <a:pt x="7421" y="585"/>
                  </a:lnTo>
                  <a:lnTo>
                    <a:pt x="7665" y="488"/>
                  </a:lnTo>
                  <a:lnTo>
                    <a:pt x="8005" y="439"/>
                  </a:lnTo>
                  <a:lnTo>
                    <a:pt x="8346" y="415"/>
                  </a:lnTo>
                  <a:lnTo>
                    <a:pt x="8735" y="439"/>
                  </a:lnTo>
                  <a:lnTo>
                    <a:pt x="9125" y="488"/>
                  </a:lnTo>
                  <a:lnTo>
                    <a:pt x="9490" y="585"/>
                  </a:lnTo>
                  <a:lnTo>
                    <a:pt x="9855" y="707"/>
                  </a:lnTo>
                  <a:lnTo>
                    <a:pt x="10195" y="828"/>
                  </a:lnTo>
                  <a:lnTo>
                    <a:pt x="10487" y="974"/>
                  </a:lnTo>
                  <a:lnTo>
                    <a:pt x="10706" y="1096"/>
                  </a:lnTo>
                  <a:lnTo>
                    <a:pt x="10877" y="1242"/>
                  </a:lnTo>
                  <a:lnTo>
                    <a:pt x="11023" y="1412"/>
                  </a:lnTo>
                  <a:lnTo>
                    <a:pt x="11169" y="1583"/>
                  </a:lnTo>
                  <a:lnTo>
                    <a:pt x="11290" y="1801"/>
                  </a:lnTo>
                  <a:lnTo>
                    <a:pt x="11388" y="1996"/>
                  </a:lnTo>
                  <a:lnTo>
                    <a:pt x="11485" y="2215"/>
                  </a:lnTo>
                  <a:lnTo>
                    <a:pt x="11558" y="2458"/>
                  </a:lnTo>
                  <a:lnTo>
                    <a:pt x="11655" y="2921"/>
                  </a:lnTo>
                  <a:lnTo>
                    <a:pt x="11728" y="3407"/>
                  </a:lnTo>
                  <a:lnTo>
                    <a:pt x="11753" y="3894"/>
                  </a:lnTo>
                  <a:lnTo>
                    <a:pt x="11753" y="4356"/>
                  </a:lnTo>
                  <a:lnTo>
                    <a:pt x="11217" y="4356"/>
                  </a:lnTo>
                  <a:lnTo>
                    <a:pt x="10974" y="4332"/>
                  </a:lnTo>
                  <a:lnTo>
                    <a:pt x="10731" y="4259"/>
                  </a:lnTo>
                  <a:lnTo>
                    <a:pt x="10487" y="4210"/>
                  </a:lnTo>
                  <a:lnTo>
                    <a:pt x="10244" y="4113"/>
                  </a:lnTo>
                  <a:lnTo>
                    <a:pt x="9782" y="3918"/>
                  </a:lnTo>
                  <a:lnTo>
                    <a:pt x="9319" y="3675"/>
                  </a:lnTo>
                  <a:lnTo>
                    <a:pt x="8881" y="3432"/>
                  </a:lnTo>
                  <a:lnTo>
                    <a:pt x="8419" y="3164"/>
                  </a:lnTo>
                  <a:lnTo>
                    <a:pt x="7981" y="2921"/>
                  </a:lnTo>
                  <a:lnTo>
                    <a:pt x="7908" y="2896"/>
                  </a:lnTo>
                  <a:lnTo>
                    <a:pt x="7835" y="2896"/>
                  </a:lnTo>
                  <a:lnTo>
                    <a:pt x="7786" y="2921"/>
                  </a:lnTo>
                  <a:lnTo>
                    <a:pt x="7738" y="2945"/>
                  </a:lnTo>
                  <a:lnTo>
                    <a:pt x="7689" y="2994"/>
                  </a:lnTo>
                  <a:lnTo>
                    <a:pt x="7665" y="3042"/>
                  </a:lnTo>
                  <a:lnTo>
                    <a:pt x="7640" y="3115"/>
                  </a:lnTo>
                  <a:lnTo>
                    <a:pt x="7640" y="3164"/>
                  </a:lnTo>
                  <a:lnTo>
                    <a:pt x="7713" y="3529"/>
                  </a:lnTo>
                  <a:lnTo>
                    <a:pt x="7786" y="3894"/>
                  </a:lnTo>
                  <a:lnTo>
                    <a:pt x="7640" y="3797"/>
                  </a:lnTo>
                  <a:lnTo>
                    <a:pt x="7494" y="3699"/>
                  </a:lnTo>
                  <a:lnTo>
                    <a:pt x="7202" y="3432"/>
                  </a:lnTo>
                  <a:lnTo>
                    <a:pt x="6959" y="3140"/>
                  </a:lnTo>
                  <a:lnTo>
                    <a:pt x="6740" y="2799"/>
                  </a:lnTo>
                  <a:lnTo>
                    <a:pt x="6545" y="2458"/>
                  </a:lnTo>
                  <a:lnTo>
                    <a:pt x="6424" y="2118"/>
                  </a:lnTo>
                  <a:lnTo>
                    <a:pt x="6399" y="1947"/>
                  </a:lnTo>
                  <a:lnTo>
                    <a:pt x="6375" y="1777"/>
                  </a:lnTo>
                  <a:lnTo>
                    <a:pt x="6375" y="1607"/>
                  </a:lnTo>
                  <a:lnTo>
                    <a:pt x="6399" y="1461"/>
                  </a:lnTo>
                  <a:lnTo>
                    <a:pt x="6399" y="1388"/>
                  </a:lnTo>
                  <a:lnTo>
                    <a:pt x="6399" y="1339"/>
                  </a:lnTo>
                  <a:lnTo>
                    <a:pt x="6351" y="1291"/>
                  </a:lnTo>
                  <a:lnTo>
                    <a:pt x="6302" y="1266"/>
                  </a:lnTo>
                  <a:lnTo>
                    <a:pt x="6205" y="1266"/>
                  </a:lnTo>
                  <a:lnTo>
                    <a:pt x="6156" y="1291"/>
                  </a:lnTo>
                  <a:lnTo>
                    <a:pt x="6107" y="1339"/>
                  </a:lnTo>
                  <a:lnTo>
                    <a:pt x="6034" y="1485"/>
                  </a:lnTo>
                  <a:lnTo>
                    <a:pt x="6010" y="1655"/>
                  </a:lnTo>
                  <a:lnTo>
                    <a:pt x="5815" y="1680"/>
                  </a:lnTo>
                  <a:lnTo>
                    <a:pt x="5645" y="1728"/>
                  </a:lnTo>
                  <a:lnTo>
                    <a:pt x="5475" y="1826"/>
                  </a:lnTo>
                  <a:lnTo>
                    <a:pt x="5304" y="1923"/>
                  </a:lnTo>
                  <a:lnTo>
                    <a:pt x="5085" y="2069"/>
                  </a:lnTo>
                  <a:lnTo>
                    <a:pt x="4891" y="2215"/>
                  </a:lnTo>
                  <a:lnTo>
                    <a:pt x="4720" y="2337"/>
                  </a:lnTo>
                  <a:lnTo>
                    <a:pt x="4647" y="2410"/>
                  </a:lnTo>
                  <a:lnTo>
                    <a:pt x="4599" y="2507"/>
                  </a:lnTo>
                  <a:lnTo>
                    <a:pt x="4574" y="2531"/>
                  </a:lnTo>
                  <a:lnTo>
                    <a:pt x="4599" y="2556"/>
                  </a:lnTo>
                  <a:lnTo>
                    <a:pt x="4623" y="2580"/>
                  </a:lnTo>
                  <a:lnTo>
                    <a:pt x="4647" y="2604"/>
                  </a:lnTo>
                  <a:lnTo>
                    <a:pt x="4745" y="2580"/>
                  </a:lnTo>
                  <a:lnTo>
                    <a:pt x="4818" y="2556"/>
                  </a:lnTo>
                  <a:lnTo>
                    <a:pt x="4988" y="2458"/>
                  </a:lnTo>
                  <a:lnTo>
                    <a:pt x="5280" y="2239"/>
                  </a:lnTo>
                  <a:lnTo>
                    <a:pt x="5621" y="1996"/>
                  </a:lnTo>
                  <a:lnTo>
                    <a:pt x="5986" y="1801"/>
                  </a:lnTo>
                  <a:lnTo>
                    <a:pt x="5986" y="1996"/>
                  </a:lnTo>
                  <a:lnTo>
                    <a:pt x="6034" y="2166"/>
                  </a:lnTo>
                  <a:lnTo>
                    <a:pt x="6083" y="2337"/>
                  </a:lnTo>
                  <a:lnTo>
                    <a:pt x="6156" y="2531"/>
                  </a:lnTo>
                  <a:lnTo>
                    <a:pt x="6302" y="2872"/>
                  </a:lnTo>
                  <a:lnTo>
                    <a:pt x="6472" y="3164"/>
                  </a:lnTo>
                  <a:lnTo>
                    <a:pt x="6618" y="3359"/>
                  </a:lnTo>
                  <a:lnTo>
                    <a:pt x="6764" y="3578"/>
                  </a:lnTo>
                  <a:lnTo>
                    <a:pt x="6959" y="3772"/>
                  </a:lnTo>
                  <a:lnTo>
                    <a:pt x="7129" y="3967"/>
                  </a:lnTo>
                  <a:lnTo>
                    <a:pt x="7348" y="4137"/>
                  </a:lnTo>
                  <a:lnTo>
                    <a:pt x="7567" y="4283"/>
                  </a:lnTo>
                  <a:lnTo>
                    <a:pt x="7811" y="4381"/>
                  </a:lnTo>
                  <a:lnTo>
                    <a:pt x="8054" y="4454"/>
                  </a:lnTo>
                  <a:lnTo>
                    <a:pt x="8151" y="4454"/>
                  </a:lnTo>
                  <a:lnTo>
                    <a:pt x="8249" y="4381"/>
                  </a:lnTo>
                  <a:lnTo>
                    <a:pt x="8297" y="4356"/>
                  </a:lnTo>
                  <a:lnTo>
                    <a:pt x="8322" y="4308"/>
                  </a:lnTo>
                  <a:lnTo>
                    <a:pt x="8322" y="4235"/>
                  </a:lnTo>
                  <a:lnTo>
                    <a:pt x="8322" y="4186"/>
                  </a:lnTo>
                  <a:lnTo>
                    <a:pt x="8151" y="3505"/>
                  </a:lnTo>
                  <a:lnTo>
                    <a:pt x="8151" y="3505"/>
                  </a:lnTo>
                  <a:lnTo>
                    <a:pt x="8881" y="3918"/>
                  </a:lnTo>
                  <a:lnTo>
                    <a:pt x="9587" y="4283"/>
                  </a:lnTo>
                  <a:lnTo>
                    <a:pt x="9952" y="4429"/>
                  </a:lnTo>
                  <a:lnTo>
                    <a:pt x="10317" y="4575"/>
                  </a:lnTo>
                  <a:lnTo>
                    <a:pt x="10682" y="4697"/>
                  </a:lnTo>
                  <a:lnTo>
                    <a:pt x="11071" y="4746"/>
                  </a:lnTo>
                  <a:lnTo>
                    <a:pt x="11169" y="4940"/>
                  </a:lnTo>
                  <a:lnTo>
                    <a:pt x="11242" y="5111"/>
                  </a:lnTo>
                  <a:lnTo>
                    <a:pt x="11266" y="5281"/>
                  </a:lnTo>
                  <a:lnTo>
                    <a:pt x="11266" y="5451"/>
                  </a:lnTo>
                  <a:lnTo>
                    <a:pt x="11242" y="5792"/>
                  </a:lnTo>
                  <a:lnTo>
                    <a:pt x="11266" y="5865"/>
                  </a:lnTo>
                  <a:lnTo>
                    <a:pt x="11315" y="5938"/>
                  </a:lnTo>
                  <a:lnTo>
                    <a:pt x="11363" y="5987"/>
                  </a:lnTo>
                  <a:lnTo>
                    <a:pt x="11509" y="5987"/>
                  </a:lnTo>
                  <a:lnTo>
                    <a:pt x="11582" y="5962"/>
                  </a:lnTo>
                  <a:lnTo>
                    <a:pt x="11631" y="5914"/>
                  </a:lnTo>
                  <a:lnTo>
                    <a:pt x="11655" y="5841"/>
                  </a:lnTo>
                  <a:lnTo>
                    <a:pt x="11704" y="5622"/>
                  </a:lnTo>
                  <a:lnTo>
                    <a:pt x="11704" y="5354"/>
                  </a:lnTo>
                  <a:lnTo>
                    <a:pt x="11680" y="5135"/>
                  </a:lnTo>
                  <a:lnTo>
                    <a:pt x="11607" y="4892"/>
                  </a:lnTo>
                  <a:lnTo>
                    <a:pt x="11558" y="4794"/>
                  </a:lnTo>
                  <a:lnTo>
                    <a:pt x="11680" y="4770"/>
                  </a:lnTo>
                  <a:lnTo>
                    <a:pt x="11801" y="4940"/>
                  </a:lnTo>
                  <a:lnTo>
                    <a:pt x="11923" y="5111"/>
                  </a:lnTo>
                  <a:lnTo>
                    <a:pt x="11996" y="5305"/>
                  </a:lnTo>
                  <a:lnTo>
                    <a:pt x="12044" y="5500"/>
                  </a:lnTo>
                  <a:lnTo>
                    <a:pt x="12069" y="5695"/>
                  </a:lnTo>
                  <a:lnTo>
                    <a:pt x="12093" y="5889"/>
                  </a:lnTo>
                  <a:lnTo>
                    <a:pt x="12069" y="6108"/>
                  </a:lnTo>
                  <a:lnTo>
                    <a:pt x="12044" y="6303"/>
                  </a:lnTo>
                  <a:lnTo>
                    <a:pt x="11996" y="6522"/>
                  </a:lnTo>
                  <a:lnTo>
                    <a:pt x="11899" y="6692"/>
                  </a:lnTo>
                  <a:lnTo>
                    <a:pt x="11801" y="6887"/>
                  </a:lnTo>
                  <a:lnTo>
                    <a:pt x="11655" y="7033"/>
                  </a:lnTo>
                  <a:lnTo>
                    <a:pt x="11631" y="7082"/>
                  </a:lnTo>
                  <a:lnTo>
                    <a:pt x="11631" y="6936"/>
                  </a:lnTo>
                  <a:lnTo>
                    <a:pt x="11631" y="6814"/>
                  </a:lnTo>
                  <a:lnTo>
                    <a:pt x="11582" y="6717"/>
                  </a:lnTo>
                  <a:lnTo>
                    <a:pt x="11509" y="6619"/>
                  </a:lnTo>
                  <a:lnTo>
                    <a:pt x="11436" y="6571"/>
                  </a:lnTo>
                  <a:lnTo>
                    <a:pt x="11290" y="6571"/>
                  </a:lnTo>
                  <a:lnTo>
                    <a:pt x="11242" y="6619"/>
                  </a:lnTo>
                  <a:lnTo>
                    <a:pt x="11193" y="6668"/>
                  </a:lnTo>
                  <a:lnTo>
                    <a:pt x="11169" y="6717"/>
                  </a:lnTo>
                  <a:lnTo>
                    <a:pt x="11169" y="6790"/>
                  </a:lnTo>
                  <a:lnTo>
                    <a:pt x="11193" y="6863"/>
                  </a:lnTo>
                  <a:lnTo>
                    <a:pt x="11169" y="6838"/>
                  </a:lnTo>
                  <a:lnTo>
                    <a:pt x="11144" y="6863"/>
                  </a:lnTo>
                  <a:lnTo>
                    <a:pt x="11144" y="6984"/>
                  </a:lnTo>
                  <a:lnTo>
                    <a:pt x="11071" y="7228"/>
                  </a:lnTo>
                  <a:lnTo>
                    <a:pt x="10974" y="7447"/>
                  </a:lnTo>
                  <a:lnTo>
                    <a:pt x="10755" y="7933"/>
                  </a:lnTo>
                  <a:lnTo>
                    <a:pt x="10487" y="8396"/>
                  </a:lnTo>
                  <a:lnTo>
                    <a:pt x="10317" y="8663"/>
                  </a:lnTo>
                  <a:lnTo>
                    <a:pt x="10098" y="8907"/>
                  </a:lnTo>
                  <a:lnTo>
                    <a:pt x="9879" y="9126"/>
                  </a:lnTo>
                  <a:lnTo>
                    <a:pt x="9611" y="9320"/>
                  </a:lnTo>
                  <a:lnTo>
                    <a:pt x="9344" y="9491"/>
                  </a:lnTo>
                  <a:lnTo>
                    <a:pt x="9052" y="9637"/>
                  </a:lnTo>
                  <a:lnTo>
                    <a:pt x="8735" y="9734"/>
                  </a:lnTo>
                  <a:lnTo>
                    <a:pt x="8419" y="9782"/>
                  </a:lnTo>
                  <a:lnTo>
                    <a:pt x="8078" y="9807"/>
                  </a:lnTo>
                  <a:lnTo>
                    <a:pt x="7738" y="9782"/>
                  </a:lnTo>
                  <a:lnTo>
                    <a:pt x="7397" y="9709"/>
                  </a:lnTo>
                  <a:lnTo>
                    <a:pt x="7056" y="9612"/>
                  </a:lnTo>
                  <a:lnTo>
                    <a:pt x="6716" y="9466"/>
                  </a:lnTo>
                  <a:lnTo>
                    <a:pt x="6424" y="9296"/>
                  </a:lnTo>
                  <a:lnTo>
                    <a:pt x="6107" y="9126"/>
                  </a:lnTo>
                  <a:lnTo>
                    <a:pt x="5840" y="8907"/>
                  </a:lnTo>
                  <a:lnTo>
                    <a:pt x="5596" y="8712"/>
                  </a:lnTo>
                  <a:lnTo>
                    <a:pt x="5377" y="8469"/>
                  </a:lnTo>
                  <a:lnTo>
                    <a:pt x="5158" y="8225"/>
                  </a:lnTo>
                  <a:lnTo>
                    <a:pt x="4988" y="7958"/>
                  </a:lnTo>
                  <a:lnTo>
                    <a:pt x="4891" y="7787"/>
                  </a:lnTo>
                  <a:lnTo>
                    <a:pt x="4818" y="7641"/>
                  </a:lnTo>
                  <a:lnTo>
                    <a:pt x="4696" y="7301"/>
                  </a:lnTo>
                  <a:lnTo>
                    <a:pt x="4599" y="6960"/>
                  </a:lnTo>
                  <a:lnTo>
                    <a:pt x="4477" y="6644"/>
                  </a:lnTo>
                  <a:lnTo>
                    <a:pt x="4428" y="6571"/>
                  </a:lnTo>
                  <a:lnTo>
                    <a:pt x="4355" y="6546"/>
                  </a:lnTo>
                  <a:lnTo>
                    <a:pt x="4282" y="6571"/>
                  </a:lnTo>
                  <a:lnTo>
                    <a:pt x="4258" y="6595"/>
                  </a:lnTo>
                  <a:lnTo>
                    <a:pt x="4234" y="6644"/>
                  </a:lnTo>
                  <a:lnTo>
                    <a:pt x="4209" y="6936"/>
                  </a:lnTo>
                  <a:lnTo>
                    <a:pt x="4234" y="7228"/>
                  </a:lnTo>
                  <a:lnTo>
                    <a:pt x="4088" y="7130"/>
                  </a:lnTo>
                  <a:lnTo>
                    <a:pt x="3966" y="7033"/>
                  </a:lnTo>
                  <a:lnTo>
                    <a:pt x="3845" y="6911"/>
                  </a:lnTo>
                  <a:lnTo>
                    <a:pt x="3772" y="6790"/>
                  </a:lnTo>
                  <a:lnTo>
                    <a:pt x="3699" y="6644"/>
                  </a:lnTo>
                  <a:lnTo>
                    <a:pt x="3650" y="6473"/>
                  </a:lnTo>
                  <a:lnTo>
                    <a:pt x="3577" y="6133"/>
                  </a:lnTo>
                  <a:lnTo>
                    <a:pt x="3553" y="5816"/>
                  </a:lnTo>
                  <a:lnTo>
                    <a:pt x="3577" y="5670"/>
                  </a:lnTo>
                  <a:lnTo>
                    <a:pt x="3601" y="5524"/>
                  </a:lnTo>
                  <a:lnTo>
                    <a:pt x="3650" y="5378"/>
                  </a:lnTo>
                  <a:lnTo>
                    <a:pt x="3699" y="5232"/>
                  </a:lnTo>
                  <a:lnTo>
                    <a:pt x="3772" y="5111"/>
                  </a:lnTo>
                  <a:lnTo>
                    <a:pt x="3893" y="5013"/>
                  </a:lnTo>
                  <a:lnTo>
                    <a:pt x="3942" y="5013"/>
                  </a:lnTo>
                  <a:lnTo>
                    <a:pt x="3918" y="5208"/>
                  </a:lnTo>
                  <a:lnTo>
                    <a:pt x="3942" y="5403"/>
                  </a:lnTo>
                  <a:lnTo>
                    <a:pt x="3966" y="5476"/>
                  </a:lnTo>
                  <a:lnTo>
                    <a:pt x="4015" y="5549"/>
                  </a:lnTo>
                  <a:lnTo>
                    <a:pt x="4063" y="5622"/>
                  </a:lnTo>
                  <a:lnTo>
                    <a:pt x="4136" y="5670"/>
                  </a:lnTo>
                  <a:lnTo>
                    <a:pt x="4209" y="5695"/>
                  </a:lnTo>
                  <a:lnTo>
                    <a:pt x="4258" y="5670"/>
                  </a:lnTo>
                  <a:lnTo>
                    <a:pt x="4307" y="5646"/>
                  </a:lnTo>
                  <a:lnTo>
                    <a:pt x="4355" y="5597"/>
                  </a:lnTo>
                  <a:lnTo>
                    <a:pt x="4355" y="5476"/>
                  </a:lnTo>
                  <a:lnTo>
                    <a:pt x="4355" y="5403"/>
                  </a:lnTo>
                  <a:lnTo>
                    <a:pt x="4307" y="5208"/>
                  </a:lnTo>
                  <a:lnTo>
                    <a:pt x="4331" y="5086"/>
                  </a:lnTo>
                  <a:lnTo>
                    <a:pt x="4355" y="4965"/>
                  </a:lnTo>
                  <a:lnTo>
                    <a:pt x="4453" y="4746"/>
                  </a:lnTo>
                  <a:lnTo>
                    <a:pt x="4550" y="4575"/>
                  </a:lnTo>
                  <a:lnTo>
                    <a:pt x="4647" y="4405"/>
                  </a:lnTo>
                  <a:lnTo>
                    <a:pt x="5085" y="4016"/>
                  </a:lnTo>
                  <a:lnTo>
                    <a:pt x="5377" y="3748"/>
                  </a:lnTo>
                  <a:lnTo>
                    <a:pt x="5669" y="3432"/>
                  </a:lnTo>
                  <a:lnTo>
                    <a:pt x="5791" y="3237"/>
                  </a:lnTo>
                  <a:lnTo>
                    <a:pt x="5888" y="3067"/>
                  </a:lnTo>
                  <a:lnTo>
                    <a:pt x="5961" y="2872"/>
                  </a:lnTo>
                  <a:lnTo>
                    <a:pt x="6010" y="2677"/>
                  </a:lnTo>
                  <a:lnTo>
                    <a:pt x="5986" y="2629"/>
                  </a:lnTo>
                  <a:lnTo>
                    <a:pt x="5937" y="2604"/>
                  </a:lnTo>
                  <a:lnTo>
                    <a:pt x="5888" y="2604"/>
                  </a:lnTo>
                  <a:lnTo>
                    <a:pt x="5864" y="2629"/>
                  </a:lnTo>
                  <a:lnTo>
                    <a:pt x="5718" y="2750"/>
                  </a:lnTo>
                  <a:lnTo>
                    <a:pt x="5596" y="2921"/>
                  </a:lnTo>
                  <a:lnTo>
                    <a:pt x="5377" y="3237"/>
                  </a:lnTo>
                  <a:lnTo>
                    <a:pt x="5110" y="3505"/>
                  </a:lnTo>
                  <a:lnTo>
                    <a:pt x="4818" y="3772"/>
                  </a:lnTo>
                  <a:lnTo>
                    <a:pt x="4647" y="3894"/>
                  </a:lnTo>
                  <a:lnTo>
                    <a:pt x="4453" y="4040"/>
                  </a:lnTo>
                  <a:lnTo>
                    <a:pt x="4063" y="4332"/>
                  </a:lnTo>
                  <a:lnTo>
                    <a:pt x="4112" y="3894"/>
                  </a:lnTo>
                  <a:lnTo>
                    <a:pt x="4209" y="3456"/>
                  </a:lnTo>
                  <a:lnTo>
                    <a:pt x="4331" y="3042"/>
                  </a:lnTo>
                  <a:lnTo>
                    <a:pt x="4477" y="2629"/>
                  </a:lnTo>
                  <a:lnTo>
                    <a:pt x="4599" y="2337"/>
                  </a:lnTo>
                  <a:lnTo>
                    <a:pt x="4769" y="2045"/>
                  </a:lnTo>
                  <a:lnTo>
                    <a:pt x="4939" y="1777"/>
                  </a:lnTo>
                  <a:lnTo>
                    <a:pt x="5158" y="1558"/>
                  </a:lnTo>
                  <a:lnTo>
                    <a:pt x="5256" y="1485"/>
                  </a:lnTo>
                  <a:lnTo>
                    <a:pt x="5377" y="1412"/>
                  </a:lnTo>
                  <a:lnTo>
                    <a:pt x="5596" y="1364"/>
                  </a:lnTo>
                  <a:lnTo>
                    <a:pt x="5815" y="1315"/>
                  </a:lnTo>
                  <a:lnTo>
                    <a:pt x="5913" y="1291"/>
                  </a:lnTo>
                  <a:lnTo>
                    <a:pt x="6034" y="1242"/>
                  </a:lnTo>
                  <a:lnTo>
                    <a:pt x="6034" y="1218"/>
                  </a:lnTo>
                  <a:lnTo>
                    <a:pt x="6034" y="1193"/>
                  </a:lnTo>
                  <a:lnTo>
                    <a:pt x="5961" y="1096"/>
                  </a:lnTo>
                  <a:lnTo>
                    <a:pt x="5888" y="1023"/>
                  </a:lnTo>
                  <a:lnTo>
                    <a:pt x="5767" y="974"/>
                  </a:lnTo>
                  <a:lnTo>
                    <a:pt x="5523" y="974"/>
                  </a:lnTo>
                  <a:lnTo>
                    <a:pt x="5402" y="999"/>
                  </a:lnTo>
                  <a:lnTo>
                    <a:pt x="5183" y="1072"/>
                  </a:lnTo>
                  <a:lnTo>
                    <a:pt x="5037" y="1145"/>
                  </a:lnTo>
                  <a:lnTo>
                    <a:pt x="4915" y="1242"/>
                  </a:lnTo>
                  <a:lnTo>
                    <a:pt x="4793" y="1364"/>
                  </a:lnTo>
                  <a:lnTo>
                    <a:pt x="4672" y="1485"/>
                  </a:lnTo>
                  <a:lnTo>
                    <a:pt x="4477" y="1728"/>
                  </a:lnTo>
                  <a:lnTo>
                    <a:pt x="4307" y="2020"/>
                  </a:lnTo>
                  <a:lnTo>
                    <a:pt x="4161" y="2312"/>
                  </a:lnTo>
                  <a:lnTo>
                    <a:pt x="4015" y="2653"/>
                  </a:lnTo>
                  <a:lnTo>
                    <a:pt x="3893" y="3018"/>
                  </a:lnTo>
                  <a:lnTo>
                    <a:pt x="3772" y="3359"/>
                  </a:lnTo>
                  <a:lnTo>
                    <a:pt x="3699" y="3724"/>
                  </a:lnTo>
                  <a:lnTo>
                    <a:pt x="3650" y="4113"/>
                  </a:lnTo>
                  <a:lnTo>
                    <a:pt x="3650" y="4454"/>
                  </a:lnTo>
                  <a:lnTo>
                    <a:pt x="3674" y="4819"/>
                  </a:lnTo>
                  <a:lnTo>
                    <a:pt x="3553" y="4892"/>
                  </a:lnTo>
                  <a:lnTo>
                    <a:pt x="3455" y="5038"/>
                  </a:lnTo>
                  <a:lnTo>
                    <a:pt x="3382" y="5184"/>
                  </a:lnTo>
                  <a:lnTo>
                    <a:pt x="3334" y="5378"/>
                  </a:lnTo>
                  <a:lnTo>
                    <a:pt x="3236" y="5719"/>
                  </a:lnTo>
                  <a:lnTo>
                    <a:pt x="3212" y="5962"/>
                  </a:lnTo>
                  <a:lnTo>
                    <a:pt x="3236" y="6230"/>
                  </a:lnTo>
                  <a:lnTo>
                    <a:pt x="3285" y="6522"/>
                  </a:lnTo>
                  <a:lnTo>
                    <a:pt x="3358" y="6814"/>
                  </a:lnTo>
                  <a:lnTo>
                    <a:pt x="3480" y="7082"/>
                  </a:lnTo>
                  <a:lnTo>
                    <a:pt x="3626" y="7325"/>
                  </a:lnTo>
                  <a:lnTo>
                    <a:pt x="3723" y="7422"/>
                  </a:lnTo>
                  <a:lnTo>
                    <a:pt x="3845" y="7520"/>
                  </a:lnTo>
                  <a:lnTo>
                    <a:pt x="3942" y="7593"/>
                  </a:lnTo>
                  <a:lnTo>
                    <a:pt x="4063" y="7641"/>
                  </a:lnTo>
                  <a:lnTo>
                    <a:pt x="4209" y="7690"/>
                  </a:lnTo>
                  <a:lnTo>
                    <a:pt x="4355" y="7690"/>
                  </a:lnTo>
                  <a:lnTo>
                    <a:pt x="4477" y="7933"/>
                  </a:lnTo>
                  <a:lnTo>
                    <a:pt x="4599" y="8177"/>
                  </a:lnTo>
                  <a:lnTo>
                    <a:pt x="4745" y="8396"/>
                  </a:lnTo>
                  <a:lnTo>
                    <a:pt x="4915" y="8615"/>
                  </a:lnTo>
                  <a:lnTo>
                    <a:pt x="5085" y="8809"/>
                  </a:lnTo>
                  <a:lnTo>
                    <a:pt x="5256" y="8980"/>
                  </a:lnTo>
                  <a:lnTo>
                    <a:pt x="5645" y="9320"/>
                  </a:lnTo>
                  <a:lnTo>
                    <a:pt x="6010" y="9588"/>
                  </a:lnTo>
                  <a:lnTo>
                    <a:pt x="6424" y="9831"/>
                  </a:lnTo>
                  <a:lnTo>
                    <a:pt x="6351" y="9855"/>
                  </a:lnTo>
                  <a:lnTo>
                    <a:pt x="6278" y="9928"/>
                  </a:lnTo>
                  <a:lnTo>
                    <a:pt x="6253" y="10001"/>
                  </a:lnTo>
                  <a:lnTo>
                    <a:pt x="6205" y="10074"/>
                  </a:lnTo>
                  <a:lnTo>
                    <a:pt x="6180" y="10269"/>
                  </a:lnTo>
                  <a:lnTo>
                    <a:pt x="6156" y="10464"/>
                  </a:lnTo>
                  <a:lnTo>
                    <a:pt x="6156" y="10610"/>
                  </a:lnTo>
                  <a:lnTo>
                    <a:pt x="6180" y="10804"/>
                  </a:lnTo>
                  <a:lnTo>
                    <a:pt x="6010" y="10829"/>
                  </a:lnTo>
                  <a:lnTo>
                    <a:pt x="5864" y="10853"/>
                  </a:lnTo>
                  <a:lnTo>
                    <a:pt x="5596" y="10902"/>
                  </a:lnTo>
                  <a:lnTo>
                    <a:pt x="5231" y="10975"/>
                  </a:lnTo>
                  <a:lnTo>
                    <a:pt x="4866" y="11072"/>
                  </a:lnTo>
                  <a:lnTo>
                    <a:pt x="4161" y="11242"/>
                  </a:lnTo>
                  <a:lnTo>
                    <a:pt x="3480" y="11437"/>
                  </a:lnTo>
                  <a:lnTo>
                    <a:pt x="2993" y="11632"/>
                  </a:lnTo>
                  <a:lnTo>
                    <a:pt x="2531" y="11826"/>
                  </a:lnTo>
                  <a:lnTo>
                    <a:pt x="2068" y="12070"/>
                  </a:lnTo>
                  <a:lnTo>
                    <a:pt x="1655" y="12362"/>
                  </a:lnTo>
                  <a:lnTo>
                    <a:pt x="1314" y="12654"/>
                  </a:lnTo>
                  <a:lnTo>
                    <a:pt x="973" y="12970"/>
                  </a:lnTo>
                  <a:lnTo>
                    <a:pt x="681" y="13335"/>
                  </a:lnTo>
                  <a:lnTo>
                    <a:pt x="414" y="13700"/>
                  </a:lnTo>
                  <a:lnTo>
                    <a:pt x="316" y="13919"/>
                  </a:lnTo>
                  <a:lnTo>
                    <a:pt x="219" y="14114"/>
                  </a:lnTo>
                  <a:lnTo>
                    <a:pt x="122" y="14333"/>
                  </a:lnTo>
                  <a:lnTo>
                    <a:pt x="73" y="14552"/>
                  </a:lnTo>
                  <a:lnTo>
                    <a:pt x="24" y="14771"/>
                  </a:lnTo>
                  <a:lnTo>
                    <a:pt x="0" y="14990"/>
                  </a:lnTo>
                  <a:lnTo>
                    <a:pt x="24" y="15209"/>
                  </a:lnTo>
                  <a:lnTo>
                    <a:pt x="49" y="15428"/>
                  </a:lnTo>
                  <a:lnTo>
                    <a:pt x="73" y="15525"/>
                  </a:lnTo>
                  <a:lnTo>
                    <a:pt x="122" y="15574"/>
                  </a:lnTo>
                  <a:lnTo>
                    <a:pt x="170" y="15598"/>
                  </a:lnTo>
                  <a:lnTo>
                    <a:pt x="243" y="15598"/>
                  </a:lnTo>
                  <a:lnTo>
                    <a:pt x="316" y="15671"/>
                  </a:lnTo>
                  <a:lnTo>
                    <a:pt x="414" y="15695"/>
                  </a:lnTo>
                  <a:lnTo>
                    <a:pt x="803" y="15720"/>
                  </a:lnTo>
                  <a:lnTo>
                    <a:pt x="1217" y="15793"/>
                  </a:lnTo>
                  <a:lnTo>
                    <a:pt x="1606" y="15890"/>
                  </a:lnTo>
                  <a:lnTo>
                    <a:pt x="1995" y="15987"/>
                  </a:lnTo>
                  <a:lnTo>
                    <a:pt x="2774" y="16231"/>
                  </a:lnTo>
                  <a:lnTo>
                    <a:pt x="3163" y="16328"/>
                  </a:lnTo>
                  <a:lnTo>
                    <a:pt x="3553" y="16401"/>
                  </a:lnTo>
                  <a:lnTo>
                    <a:pt x="4599" y="16498"/>
                  </a:lnTo>
                  <a:lnTo>
                    <a:pt x="5669" y="16547"/>
                  </a:lnTo>
                  <a:lnTo>
                    <a:pt x="6716" y="16596"/>
                  </a:lnTo>
                  <a:lnTo>
                    <a:pt x="7762" y="16620"/>
                  </a:lnTo>
                  <a:lnTo>
                    <a:pt x="9879" y="16620"/>
                  </a:lnTo>
                  <a:lnTo>
                    <a:pt x="10950" y="16547"/>
                  </a:lnTo>
                  <a:lnTo>
                    <a:pt x="11996" y="16450"/>
                  </a:lnTo>
                  <a:lnTo>
                    <a:pt x="12823" y="16352"/>
                  </a:lnTo>
                  <a:lnTo>
                    <a:pt x="13626" y="16255"/>
                  </a:lnTo>
                  <a:lnTo>
                    <a:pt x="14040" y="16206"/>
                  </a:lnTo>
                  <a:lnTo>
                    <a:pt x="14453" y="16109"/>
                  </a:lnTo>
                  <a:lnTo>
                    <a:pt x="14843" y="16012"/>
                  </a:lnTo>
                  <a:lnTo>
                    <a:pt x="15232" y="15890"/>
                  </a:lnTo>
                  <a:lnTo>
                    <a:pt x="15305" y="15841"/>
                  </a:lnTo>
                  <a:lnTo>
                    <a:pt x="15378" y="15768"/>
                  </a:lnTo>
                  <a:lnTo>
                    <a:pt x="15402" y="15695"/>
                  </a:lnTo>
                  <a:lnTo>
                    <a:pt x="15427" y="15622"/>
                  </a:lnTo>
                  <a:lnTo>
                    <a:pt x="15524" y="15622"/>
                  </a:lnTo>
                  <a:lnTo>
                    <a:pt x="15621" y="15574"/>
                  </a:lnTo>
                  <a:lnTo>
                    <a:pt x="15670" y="15549"/>
                  </a:lnTo>
                  <a:lnTo>
                    <a:pt x="15694" y="15501"/>
                  </a:lnTo>
                  <a:lnTo>
                    <a:pt x="15694" y="15452"/>
                  </a:lnTo>
                  <a:lnTo>
                    <a:pt x="15694" y="15379"/>
                  </a:lnTo>
                  <a:lnTo>
                    <a:pt x="15646" y="14965"/>
                  </a:lnTo>
                  <a:lnTo>
                    <a:pt x="15548" y="14576"/>
                  </a:lnTo>
                  <a:lnTo>
                    <a:pt x="15427" y="14187"/>
                  </a:lnTo>
                  <a:lnTo>
                    <a:pt x="15256" y="13822"/>
                  </a:lnTo>
                  <a:lnTo>
                    <a:pt x="15281" y="13822"/>
                  </a:lnTo>
                  <a:lnTo>
                    <a:pt x="15329" y="13797"/>
                  </a:lnTo>
                  <a:lnTo>
                    <a:pt x="15354" y="13724"/>
                  </a:lnTo>
                  <a:lnTo>
                    <a:pt x="15354" y="13676"/>
                  </a:lnTo>
                  <a:lnTo>
                    <a:pt x="15305" y="13627"/>
                  </a:lnTo>
                  <a:lnTo>
                    <a:pt x="15110" y="13554"/>
                  </a:lnTo>
                  <a:lnTo>
                    <a:pt x="14989" y="13359"/>
                  </a:lnTo>
                  <a:lnTo>
                    <a:pt x="14843" y="13140"/>
                  </a:lnTo>
                  <a:lnTo>
                    <a:pt x="14502" y="12751"/>
                  </a:lnTo>
                  <a:lnTo>
                    <a:pt x="14113" y="12386"/>
                  </a:lnTo>
                  <a:lnTo>
                    <a:pt x="13699" y="12070"/>
                  </a:lnTo>
                  <a:lnTo>
                    <a:pt x="13456" y="11924"/>
                  </a:lnTo>
                  <a:lnTo>
                    <a:pt x="13237" y="11778"/>
                  </a:lnTo>
                  <a:lnTo>
                    <a:pt x="12726" y="11559"/>
                  </a:lnTo>
                  <a:lnTo>
                    <a:pt x="12215" y="11388"/>
                  </a:lnTo>
                  <a:lnTo>
                    <a:pt x="11680" y="11242"/>
                  </a:lnTo>
                  <a:lnTo>
                    <a:pt x="11071" y="11121"/>
                  </a:lnTo>
                  <a:lnTo>
                    <a:pt x="10463" y="11023"/>
                  </a:lnTo>
                  <a:lnTo>
                    <a:pt x="10341" y="10999"/>
                  </a:lnTo>
                  <a:lnTo>
                    <a:pt x="10244" y="10975"/>
                  </a:lnTo>
                  <a:lnTo>
                    <a:pt x="9879" y="10902"/>
                  </a:lnTo>
                  <a:lnTo>
                    <a:pt x="9684" y="10877"/>
                  </a:lnTo>
                  <a:lnTo>
                    <a:pt x="9490" y="10877"/>
                  </a:lnTo>
                  <a:lnTo>
                    <a:pt x="9490" y="10780"/>
                  </a:lnTo>
                  <a:lnTo>
                    <a:pt x="9490" y="10658"/>
                  </a:lnTo>
                  <a:lnTo>
                    <a:pt x="9490" y="10415"/>
                  </a:lnTo>
                  <a:lnTo>
                    <a:pt x="9490" y="10172"/>
                  </a:lnTo>
                  <a:lnTo>
                    <a:pt x="9465" y="10050"/>
                  </a:lnTo>
                  <a:lnTo>
                    <a:pt x="9441" y="9977"/>
                  </a:lnTo>
                  <a:lnTo>
                    <a:pt x="9660" y="9831"/>
                  </a:lnTo>
                  <a:lnTo>
                    <a:pt x="9879" y="9709"/>
                  </a:lnTo>
                  <a:lnTo>
                    <a:pt x="10098" y="9539"/>
                  </a:lnTo>
                  <a:lnTo>
                    <a:pt x="10293" y="9369"/>
                  </a:lnTo>
                  <a:lnTo>
                    <a:pt x="10463" y="9174"/>
                  </a:lnTo>
                  <a:lnTo>
                    <a:pt x="10633" y="8980"/>
                  </a:lnTo>
                  <a:lnTo>
                    <a:pt x="10804" y="8761"/>
                  </a:lnTo>
                  <a:lnTo>
                    <a:pt x="10950" y="8542"/>
                  </a:lnTo>
                  <a:lnTo>
                    <a:pt x="11193" y="8128"/>
                  </a:lnTo>
                  <a:lnTo>
                    <a:pt x="11363" y="7812"/>
                  </a:lnTo>
                  <a:lnTo>
                    <a:pt x="11509" y="7495"/>
                  </a:lnTo>
                  <a:lnTo>
                    <a:pt x="11582" y="7495"/>
                  </a:lnTo>
                  <a:lnTo>
                    <a:pt x="11655" y="7471"/>
                  </a:lnTo>
                  <a:lnTo>
                    <a:pt x="11801" y="7398"/>
                  </a:lnTo>
                  <a:lnTo>
                    <a:pt x="11947" y="7252"/>
                  </a:lnTo>
                  <a:lnTo>
                    <a:pt x="12093" y="7082"/>
                  </a:lnTo>
                  <a:lnTo>
                    <a:pt x="12215" y="6887"/>
                  </a:lnTo>
                  <a:lnTo>
                    <a:pt x="12288" y="6717"/>
                  </a:lnTo>
                  <a:lnTo>
                    <a:pt x="12409" y="6425"/>
                  </a:lnTo>
                  <a:lnTo>
                    <a:pt x="12458" y="6206"/>
                  </a:lnTo>
                  <a:lnTo>
                    <a:pt x="12482" y="5987"/>
                  </a:lnTo>
                  <a:lnTo>
                    <a:pt x="12482" y="5768"/>
                  </a:lnTo>
                  <a:lnTo>
                    <a:pt x="12458" y="5549"/>
                  </a:lnTo>
                  <a:lnTo>
                    <a:pt x="12434" y="5330"/>
                  </a:lnTo>
                  <a:lnTo>
                    <a:pt x="12361" y="5111"/>
                  </a:lnTo>
                  <a:lnTo>
                    <a:pt x="12263" y="4916"/>
                  </a:lnTo>
                  <a:lnTo>
                    <a:pt x="12142" y="4721"/>
                  </a:lnTo>
                  <a:lnTo>
                    <a:pt x="12190" y="4697"/>
                  </a:lnTo>
                  <a:lnTo>
                    <a:pt x="12239" y="4648"/>
                  </a:lnTo>
                  <a:lnTo>
                    <a:pt x="12263" y="4551"/>
                  </a:lnTo>
                  <a:lnTo>
                    <a:pt x="12239" y="4454"/>
                  </a:lnTo>
                  <a:lnTo>
                    <a:pt x="12166" y="4356"/>
                  </a:lnTo>
                  <a:lnTo>
                    <a:pt x="12166" y="3797"/>
                  </a:lnTo>
                  <a:lnTo>
                    <a:pt x="12142" y="3237"/>
                  </a:lnTo>
                  <a:lnTo>
                    <a:pt x="12093" y="2969"/>
                  </a:lnTo>
                  <a:lnTo>
                    <a:pt x="12044" y="2677"/>
                  </a:lnTo>
                  <a:lnTo>
                    <a:pt x="11971" y="2410"/>
                  </a:lnTo>
                  <a:lnTo>
                    <a:pt x="11899" y="2142"/>
                  </a:lnTo>
                  <a:lnTo>
                    <a:pt x="11801" y="1874"/>
                  </a:lnTo>
                  <a:lnTo>
                    <a:pt x="11680" y="1631"/>
                  </a:lnTo>
                  <a:lnTo>
                    <a:pt x="11534" y="1412"/>
                  </a:lnTo>
                  <a:lnTo>
                    <a:pt x="11363" y="1193"/>
                  </a:lnTo>
                  <a:lnTo>
                    <a:pt x="11193" y="974"/>
                  </a:lnTo>
                  <a:lnTo>
                    <a:pt x="10974" y="804"/>
                  </a:lnTo>
                  <a:lnTo>
                    <a:pt x="10755" y="634"/>
                  </a:lnTo>
                  <a:lnTo>
                    <a:pt x="10487" y="488"/>
                  </a:lnTo>
                  <a:lnTo>
                    <a:pt x="10171" y="342"/>
                  </a:lnTo>
                  <a:lnTo>
                    <a:pt x="9782" y="220"/>
                  </a:lnTo>
                  <a:lnTo>
                    <a:pt x="9417" y="123"/>
                  </a:lnTo>
                  <a:lnTo>
                    <a:pt x="9003" y="50"/>
                  </a:lnTo>
                  <a:lnTo>
                    <a:pt x="8589" y="25"/>
                  </a:lnTo>
                  <a:lnTo>
                    <a:pt x="8200"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390" name="Google Shape;390;p10"/>
          <p:cNvGrpSpPr/>
          <p:nvPr/>
        </p:nvGrpSpPr>
        <p:grpSpPr>
          <a:xfrm>
            <a:off x="8520941" y="3012398"/>
            <a:ext cx="2005809" cy="2525836"/>
            <a:chOff x="6894939" y="2336603"/>
            <a:chExt cx="1504357" cy="1894377"/>
          </a:xfrm>
        </p:grpSpPr>
        <p:sp>
          <p:nvSpPr>
            <p:cNvPr id="391" name="Google Shape;391;p10"/>
            <p:cNvSpPr txBox="1"/>
            <p:nvPr/>
          </p:nvSpPr>
          <p:spPr>
            <a:xfrm>
              <a:off x="6894939" y="3138680"/>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KONKRETNA POSLOVNA IDEJA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izkristalizirana</a:t>
              </a:r>
              <a:r>
                <a:rPr lang="en-GB" sz="1467" kern="0">
                  <a:solidFill>
                    <a:srgbClr val="191916"/>
                  </a:solidFill>
                  <a:latin typeface="Red Hat Text"/>
                  <a:ea typeface="Red Hat Text"/>
                  <a:cs typeface="Red Hat Text"/>
                  <a:sym typeface="Red Hat Text"/>
                </a:rPr>
                <a:t> ideja, kako lahko pridemo do </a:t>
              </a:r>
              <a:r>
                <a:rPr lang="en-GB" sz="1467" b="1" kern="0">
                  <a:solidFill>
                    <a:srgbClr val="191916"/>
                  </a:solidFill>
                  <a:latin typeface="Red Hat Text"/>
                  <a:ea typeface="Red Hat Text"/>
                  <a:cs typeface="Red Hat Text"/>
                  <a:sym typeface="Red Hat Text"/>
                </a:rPr>
                <a:t>zaslužka</a:t>
              </a:r>
              <a:endParaRPr sz="1467" b="1" kern="0">
                <a:solidFill>
                  <a:srgbClr val="191916"/>
                </a:solidFill>
                <a:latin typeface="Red Hat Text"/>
                <a:ea typeface="Red Hat Text"/>
                <a:cs typeface="Red Hat Text"/>
                <a:sym typeface="Red Hat Text"/>
              </a:endParaRPr>
            </a:p>
            <a:p>
              <a:pPr algn="ctr" defTabSz="1219170">
                <a:lnSpc>
                  <a:spcPct val="115000"/>
                </a:lnSpc>
                <a:spcBef>
                  <a:spcPts val="800"/>
                </a:spcBef>
                <a:buClr>
                  <a:srgbClr val="D04623"/>
                </a:buClr>
                <a:buSzPts val="1400"/>
                <a:defRPr/>
              </a:pPr>
              <a:r>
                <a:rPr lang="en-GB" sz="1333" b="1" i="1" kern="0">
                  <a:solidFill>
                    <a:srgbClr val="191916"/>
                  </a:solidFill>
                  <a:latin typeface="Red Hat Text"/>
                  <a:ea typeface="Red Hat Text"/>
                  <a:cs typeface="Red Hat Text"/>
                  <a:sym typeface="Red Hat Text"/>
                </a:rPr>
                <a:t>KAJ </a:t>
              </a:r>
              <a:r>
                <a:rPr lang="en-GB" sz="1333" i="1" kern="0">
                  <a:solidFill>
                    <a:srgbClr val="191916"/>
                  </a:solidFill>
                  <a:latin typeface="Red Hat Text"/>
                  <a:ea typeface="Red Hat Text"/>
                  <a:cs typeface="Red Hat Text"/>
                  <a:sym typeface="Red Hat Text"/>
                </a:rPr>
                <a:t>bomo prodajali, </a:t>
              </a:r>
              <a:r>
                <a:rPr lang="en-GB" sz="1333" b="1" i="1" kern="0">
                  <a:solidFill>
                    <a:srgbClr val="191916"/>
                  </a:solidFill>
                  <a:latin typeface="Red Hat Text"/>
                  <a:ea typeface="Red Hat Text"/>
                  <a:cs typeface="Red Hat Text"/>
                  <a:sym typeface="Red Hat Text"/>
                </a:rPr>
                <a:t>KOMU </a:t>
              </a:r>
              <a:r>
                <a:rPr lang="en-GB" sz="1333" i="1" kern="0">
                  <a:solidFill>
                    <a:srgbClr val="191916"/>
                  </a:solidFill>
                  <a:latin typeface="Red Hat Text"/>
                  <a:ea typeface="Red Hat Text"/>
                  <a:cs typeface="Red Hat Text"/>
                  <a:sym typeface="Red Hat Text"/>
                </a:rPr>
                <a:t>bomo prodajali, </a:t>
              </a:r>
              <a:r>
                <a:rPr lang="en-GB" sz="1333" b="1" i="1" kern="0">
                  <a:solidFill>
                    <a:srgbClr val="191916"/>
                  </a:solidFill>
                  <a:latin typeface="Red Hat Text"/>
                  <a:ea typeface="Red Hat Text"/>
                  <a:cs typeface="Red Hat Text"/>
                  <a:sym typeface="Red Hat Text"/>
                </a:rPr>
                <a:t>KJE </a:t>
              </a:r>
              <a:r>
                <a:rPr lang="en-GB" sz="1333" i="1" kern="0">
                  <a:solidFill>
                    <a:srgbClr val="191916"/>
                  </a:solidFill>
                  <a:latin typeface="Red Hat Text"/>
                  <a:ea typeface="Red Hat Text"/>
                  <a:cs typeface="Red Hat Text"/>
                  <a:sym typeface="Red Hat Text"/>
                </a:rPr>
                <a:t>bomo prodajali.</a:t>
              </a:r>
              <a:endParaRPr sz="1333" i="1" kern="0">
                <a:solidFill>
                  <a:srgbClr val="191916"/>
                </a:solidFill>
                <a:latin typeface="Red Hat Text"/>
                <a:ea typeface="Red Hat Text"/>
                <a:cs typeface="Red Hat Text"/>
                <a:sym typeface="Red Hat Text"/>
              </a:endParaRPr>
            </a:p>
          </p:txBody>
        </p:sp>
        <p:sp>
          <p:nvSpPr>
            <p:cNvPr id="392" name="Google Shape;392;p10"/>
            <p:cNvSpPr/>
            <p:nvPr/>
          </p:nvSpPr>
          <p:spPr>
            <a:xfrm>
              <a:off x="7228163" y="2336603"/>
              <a:ext cx="837908" cy="802077"/>
            </a:xfrm>
            <a:custGeom>
              <a:avLst/>
              <a:gdLst/>
              <a:ahLst/>
              <a:cxnLst/>
              <a:rect l="l" t="t" r="r" b="b"/>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cxnSp>
        <p:nvCxnSpPr>
          <p:cNvPr id="393" name="Google Shape;393;p10"/>
          <p:cNvCxnSpPr/>
          <p:nvPr/>
        </p:nvCxnSpPr>
        <p:spPr>
          <a:xfrm>
            <a:off x="2285165" y="4275315"/>
            <a:ext cx="938528" cy="0"/>
          </a:xfrm>
          <a:prstGeom prst="straightConnector1">
            <a:avLst/>
          </a:prstGeom>
          <a:noFill/>
          <a:ln w="28575" cap="flat" cmpd="sng">
            <a:solidFill>
              <a:srgbClr val="191916"/>
            </a:solidFill>
            <a:prstDash val="solid"/>
            <a:round/>
            <a:headEnd type="none" w="sm" len="sm"/>
            <a:tailEnd type="stealth" w="med" len="med"/>
          </a:ln>
        </p:spPr>
      </p:cxnSp>
      <p:grpSp>
        <p:nvGrpSpPr>
          <p:cNvPr id="394" name="Google Shape;394;p10"/>
          <p:cNvGrpSpPr/>
          <p:nvPr/>
        </p:nvGrpSpPr>
        <p:grpSpPr>
          <a:xfrm>
            <a:off x="5744379" y="2041314"/>
            <a:ext cx="2005811" cy="4468004"/>
            <a:chOff x="2486830" y="1587969"/>
            <a:chExt cx="1504358" cy="3351003"/>
          </a:xfrm>
        </p:grpSpPr>
        <p:grpSp>
          <p:nvGrpSpPr>
            <p:cNvPr id="395" name="Google Shape;395;p10"/>
            <p:cNvGrpSpPr/>
            <p:nvPr/>
          </p:nvGrpSpPr>
          <p:grpSpPr>
            <a:xfrm>
              <a:off x="2486830" y="1587969"/>
              <a:ext cx="1504357" cy="1459439"/>
              <a:chOff x="2447183" y="1642154"/>
              <a:chExt cx="1504357" cy="1459439"/>
            </a:xfrm>
          </p:grpSpPr>
          <p:sp>
            <p:nvSpPr>
              <p:cNvPr id="396" name="Google Shape;396;p10"/>
              <p:cNvSpPr/>
              <p:nvPr/>
            </p:nvSpPr>
            <p:spPr>
              <a:xfrm>
                <a:off x="2846105" y="1642154"/>
                <a:ext cx="706512" cy="641100"/>
              </a:xfrm>
              <a:custGeom>
                <a:avLst/>
                <a:gdLst/>
                <a:ahLst/>
                <a:cxnLst/>
                <a:rect l="l" t="t" r="r" b="b"/>
                <a:pathLst>
                  <a:path w="22606" h="20513" extrusionOk="0">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397" name="Google Shape;397;p10"/>
              <p:cNvSpPr txBox="1"/>
              <p:nvPr/>
            </p:nvSpPr>
            <p:spPr>
              <a:xfrm>
                <a:off x="2447183" y="2283254"/>
                <a:ext cx="1504357" cy="818339"/>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VREDNOST ZA KUPCA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zakaj hoče </a:t>
                </a:r>
                <a:br>
                  <a:rPr lang="en-GB" sz="1467" b="1" kern="0">
                    <a:solidFill>
                      <a:srgbClr val="191916"/>
                    </a:solidFill>
                    <a:latin typeface="Red Hat Text"/>
                    <a:ea typeface="Red Hat Text"/>
                    <a:cs typeface="Red Hat Text"/>
                    <a:sym typeface="Red Hat Text"/>
                  </a:rPr>
                </a:br>
                <a:r>
                  <a:rPr lang="en-GB" sz="1467" b="1" kern="0">
                    <a:solidFill>
                      <a:srgbClr val="191916"/>
                    </a:solidFill>
                    <a:latin typeface="Red Hat Text"/>
                    <a:ea typeface="Red Hat Text"/>
                    <a:cs typeface="Red Hat Text"/>
                    <a:sym typeface="Red Hat Text"/>
                  </a:rPr>
                  <a:t>kupiti</a:t>
                </a:r>
                <a:endParaRPr sz="1467" b="1" kern="0">
                  <a:solidFill>
                    <a:srgbClr val="191916"/>
                  </a:solidFill>
                  <a:latin typeface="Red Hat Text"/>
                  <a:ea typeface="Red Hat Text"/>
                  <a:cs typeface="Red Hat Text"/>
                  <a:sym typeface="Red Hat Text"/>
                </a:endParaRPr>
              </a:p>
            </p:txBody>
          </p:sp>
        </p:grpSp>
        <p:grpSp>
          <p:nvGrpSpPr>
            <p:cNvPr id="398" name="Google Shape;398;p10"/>
            <p:cNvGrpSpPr/>
            <p:nvPr/>
          </p:nvGrpSpPr>
          <p:grpSpPr>
            <a:xfrm>
              <a:off x="2486831" y="3555531"/>
              <a:ext cx="1504357" cy="1383441"/>
              <a:chOff x="2486831" y="3148179"/>
              <a:chExt cx="1504357" cy="1383441"/>
            </a:xfrm>
          </p:grpSpPr>
          <p:sp>
            <p:nvSpPr>
              <p:cNvPr id="399" name="Google Shape;399;p10"/>
              <p:cNvSpPr/>
              <p:nvPr/>
            </p:nvSpPr>
            <p:spPr>
              <a:xfrm>
                <a:off x="2883507" y="3148179"/>
                <a:ext cx="711004" cy="555540"/>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400" name="Google Shape;400;p10"/>
              <p:cNvSpPr txBox="1"/>
              <p:nvPr/>
            </p:nvSpPr>
            <p:spPr>
              <a:xfrm>
                <a:off x="2486831" y="3713281"/>
                <a:ext cx="1504357" cy="818339"/>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PRODAJNI </a:t>
                </a:r>
                <a:br>
                  <a:rPr lang="en-GB" sz="1467" b="1" kern="0">
                    <a:solidFill>
                      <a:srgbClr val="191916"/>
                    </a:solidFill>
                    <a:latin typeface="Red Hat Text"/>
                    <a:ea typeface="Red Hat Text"/>
                    <a:cs typeface="Red Hat Text"/>
                    <a:sym typeface="Red Hat Text"/>
                  </a:rPr>
                </a:br>
                <a:r>
                  <a:rPr lang="en-GB" sz="1467" b="1" kern="0">
                    <a:solidFill>
                      <a:srgbClr val="191916"/>
                    </a:solidFill>
                    <a:latin typeface="Red Hat Text"/>
                    <a:ea typeface="Red Hat Text"/>
                    <a:cs typeface="Red Hat Text"/>
                    <a:sym typeface="Red Hat Text"/>
                  </a:rPr>
                  <a:t>KANAL</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kje bo našel </a:t>
                </a:r>
                <a:r>
                  <a:rPr lang="en-GB" sz="1467" kern="0">
                    <a:solidFill>
                      <a:srgbClr val="191916"/>
                    </a:solidFill>
                    <a:latin typeface="Red Hat Text"/>
                    <a:ea typeface="Red Hat Text"/>
                    <a:cs typeface="Red Hat Text"/>
                    <a:sym typeface="Red Hat Text"/>
                  </a:rPr>
                  <a:t>naš produkt</a:t>
                </a:r>
                <a:endParaRPr sz="1467" kern="0">
                  <a:solidFill>
                    <a:srgbClr val="191916"/>
                  </a:solidFill>
                  <a:latin typeface="Red Hat Text"/>
                  <a:ea typeface="Red Hat Text"/>
                  <a:cs typeface="Red Hat Text"/>
                  <a:sym typeface="Red Hat Text"/>
                </a:endParaRPr>
              </a:p>
            </p:txBody>
          </p:sp>
        </p:grpSp>
      </p:grpSp>
      <p:sp>
        <p:nvSpPr>
          <p:cNvPr id="401" name="Google Shape;401;p10"/>
          <p:cNvSpPr/>
          <p:nvPr/>
        </p:nvSpPr>
        <p:spPr>
          <a:xfrm>
            <a:off x="5296420" y="1955095"/>
            <a:ext cx="582717" cy="4640440"/>
          </a:xfrm>
          <a:prstGeom prst="leftBrace">
            <a:avLst>
              <a:gd name="adj1" fmla="val 8333"/>
              <a:gd name="adj2" fmla="val 50000"/>
            </a:avLst>
          </a:pr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cxnSp>
        <p:nvCxnSpPr>
          <p:cNvPr id="402" name="Google Shape;402;p10"/>
          <p:cNvCxnSpPr/>
          <p:nvPr/>
        </p:nvCxnSpPr>
        <p:spPr>
          <a:xfrm>
            <a:off x="8006462" y="4275315"/>
            <a:ext cx="514479" cy="0"/>
          </a:xfrm>
          <a:prstGeom prst="straightConnector1">
            <a:avLst/>
          </a:prstGeom>
          <a:noFill/>
          <a:ln w="28575" cap="flat" cmpd="sng">
            <a:solidFill>
              <a:srgbClr val="191916"/>
            </a:solidFill>
            <a:prstDash val="solid"/>
            <a:round/>
            <a:headEnd type="none" w="sm" len="sm"/>
            <a:tailEnd type="stealth" w="med" len="med"/>
          </a:ln>
        </p:spPr>
      </p:cxnSp>
      <p:cxnSp>
        <p:nvCxnSpPr>
          <p:cNvPr id="403" name="Google Shape;403;p10"/>
          <p:cNvCxnSpPr/>
          <p:nvPr/>
        </p:nvCxnSpPr>
        <p:spPr>
          <a:xfrm>
            <a:off x="6805325" y="4275315"/>
            <a:ext cx="1201137" cy="0"/>
          </a:xfrm>
          <a:prstGeom prst="straightConnector1">
            <a:avLst/>
          </a:prstGeom>
          <a:noFill/>
          <a:ln w="28575" cap="flat" cmpd="sng">
            <a:solidFill>
              <a:srgbClr val="191916"/>
            </a:solidFill>
            <a:prstDash val="dash"/>
            <a:round/>
            <a:headEnd type="oval" w="med" len="med"/>
            <a:tailEnd type="none" w="sm" len="sm"/>
          </a:ln>
        </p:spPr>
      </p:cxn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07"/>
        <p:cNvGrpSpPr/>
        <p:nvPr/>
      </p:nvGrpSpPr>
      <p:grpSpPr>
        <a:xfrm>
          <a:off x="0" y="0"/>
          <a:ext cx="0" cy="0"/>
          <a:chOff x="0" y="0"/>
          <a:chExt cx="0" cy="0"/>
        </a:xfrm>
      </p:grpSpPr>
      <p:sp>
        <p:nvSpPr>
          <p:cNvPr id="409" name="Google Shape;409;p11"/>
          <p:cNvSpPr txBox="1"/>
          <p:nvPr/>
        </p:nvSpPr>
        <p:spPr>
          <a:xfrm>
            <a:off x="1039555" y="424462"/>
            <a:ext cx="8361832" cy="702101"/>
          </a:xfrm>
          <a:prstGeom prst="rect">
            <a:avLst/>
          </a:prstGeom>
          <a:noFill/>
          <a:ln>
            <a:noFill/>
          </a:ln>
        </p:spPr>
        <p:txBody>
          <a:bodyPr spcFirstLastPara="1" wrap="square" lIns="0" tIns="0" rIns="0" bIns="0" anchor="t"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iz njiju zraste osnovna celica posla: </a:t>
            </a:r>
            <a:br>
              <a:rPr lang="en-GB" sz="4267" kern="0">
                <a:solidFill>
                  <a:srgbClr val="191916"/>
                </a:solidFill>
                <a:latin typeface="Zilla Slab"/>
                <a:ea typeface="Zilla Slab"/>
                <a:cs typeface="Zilla Slab"/>
                <a:sym typeface="Zilla Slab"/>
              </a:rPr>
            </a:br>
            <a:r>
              <a:rPr lang="en-GB" sz="4267" b="1" kern="0">
                <a:solidFill>
                  <a:srgbClr val="191916"/>
                </a:solidFill>
                <a:latin typeface="Zilla Slab"/>
                <a:ea typeface="Zilla Slab"/>
                <a:cs typeface="Zilla Slab"/>
                <a:sym typeface="Zilla Slab"/>
              </a:rPr>
              <a:t>produkt, ki se ga da prodati.</a:t>
            </a:r>
            <a:endParaRPr sz="4267" b="1" kern="0">
              <a:solidFill>
                <a:srgbClr val="191916"/>
              </a:solidFill>
              <a:latin typeface="Zilla Slab"/>
              <a:ea typeface="Zilla Slab"/>
              <a:cs typeface="Zilla Slab"/>
              <a:sym typeface="Zilla Slab"/>
            </a:endParaRPr>
          </a:p>
        </p:txBody>
      </p:sp>
      <p:pic>
        <p:nvPicPr>
          <p:cNvPr id="410" name="Google Shape;410;p11" descr="A close up of a logo&#10;&#10;Description automatically generated"/>
          <p:cNvPicPr preferRelativeResize="0"/>
          <p:nvPr/>
        </p:nvPicPr>
        <p:blipFill rotWithShape="1">
          <a:blip r:embed="rId3">
            <a:alphaModFix/>
          </a:blip>
          <a:srcRect/>
          <a:stretch/>
        </p:blipFill>
        <p:spPr>
          <a:xfrm rot="2146276">
            <a:off x="4885203" y="2408063"/>
            <a:ext cx="2418411" cy="3843119"/>
          </a:xfrm>
          <a:prstGeom prst="rect">
            <a:avLst/>
          </a:prstGeom>
          <a:noFill/>
          <a:ln>
            <a:noFill/>
          </a:ln>
        </p:spPr>
      </p:pic>
      <p:sp>
        <p:nvSpPr>
          <p:cNvPr id="411" name="Google Shape;411;p11"/>
          <p:cNvSpPr/>
          <p:nvPr/>
        </p:nvSpPr>
        <p:spPr>
          <a:xfrm>
            <a:off x="8198754" y="4777458"/>
            <a:ext cx="2783077" cy="1481103"/>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101568" y="0"/>
                </a:moveTo>
                <a:cubicBezTo>
                  <a:pt x="-119651" y="169134"/>
                  <a:pt x="-113905" y="354411"/>
                  <a:pt x="-101568" y="555414"/>
                </a:cubicBezTo>
                <a:cubicBezTo>
                  <a:pt x="-89231" y="756417"/>
                  <a:pt x="-106308" y="873662"/>
                  <a:pt x="-101568" y="1110827"/>
                </a:cubicBezTo>
                <a:cubicBezTo>
                  <a:pt x="-113492" y="990973"/>
                  <a:pt x="-90356" y="705564"/>
                  <a:pt x="-101568" y="566522"/>
                </a:cubicBezTo>
                <a:cubicBezTo>
                  <a:pt x="-112780" y="427481"/>
                  <a:pt x="-119895" y="188361"/>
                  <a:pt x="-101568" y="0"/>
                </a:cubicBezTo>
                <a:close/>
              </a:path>
              <a:path w="2087308" h="1110827" fill="none" extrusionOk="0">
                <a:moveTo>
                  <a:pt x="-101568" y="216045"/>
                </a:moveTo>
                <a:cubicBezTo>
                  <a:pt x="-163358" y="207655"/>
                  <a:pt x="-256948" y="216318"/>
                  <a:pt x="-347892" y="208280"/>
                </a:cubicBezTo>
                <a:cubicBezTo>
                  <a:pt x="-440162" y="148236"/>
                  <a:pt x="-601860" y="74065"/>
                  <a:pt x="-710754" y="2538"/>
                </a:cubicBezTo>
                <a:cubicBezTo>
                  <a:pt x="-819648" y="-68989"/>
                  <a:pt x="-938656" y="-144129"/>
                  <a:pt x="-1088427" y="-211601"/>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412" name="Google Shape;412;p11"/>
          <p:cNvSpPr/>
          <p:nvPr/>
        </p:nvSpPr>
        <p:spPr>
          <a:xfrm>
            <a:off x="8198754" y="1955766"/>
            <a:ext cx="2783077" cy="1481103"/>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101568" y="0"/>
                </a:moveTo>
                <a:cubicBezTo>
                  <a:pt x="-119651" y="169134"/>
                  <a:pt x="-113905" y="354411"/>
                  <a:pt x="-101568" y="555414"/>
                </a:cubicBezTo>
                <a:cubicBezTo>
                  <a:pt x="-89231" y="756417"/>
                  <a:pt x="-106308" y="873662"/>
                  <a:pt x="-101568" y="1110827"/>
                </a:cubicBezTo>
                <a:cubicBezTo>
                  <a:pt x="-113492" y="990973"/>
                  <a:pt x="-90356" y="705564"/>
                  <a:pt x="-101568" y="566522"/>
                </a:cubicBezTo>
                <a:cubicBezTo>
                  <a:pt x="-112780" y="427481"/>
                  <a:pt x="-119895" y="188361"/>
                  <a:pt x="-101568" y="0"/>
                </a:cubicBezTo>
                <a:close/>
              </a:path>
              <a:path w="2087308" h="1110827" fill="none" extrusionOk="0">
                <a:moveTo>
                  <a:pt x="-101568" y="216045"/>
                </a:moveTo>
                <a:cubicBezTo>
                  <a:pt x="-163358" y="207655"/>
                  <a:pt x="-256948" y="216318"/>
                  <a:pt x="-347892" y="208280"/>
                </a:cubicBezTo>
                <a:cubicBezTo>
                  <a:pt x="-413816" y="397011"/>
                  <a:pt x="-496761" y="471506"/>
                  <a:pt x="-607862" y="732702"/>
                </a:cubicBezTo>
                <a:cubicBezTo>
                  <a:pt x="-718963" y="993898"/>
                  <a:pt x="-766732" y="1081692"/>
                  <a:pt x="-878444" y="1278529"/>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413" name="Google Shape;413;p11"/>
          <p:cNvSpPr/>
          <p:nvPr/>
        </p:nvSpPr>
        <p:spPr>
          <a:xfrm flipH="1">
            <a:off x="1210170" y="2063709"/>
            <a:ext cx="2783077" cy="1481103"/>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101568" y="0"/>
                </a:moveTo>
                <a:cubicBezTo>
                  <a:pt x="-119651" y="169134"/>
                  <a:pt x="-113905" y="354411"/>
                  <a:pt x="-101568" y="555414"/>
                </a:cubicBezTo>
                <a:cubicBezTo>
                  <a:pt x="-89231" y="756417"/>
                  <a:pt x="-106308" y="873662"/>
                  <a:pt x="-101568" y="1110827"/>
                </a:cubicBezTo>
                <a:cubicBezTo>
                  <a:pt x="-113492" y="990973"/>
                  <a:pt x="-90356" y="705564"/>
                  <a:pt x="-101568" y="566522"/>
                </a:cubicBezTo>
                <a:cubicBezTo>
                  <a:pt x="-112780" y="427481"/>
                  <a:pt x="-119895" y="188361"/>
                  <a:pt x="-101568" y="0"/>
                </a:cubicBezTo>
                <a:close/>
              </a:path>
              <a:path w="2087308" h="1110827" fill="none" extrusionOk="0">
                <a:moveTo>
                  <a:pt x="-101568" y="216045"/>
                </a:moveTo>
                <a:cubicBezTo>
                  <a:pt x="-163358" y="207655"/>
                  <a:pt x="-256948" y="216318"/>
                  <a:pt x="-347892" y="208280"/>
                </a:cubicBezTo>
                <a:cubicBezTo>
                  <a:pt x="-516229" y="331016"/>
                  <a:pt x="-609944" y="415712"/>
                  <a:pt x="-720716" y="540203"/>
                </a:cubicBezTo>
                <a:cubicBezTo>
                  <a:pt x="-831488" y="664693"/>
                  <a:pt x="-928687" y="755557"/>
                  <a:pt x="-1108757" y="885673"/>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414" name="Google Shape;414;p11"/>
          <p:cNvSpPr/>
          <p:nvPr/>
        </p:nvSpPr>
        <p:spPr>
          <a:xfrm flipH="1">
            <a:off x="1210170" y="4481957"/>
            <a:ext cx="2783077" cy="1481103"/>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101568" y="0"/>
                </a:moveTo>
                <a:cubicBezTo>
                  <a:pt x="-119651" y="169134"/>
                  <a:pt x="-113905" y="354411"/>
                  <a:pt x="-101568" y="555414"/>
                </a:cubicBezTo>
                <a:cubicBezTo>
                  <a:pt x="-89231" y="756417"/>
                  <a:pt x="-106308" y="873662"/>
                  <a:pt x="-101568" y="1110827"/>
                </a:cubicBezTo>
                <a:cubicBezTo>
                  <a:pt x="-113492" y="990973"/>
                  <a:pt x="-90356" y="705564"/>
                  <a:pt x="-101568" y="566522"/>
                </a:cubicBezTo>
                <a:cubicBezTo>
                  <a:pt x="-112780" y="427481"/>
                  <a:pt x="-119895" y="188361"/>
                  <a:pt x="-101568" y="0"/>
                </a:cubicBezTo>
                <a:close/>
              </a:path>
              <a:path w="2087308" h="1110827" fill="none" extrusionOk="0">
                <a:moveTo>
                  <a:pt x="-101568" y="216045"/>
                </a:moveTo>
                <a:cubicBezTo>
                  <a:pt x="-163358" y="207655"/>
                  <a:pt x="-256948" y="216318"/>
                  <a:pt x="-347892" y="208280"/>
                </a:cubicBezTo>
                <a:cubicBezTo>
                  <a:pt x="-456831" y="322701"/>
                  <a:pt x="-615132" y="420391"/>
                  <a:pt x="-770091" y="587650"/>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415" name="Google Shape;415;p11"/>
          <p:cNvSpPr txBox="1"/>
          <p:nvPr/>
        </p:nvSpPr>
        <p:spPr>
          <a:xfrm>
            <a:off x="8198752" y="4777458"/>
            <a:ext cx="2779896" cy="1481103"/>
          </a:xfrm>
          <a:prstGeom prst="rect">
            <a:avLst/>
          </a:prstGeom>
          <a:solidFill>
            <a:srgbClr val="191916">
              <a:alpha val="24705"/>
            </a:srgbClr>
          </a:solid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izdelek ali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storitev</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tisto, kar stranka kupi </a:t>
            </a:r>
            <a:endParaRPr sz="3200" kern="0">
              <a:solidFill>
                <a:srgbClr val="191916"/>
              </a:solidFill>
              <a:latin typeface="Zilla Slab"/>
              <a:ea typeface="Zilla Slab"/>
              <a:cs typeface="Zilla Slab"/>
              <a:sym typeface="Zilla Slab"/>
            </a:endParaRPr>
          </a:p>
        </p:txBody>
      </p:sp>
      <p:sp>
        <p:nvSpPr>
          <p:cNvPr id="416" name="Google Shape;416;p11"/>
          <p:cNvSpPr txBox="1"/>
          <p:nvPr/>
        </p:nvSpPr>
        <p:spPr>
          <a:xfrm>
            <a:off x="8198752" y="1939481"/>
            <a:ext cx="2779896" cy="1481103"/>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izbrana ciljna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stranka</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oziroma segment, ki to potrebuje</a:t>
            </a:r>
            <a:endParaRPr sz="3200" kern="0">
              <a:solidFill>
                <a:srgbClr val="191916"/>
              </a:solidFill>
              <a:latin typeface="Zilla Slab"/>
              <a:ea typeface="Zilla Slab"/>
              <a:cs typeface="Zilla Slab"/>
              <a:sym typeface="Zilla Slab"/>
            </a:endParaRPr>
          </a:p>
        </p:txBody>
      </p:sp>
      <p:sp>
        <p:nvSpPr>
          <p:cNvPr id="417" name="Google Shape;417;p11"/>
          <p:cNvSpPr txBox="1"/>
          <p:nvPr/>
        </p:nvSpPr>
        <p:spPr>
          <a:xfrm>
            <a:off x="1211760" y="2063709"/>
            <a:ext cx="2779896" cy="1481103"/>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predstavitev ponudbe</a:t>
            </a:r>
            <a:endParaRPr sz="2667" b="1" kern="0">
              <a:solidFill>
                <a:srgbClr val="191916"/>
              </a:solidFill>
              <a:latin typeface="Zilla Slab"/>
              <a:ea typeface="Zilla Slab"/>
              <a:cs typeface="Zilla Slab"/>
              <a:sym typeface="Zilla Slab"/>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naša ubeseditev ponudbe</a:t>
            </a:r>
            <a:endParaRPr sz="3200" kern="0">
              <a:solidFill>
                <a:srgbClr val="191916"/>
              </a:solidFill>
              <a:latin typeface="Zilla Slab"/>
              <a:ea typeface="Zilla Slab"/>
              <a:cs typeface="Zilla Slab"/>
              <a:sym typeface="Zilla Slab"/>
            </a:endParaRPr>
          </a:p>
        </p:txBody>
      </p:sp>
      <p:sp>
        <p:nvSpPr>
          <p:cNvPr id="418" name="Google Shape;418;p11"/>
          <p:cNvSpPr txBox="1"/>
          <p:nvPr/>
        </p:nvSpPr>
        <p:spPr>
          <a:xfrm>
            <a:off x="1211760" y="4449219"/>
            <a:ext cx="2779896" cy="1481103"/>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prodajni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pristop</a:t>
            </a:r>
            <a:endParaRPr sz="2667" b="1" kern="0">
              <a:solidFill>
                <a:srgbClr val="191916"/>
              </a:solidFill>
              <a:latin typeface="Zilla Slab"/>
              <a:ea typeface="Zilla Slab"/>
              <a:cs typeface="Zilla Slab"/>
              <a:sym typeface="Zilla Slab"/>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način, kako stranko prepričamo</a:t>
            </a:r>
            <a:endParaRPr sz="3200" kern="0">
              <a:solidFill>
                <a:srgbClr val="191916"/>
              </a:solidFill>
              <a:latin typeface="Zilla Slab"/>
              <a:ea typeface="Zilla Slab"/>
              <a:cs typeface="Zilla Slab"/>
              <a:sym typeface="Zilla Slab"/>
            </a:endParaRP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22"/>
        <p:cNvGrpSpPr/>
        <p:nvPr/>
      </p:nvGrpSpPr>
      <p:grpSpPr>
        <a:xfrm>
          <a:off x="0" y="0"/>
          <a:ext cx="0" cy="0"/>
          <a:chOff x="0" y="0"/>
          <a:chExt cx="0" cy="0"/>
        </a:xfrm>
      </p:grpSpPr>
      <p:sp>
        <p:nvSpPr>
          <p:cNvPr id="424" name="Google Shape;424;p12"/>
          <p:cNvSpPr txBox="1"/>
          <p:nvPr/>
        </p:nvSpPr>
        <p:spPr>
          <a:xfrm>
            <a:off x="2668631" y="852867"/>
            <a:ext cx="8782819" cy="8548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 </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druga faza:</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5333" b="1" kern="0">
                <a:solidFill>
                  <a:srgbClr val="191916"/>
                </a:solidFill>
                <a:latin typeface="Zilla Slab"/>
                <a:ea typeface="Zilla Slab"/>
                <a:cs typeface="Zilla Slab"/>
                <a:sym typeface="Zilla Slab"/>
              </a:rPr>
              <a:t>produkt, ki se ga da prodati</a:t>
            </a:r>
            <a:endParaRPr sz="5333" b="1" kern="0">
              <a:solidFill>
                <a:srgbClr val="191916"/>
              </a:solidFill>
              <a:latin typeface="Zilla Slab"/>
              <a:ea typeface="Zilla Slab"/>
              <a:cs typeface="Zilla Slab"/>
              <a:sym typeface="Zilla Slab"/>
            </a:endParaRPr>
          </a:p>
        </p:txBody>
      </p:sp>
      <p:grpSp>
        <p:nvGrpSpPr>
          <p:cNvPr id="425" name="Google Shape;425;p12"/>
          <p:cNvGrpSpPr/>
          <p:nvPr/>
        </p:nvGrpSpPr>
        <p:grpSpPr>
          <a:xfrm>
            <a:off x="828177" y="2127349"/>
            <a:ext cx="2005809" cy="2525836"/>
            <a:chOff x="6894939" y="2336603"/>
            <a:chExt cx="1504357" cy="1894377"/>
          </a:xfrm>
        </p:grpSpPr>
        <p:sp>
          <p:nvSpPr>
            <p:cNvPr id="426" name="Google Shape;426;p12"/>
            <p:cNvSpPr txBox="1"/>
            <p:nvPr/>
          </p:nvSpPr>
          <p:spPr>
            <a:xfrm>
              <a:off x="6894939" y="3138680"/>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KONKRETNA POSLOVNA IDEJA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izkristalizirana</a:t>
              </a:r>
              <a:r>
                <a:rPr lang="en-GB" sz="1467" kern="0">
                  <a:solidFill>
                    <a:srgbClr val="191916"/>
                  </a:solidFill>
                  <a:latin typeface="Red Hat Text"/>
                  <a:ea typeface="Red Hat Text"/>
                  <a:cs typeface="Red Hat Text"/>
                  <a:sym typeface="Red Hat Text"/>
                </a:rPr>
                <a:t> ideja, kako lahko pridemo do </a:t>
              </a:r>
              <a:r>
                <a:rPr lang="en-GB" sz="1467" b="1" kern="0">
                  <a:solidFill>
                    <a:srgbClr val="191916"/>
                  </a:solidFill>
                  <a:latin typeface="Red Hat Text"/>
                  <a:ea typeface="Red Hat Text"/>
                  <a:cs typeface="Red Hat Text"/>
                  <a:sym typeface="Red Hat Text"/>
                </a:rPr>
                <a:t>zaslužka</a:t>
              </a:r>
              <a:endParaRPr sz="1467" b="1" kern="0">
                <a:solidFill>
                  <a:srgbClr val="191916"/>
                </a:solidFill>
                <a:latin typeface="Red Hat Text"/>
                <a:ea typeface="Red Hat Text"/>
                <a:cs typeface="Red Hat Text"/>
                <a:sym typeface="Red Hat Text"/>
              </a:endParaRPr>
            </a:p>
            <a:p>
              <a:pPr algn="ctr" defTabSz="1219170">
                <a:lnSpc>
                  <a:spcPct val="115000"/>
                </a:lnSpc>
                <a:spcBef>
                  <a:spcPts val="800"/>
                </a:spcBef>
                <a:buClr>
                  <a:srgbClr val="D04623"/>
                </a:buClr>
                <a:buSzPts val="1400"/>
                <a:defRPr/>
              </a:pPr>
              <a:r>
                <a:rPr lang="en-GB" sz="1333" b="1" i="1" kern="0">
                  <a:solidFill>
                    <a:srgbClr val="191916"/>
                  </a:solidFill>
                  <a:latin typeface="Red Hat Text"/>
                  <a:ea typeface="Red Hat Text"/>
                  <a:cs typeface="Red Hat Text"/>
                  <a:sym typeface="Red Hat Text"/>
                </a:rPr>
                <a:t>KAJ </a:t>
              </a:r>
              <a:r>
                <a:rPr lang="en-GB" sz="1333" i="1" kern="0">
                  <a:solidFill>
                    <a:srgbClr val="191916"/>
                  </a:solidFill>
                  <a:latin typeface="Red Hat Text"/>
                  <a:ea typeface="Red Hat Text"/>
                  <a:cs typeface="Red Hat Text"/>
                  <a:sym typeface="Red Hat Text"/>
                </a:rPr>
                <a:t>bomo prodajali, </a:t>
              </a:r>
              <a:r>
                <a:rPr lang="en-GB" sz="1333" b="1" i="1" kern="0">
                  <a:solidFill>
                    <a:srgbClr val="191916"/>
                  </a:solidFill>
                  <a:latin typeface="Red Hat Text"/>
                  <a:ea typeface="Red Hat Text"/>
                  <a:cs typeface="Red Hat Text"/>
                  <a:sym typeface="Red Hat Text"/>
                </a:rPr>
                <a:t>KOMU </a:t>
              </a:r>
              <a:r>
                <a:rPr lang="en-GB" sz="1333" i="1" kern="0">
                  <a:solidFill>
                    <a:srgbClr val="191916"/>
                  </a:solidFill>
                  <a:latin typeface="Red Hat Text"/>
                  <a:ea typeface="Red Hat Text"/>
                  <a:cs typeface="Red Hat Text"/>
                  <a:sym typeface="Red Hat Text"/>
                </a:rPr>
                <a:t>bomo prodajali, </a:t>
              </a:r>
              <a:r>
                <a:rPr lang="en-GB" sz="1333" b="1" i="1" kern="0">
                  <a:solidFill>
                    <a:srgbClr val="191916"/>
                  </a:solidFill>
                  <a:latin typeface="Red Hat Text"/>
                  <a:ea typeface="Red Hat Text"/>
                  <a:cs typeface="Red Hat Text"/>
                  <a:sym typeface="Red Hat Text"/>
                </a:rPr>
                <a:t>KJE </a:t>
              </a:r>
              <a:r>
                <a:rPr lang="en-GB" sz="1333" i="1" kern="0">
                  <a:solidFill>
                    <a:srgbClr val="191916"/>
                  </a:solidFill>
                  <a:latin typeface="Red Hat Text"/>
                  <a:ea typeface="Red Hat Text"/>
                  <a:cs typeface="Red Hat Text"/>
                  <a:sym typeface="Red Hat Text"/>
                </a:rPr>
                <a:t>bomo prodajali.</a:t>
              </a:r>
              <a:endParaRPr sz="1867" kern="0">
                <a:solidFill>
                  <a:srgbClr val="000000"/>
                </a:solidFill>
                <a:latin typeface="Arial"/>
                <a:cs typeface="Arial"/>
                <a:sym typeface="Arial"/>
              </a:endParaRPr>
            </a:p>
          </p:txBody>
        </p:sp>
        <p:sp>
          <p:nvSpPr>
            <p:cNvPr id="427" name="Google Shape;427;p12"/>
            <p:cNvSpPr/>
            <p:nvPr/>
          </p:nvSpPr>
          <p:spPr>
            <a:xfrm>
              <a:off x="7228163" y="2336603"/>
              <a:ext cx="837908" cy="802077"/>
            </a:xfrm>
            <a:custGeom>
              <a:avLst/>
              <a:gdLst/>
              <a:ahLst/>
              <a:cxnLst/>
              <a:rect l="l" t="t" r="r" b="b"/>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428" name="Google Shape;428;p12"/>
          <p:cNvGrpSpPr/>
          <p:nvPr/>
        </p:nvGrpSpPr>
        <p:grpSpPr>
          <a:xfrm>
            <a:off x="4989941" y="2127349"/>
            <a:ext cx="2005809" cy="2525836"/>
            <a:chOff x="4886348" y="2301700"/>
            <a:chExt cx="1504357" cy="1894377"/>
          </a:xfrm>
        </p:grpSpPr>
        <p:sp>
          <p:nvSpPr>
            <p:cNvPr id="429" name="Google Shape;429;p12"/>
            <p:cNvSpPr txBox="1"/>
            <p:nvPr/>
          </p:nvSpPr>
          <p:spPr>
            <a:xfrm>
              <a:off x="4886348" y="3103777"/>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PREDSTAVITVENA BROŠURA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…oziroma </a:t>
              </a:r>
              <a:r>
                <a:rPr lang="en-GB" sz="1467" b="1" kern="0">
                  <a:solidFill>
                    <a:srgbClr val="191916"/>
                  </a:solidFill>
                  <a:latin typeface="Red Hat Text"/>
                  <a:ea typeface="Red Hat Text"/>
                  <a:cs typeface="Red Hat Text"/>
                  <a:sym typeface="Red Hat Text"/>
                </a:rPr>
                <a:t>ubeseditev</a:t>
              </a:r>
              <a:r>
                <a:rPr lang="en-GB" sz="1467" kern="0">
                  <a:solidFill>
                    <a:srgbClr val="191916"/>
                  </a:solidFill>
                  <a:latin typeface="Red Hat Text"/>
                  <a:ea typeface="Red Hat Text"/>
                  <a:cs typeface="Red Hat Text"/>
                  <a:sym typeface="Red Hat Text"/>
                </a:rPr>
                <a:t> ponudbe za kupca</a:t>
              </a:r>
              <a:endParaRPr sz="1467" kern="0">
                <a:solidFill>
                  <a:srgbClr val="191916"/>
                </a:solidFill>
                <a:latin typeface="Red Hat Text"/>
                <a:ea typeface="Red Hat Text"/>
                <a:cs typeface="Red Hat Text"/>
                <a:sym typeface="Red Hat Text"/>
              </a:endParaRPr>
            </a:p>
          </p:txBody>
        </p:sp>
        <p:sp>
          <p:nvSpPr>
            <p:cNvPr id="430" name="Google Shape;430;p12"/>
            <p:cNvSpPr/>
            <p:nvPr/>
          </p:nvSpPr>
          <p:spPr>
            <a:xfrm>
              <a:off x="5314610" y="2301700"/>
              <a:ext cx="647831" cy="802077"/>
            </a:xfrm>
            <a:custGeom>
              <a:avLst/>
              <a:gdLst/>
              <a:ahLst/>
              <a:cxnLst/>
              <a:rect l="l" t="t" r="r" b="b"/>
              <a:pathLst>
                <a:path w="16863" h="20878" extrusionOk="0">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431" name="Google Shape;431;p12"/>
          <p:cNvGrpSpPr/>
          <p:nvPr/>
        </p:nvGrpSpPr>
        <p:grpSpPr>
          <a:xfrm>
            <a:off x="7764885" y="2187647"/>
            <a:ext cx="2005809" cy="2405237"/>
            <a:chOff x="4189299" y="2261694"/>
            <a:chExt cx="1504357" cy="1803928"/>
          </a:xfrm>
        </p:grpSpPr>
        <p:sp>
          <p:nvSpPr>
            <p:cNvPr id="432" name="Google Shape;432;p12"/>
            <p:cNvSpPr txBox="1"/>
            <p:nvPr/>
          </p:nvSpPr>
          <p:spPr>
            <a:xfrm>
              <a:off x="4189299" y="2973322"/>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PRODAJNI NAGOVOR</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…oziroma </a:t>
              </a:r>
              <a:r>
                <a:rPr lang="en-GB" sz="1467" b="1" kern="0">
                  <a:solidFill>
                    <a:srgbClr val="191916"/>
                  </a:solidFill>
                  <a:latin typeface="Red Hat Text"/>
                  <a:ea typeface="Red Hat Text"/>
                  <a:cs typeface="Red Hat Text"/>
                  <a:sym typeface="Red Hat Text"/>
                </a:rPr>
                <a:t>vsebina pristopa </a:t>
              </a:r>
              <a:r>
                <a:rPr lang="en-GB" sz="1467" kern="0">
                  <a:solidFill>
                    <a:srgbClr val="191916"/>
                  </a:solidFill>
                  <a:latin typeface="Red Hat Text"/>
                  <a:ea typeface="Red Hat Text"/>
                  <a:cs typeface="Red Hat Text"/>
                  <a:sym typeface="Red Hat Text"/>
                </a:rPr>
                <a:t>do potencialnega kupca</a:t>
              </a:r>
              <a:endParaRPr sz="1467" kern="0">
                <a:solidFill>
                  <a:srgbClr val="191916"/>
                </a:solidFill>
                <a:latin typeface="Red Hat Text"/>
                <a:ea typeface="Red Hat Text"/>
                <a:cs typeface="Red Hat Text"/>
                <a:sym typeface="Red Hat Text"/>
              </a:endParaRPr>
            </a:p>
          </p:txBody>
        </p:sp>
        <p:sp>
          <p:nvSpPr>
            <p:cNvPr id="433" name="Google Shape;433;p12"/>
            <p:cNvSpPr/>
            <p:nvPr/>
          </p:nvSpPr>
          <p:spPr>
            <a:xfrm>
              <a:off x="4573981" y="2261694"/>
              <a:ext cx="734993" cy="711628"/>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cxnSp>
        <p:nvCxnSpPr>
          <p:cNvPr id="434" name="Google Shape;434;p12"/>
          <p:cNvCxnSpPr/>
          <p:nvPr/>
        </p:nvCxnSpPr>
        <p:spPr>
          <a:xfrm>
            <a:off x="2988575" y="3390265"/>
            <a:ext cx="1846776" cy="0"/>
          </a:xfrm>
          <a:prstGeom prst="straightConnector1">
            <a:avLst/>
          </a:prstGeom>
          <a:noFill/>
          <a:ln w="28575" cap="flat" cmpd="sng">
            <a:solidFill>
              <a:srgbClr val="191916"/>
            </a:solidFill>
            <a:prstDash val="solid"/>
            <a:round/>
            <a:headEnd type="none" w="sm" len="sm"/>
            <a:tailEnd type="stealth" w="med" len="med"/>
          </a:ln>
        </p:spPr>
      </p:cxnSp>
      <p:cxnSp>
        <p:nvCxnSpPr>
          <p:cNvPr id="435" name="Google Shape;435;p12"/>
          <p:cNvCxnSpPr/>
          <p:nvPr/>
        </p:nvCxnSpPr>
        <p:spPr>
          <a:xfrm>
            <a:off x="9770694" y="3393865"/>
            <a:ext cx="1417884" cy="0"/>
          </a:xfrm>
          <a:prstGeom prst="straightConnector1">
            <a:avLst/>
          </a:prstGeom>
          <a:noFill/>
          <a:ln w="28575" cap="flat" cmpd="sng">
            <a:solidFill>
              <a:srgbClr val="191916"/>
            </a:solidFill>
            <a:prstDash val="dash"/>
            <a:round/>
            <a:headEnd type="none" w="sm" len="sm"/>
            <a:tailEnd type="stealth" w="med" len="med"/>
          </a:ln>
        </p:spPr>
      </p:cxnSp>
      <p:sp>
        <p:nvSpPr>
          <p:cNvPr id="436" name="Google Shape;436;p12"/>
          <p:cNvSpPr/>
          <p:nvPr/>
        </p:nvSpPr>
        <p:spPr>
          <a:xfrm>
            <a:off x="7150339" y="3144071"/>
            <a:ext cx="459956" cy="492388"/>
          </a:xfrm>
          <a:prstGeom prst="rect">
            <a:avLst/>
          </a:prstGeom>
          <a:noFill/>
          <a:ln>
            <a:noFill/>
          </a:ln>
        </p:spPr>
        <p:txBody>
          <a:bodyPr spcFirstLastPara="1" wrap="square" lIns="121900" tIns="60933" rIns="121900" bIns="60933" anchor="ctr" anchorCtr="0">
            <a:spAutoFit/>
          </a:bodyPr>
          <a:lstStyle/>
          <a:p>
            <a:pPr algn="ctr" defTabSz="1219170">
              <a:buClr>
                <a:srgbClr val="000000"/>
              </a:buClr>
              <a:defRPr/>
            </a:pPr>
            <a:r>
              <a:rPr lang="en-GB" sz="2400" b="1" kern="0">
                <a:solidFill>
                  <a:srgbClr val="191916"/>
                </a:solidFill>
                <a:latin typeface="Red Hat Text"/>
                <a:ea typeface="Red Hat Text"/>
                <a:cs typeface="Red Hat Text"/>
                <a:sym typeface="Red Hat Text"/>
              </a:rPr>
              <a:t>&amp;</a:t>
            </a:r>
            <a:endParaRPr sz="2133" b="1" kern="0">
              <a:solidFill>
                <a:srgbClr val="000000"/>
              </a:solidFill>
              <a:latin typeface="Arial"/>
              <a:ea typeface="Arial"/>
              <a:cs typeface="Arial"/>
              <a:sym typeface="Arial"/>
            </a:endParaRPr>
          </a:p>
        </p:txBody>
      </p:sp>
      <p:sp>
        <p:nvSpPr>
          <p:cNvPr id="437" name="Google Shape;437;p12"/>
          <p:cNvSpPr/>
          <p:nvPr/>
        </p:nvSpPr>
        <p:spPr>
          <a:xfrm>
            <a:off x="3226733" y="2991595"/>
            <a:ext cx="1370460" cy="410379"/>
          </a:xfrm>
          <a:prstGeom prst="rect">
            <a:avLst/>
          </a:prstGeom>
          <a:noFill/>
          <a:ln>
            <a:noFill/>
          </a:ln>
        </p:spPr>
        <p:txBody>
          <a:bodyPr spcFirstLastPara="1" wrap="square" lIns="121900" tIns="60933" rIns="121900" bIns="60933" anchor="ctr" anchorCtr="0">
            <a:spAutoFit/>
          </a:bodyPr>
          <a:lstStyle/>
          <a:p>
            <a:pPr algn="ctr" defTabSz="1219170">
              <a:buClr>
                <a:srgbClr val="000000"/>
              </a:buClr>
              <a:defRPr/>
            </a:pPr>
            <a:r>
              <a:rPr lang="en-GB" sz="1867" i="1" kern="0">
                <a:solidFill>
                  <a:srgbClr val="191916"/>
                </a:solidFill>
                <a:latin typeface="Red Hat Text"/>
                <a:ea typeface="Red Hat Text"/>
                <a:cs typeface="Red Hat Text"/>
                <a:sym typeface="Red Hat Text"/>
              </a:rPr>
              <a:t>pripravimo</a:t>
            </a:r>
            <a:endParaRPr sz="2133" i="1" kern="0">
              <a:solidFill>
                <a:srgbClr val="000000"/>
              </a:solidFill>
              <a:latin typeface="Arial"/>
              <a:ea typeface="Arial"/>
              <a:cs typeface="Arial"/>
              <a:sym typeface="Arial"/>
            </a:endParaRPr>
          </a:p>
        </p:txBody>
      </p:sp>
      <p:pic>
        <p:nvPicPr>
          <p:cNvPr id="438" name="Google Shape;438;p12" descr="A close up of a logo&#10;&#10;Description automatically generated"/>
          <p:cNvPicPr preferRelativeResize="0"/>
          <p:nvPr/>
        </p:nvPicPr>
        <p:blipFill rotWithShape="1">
          <a:blip r:embed="rId3">
            <a:alphaModFix/>
          </a:blip>
          <a:srcRect/>
          <a:stretch/>
        </p:blipFill>
        <p:spPr>
          <a:xfrm>
            <a:off x="1535289" y="451557"/>
            <a:ext cx="1050256" cy="1166851"/>
          </a:xfrm>
          <a:prstGeom prst="rect">
            <a:avLst/>
          </a:prstGeom>
          <a:noFill/>
          <a:ln>
            <a:noFill/>
          </a:ln>
        </p:spPr>
      </p:pic>
      <p:sp>
        <p:nvSpPr>
          <p:cNvPr id="439" name="Google Shape;439;p12"/>
          <p:cNvSpPr/>
          <p:nvPr/>
        </p:nvSpPr>
        <p:spPr>
          <a:xfrm rot="-5400000">
            <a:off x="7011666" y="2382594"/>
            <a:ext cx="582717" cy="4935343"/>
          </a:xfrm>
          <a:prstGeom prst="leftBrace">
            <a:avLst>
              <a:gd name="adj1" fmla="val 8333"/>
              <a:gd name="adj2" fmla="val 50000"/>
            </a:avLst>
          </a:pr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sp>
        <p:nvSpPr>
          <p:cNvPr id="440" name="Google Shape;440;p12"/>
          <p:cNvSpPr/>
          <p:nvPr/>
        </p:nvSpPr>
        <p:spPr>
          <a:xfrm>
            <a:off x="4835351" y="5319085"/>
            <a:ext cx="4935343" cy="1226896"/>
          </a:xfrm>
          <a:custGeom>
            <a:avLst/>
            <a:gdLst/>
            <a:ahLst/>
            <a:cxnLst/>
            <a:rect l="l" t="t" r="r" b="b"/>
            <a:pathLst>
              <a:path w="3701507" h="920172" fill="none" extrusionOk="0">
                <a:moveTo>
                  <a:pt x="0" y="0"/>
                </a:moveTo>
                <a:cubicBezTo>
                  <a:pt x="215427" y="-32969"/>
                  <a:pt x="241151" y="47197"/>
                  <a:pt x="454757" y="0"/>
                </a:cubicBezTo>
                <a:cubicBezTo>
                  <a:pt x="668363" y="-47197"/>
                  <a:pt x="796030" y="50842"/>
                  <a:pt x="1020558" y="0"/>
                </a:cubicBezTo>
                <a:cubicBezTo>
                  <a:pt x="1245086" y="-50842"/>
                  <a:pt x="1278105" y="73"/>
                  <a:pt x="1512330" y="0"/>
                </a:cubicBezTo>
                <a:cubicBezTo>
                  <a:pt x="1746555" y="-73"/>
                  <a:pt x="1832106" y="7172"/>
                  <a:pt x="1967087" y="0"/>
                </a:cubicBezTo>
                <a:cubicBezTo>
                  <a:pt x="2102068" y="-7172"/>
                  <a:pt x="2264396" y="41289"/>
                  <a:pt x="2532888" y="0"/>
                </a:cubicBezTo>
                <a:cubicBezTo>
                  <a:pt x="2801380" y="-41289"/>
                  <a:pt x="2950696" y="7509"/>
                  <a:pt x="3061675" y="0"/>
                </a:cubicBezTo>
                <a:cubicBezTo>
                  <a:pt x="3172654" y="-7509"/>
                  <a:pt x="3434744" y="44694"/>
                  <a:pt x="3701507" y="0"/>
                </a:cubicBezTo>
                <a:cubicBezTo>
                  <a:pt x="3716462" y="192943"/>
                  <a:pt x="3689206" y="376116"/>
                  <a:pt x="3701507" y="478489"/>
                </a:cubicBezTo>
                <a:cubicBezTo>
                  <a:pt x="3713808" y="580862"/>
                  <a:pt x="3658406" y="744890"/>
                  <a:pt x="3701507" y="920172"/>
                </a:cubicBezTo>
                <a:cubicBezTo>
                  <a:pt x="3527042" y="941982"/>
                  <a:pt x="3415840" y="913588"/>
                  <a:pt x="3246750" y="920172"/>
                </a:cubicBezTo>
                <a:cubicBezTo>
                  <a:pt x="3077660" y="926756"/>
                  <a:pt x="3018315" y="902658"/>
                  <a:pt x="2829009" y="920172"/>
                </a:cubicBezTo>
                <a:cubicBezTo>
                  <a:pt x="2639703" y="937686"/>
                  <a:pt x="2487581" y="906776"/>
                  <a:pt x="2263207" y="920172"/>
                </a:cubicBezTo>
                <a:cubicBezTo>
                  <a:pt x="2038833" y="933568"/>
                  <a:pt x="1988566" y="879794"/>
                  <a:pt x="1808451" y="920172"/>
                </a:cubicBezTo>
                <a:cubicBezTo>
                  <a:pt x="1628336" y="960550"/>
                  <a:pt x="1464760" y="917229"/>
                  <a:pt x="1242649" y="920172"/>
                </a:cubicBezTo>
                <a:cubicBezTo>
                  <a:pt x="1020538" y="923115"/>
                  <a:pt x="778078" y="860487"/>
                  <a:pt x="639832" y="920172"/>
                </a:cubicBezTo>
                <a:cubicBezTo>
                  <a:pt x="501586" y="979857"/>
                  <a:pt x="199831" y="911239"/>
                  <a:pt x="0" y="920172"/>
                </a:cubicBezTo>
                <a:cubicBezTo>
                  <a:pt x="-48348" y="787162"/>
                  <a:pt x="21274" y="575624"/>
                  <a:pt x="0" y="441683"/>
                </a:cubicBezTo>
                <a:cubicBezTo>
                  <a:pt x="-21274" y="307742"/>
                  <a:pt x="40144" y="131349"/>
                  <a:pt x="0" y="0"/>
                </a:cubicBezTo>
                <a:close/>
              </a:path>
              <a:path w="3701507" h="920172" extrusionOk="0">
                <a:moveTo>
                  <a:pt x="0" y="0"/>
                </a:moveTo>
                <a:cubicBezTo>
                  <a:pt x="163801" y="-46584"/>
                  <a:pt x="306809" y="33293"/>
                  <a:pt x="491772" y="0"/>
                </a:cubicBezTo>
                <a:cubicBezTo>
                  <a:pt x="676735" y="-33293"/>
                  <a:pt x="807104" y="41428"/>
                  <a:pt x="909513" y="0"/>
                </a:cubicBezTo>
                <a:cubicBezTo>
                  <a:pt x="1011922" y="-41428"/>
                  <a:pt x="1244931" y="63866"/>
                  <a:pt x="1512330" y="0"/>
                </a:cubicBezTo>
                <a:cubicBezTo>
                  <a:pt x="1779729" y="-63866"/>
                  <a:pt x="1801486" y="8525"/>
                  <a:pt x="2004102" y="0"/>
                </a:cubicBezTo>
                <a:cubicBezTo>
                  <a:pt x="2206718" y="-8525"/>
                  <a:pt x="2261395" y="23732"/>
                  <a:pt x="2495873" y="0"/>
                </a:cubicBezTo>
                <a:cubicBezTo>
                  <a:pt x="2730351" y="-23732"/>
                  <a:pt x="2887817" y="34712"/>
                  <a:pt x="3098690" y="0"/>
                </a:cubicBezTo>
                <a:cubicBezTo>
                  <a:pt x="3309563" y="-34712"/>
                  <a:pt x="3547779" y="68435"/>
                  <a:pt x="3701507" y="0"/>
                </a:cubicBezTo>
                <a:cubicBezTo>
                  <a:pt x="3745418" y="121930"/>
                  <a:pt x="3675339" y="377193"/>
                  <a:pt x="3701507" y="478489"/>
                </a:cubicBezTo>
                <a:cubicBezTo>
                  <a:pt x="3727675" y="579785"/>
                  <a:pt x="3654901" y="757622"/>
                  <a:pt x="3701507" y="920172"/>
                </a:cubicBezTo>
                <a:cubicBezTo>
                  <a:pt x="3581456" y="928954"/>
                  <a:pt x="3357378" y="906133"/>
                  <a:pt x="3246750" y="920172"/>
                </a:cubicBezTo>
                <a:cubicBezTo>
                  <a:pt x="3136122" y="934211"/>
                  <a:pt x="2937953" y="871155"/>
                  <a:pt x="2717964" y="920172"/>
                </a:cubicBezTo>
                <a:cubicBezTo>
                  <a:pt x="2497975" y="969189"/>
                  <a:pt x="2433637" y="901299"/>
                  <a:pt x="2226192" y="920172"/>
                </a:cubicBezTo>
                <a:cubicBezTo>
                  <a:pt x="2018747" y="939045"/>
                  <a:pt x="1906723" y="862016"/>
                  <a:pt x="1623375" y="920172"/>
                </a:cubicBezTo>
                <a:cubicBezTo>
                  <a:pt x="1340027" y="978328"/>
                  <a:pt x="1170839" y="853104"/>
                  <a:pt x="1020558" y="920172"/>
                </a:cubicBezTo>
                <a:cubicBezTo>
                  <a:pt x="870277" y="987240"/>
                  <a:pt x="662841" y="881696"/>
                  <a:pt x="565802" y="920172"/>
                </a:cubicBezTo>
                <a:cubicBezTo>
                  <a:pt x="468763" y="958648"/>
                  <a:pt x="232644" y="868969"/>
                  <a:pt x="0" y="920172"/>
                </a:cubicBezTo>
                <a:cubicBezTo>
                  <a:pt x="-35405" y="722825"/>
                  <a:pt x="46591" y="651362"/>
                  <a:pt x="0" y="441683"/>
                </a:cubicBezTo>
                <a:cubicBezTo>
                  <a:pt x="-46591" y="232004"/>
                  <a:pt x="40391" y="197810"/>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441" name="Google Shape;441;p12"/>
          <p:cNvSpPr/>
          <p:nvPr/>
        </p:nvSpPr>
        <p:spPr>
          <a:xfrm>
            <a:off x="4873693" y="5419471"/>
            <a:ext cx="4858656" cy="1026124"/>
          </a:xfrm>
          <a:prstGeom prst="rect">
            <a:avLst/>
          </a:prstGeom>
          <a:noFill/>
          <a:ln>
            <a:noFill/>
          </a:ln>
        </p:spPr>
        <p:txBody>
          <a:bodyPr spcFirstLastPara="1" wrap="square" lIns="121900" tIns="60933" rIns="121900" bIns="60933" anchor="ctr" anchorCtr="0">
            <a:spAutoFit/>
          </a:bodyPr>
          <a:lstStyle/>
          <a:p>
            <a:pPr algn="ctr" defTabSz="1219170">
              <a:buClr>
                <a:srgbClr val="000000"/>
              </a:buClr>
              <a:defRPr/>
            </a:pPr>
            <a:r>
              <a:rPr lang="en-GB" sz="1467" kern="0">
                <a:solidFill>
                  <a:srgbClr val="FFFFFF"/>
                </a:solidFill>
                <a:latin typeface="Red Hat Text"/>
                <a:ea typeface="Red Hat Text"/>
                <a:cs typeface="Red Hat Text"/>
                <a:sym typeface="Red Hat Text"/>
              </a:rPr>
              <a:t>Odgovor na bistvena vprašanja pred odločitvijo za nakup, ki si jih postavlja </a:t>
            </a:r>
            <a:r>
              <a:rPr lang="en-GB" sz="1467" b="1" kern="0">
                <a:solidFill>
                  <a:srgbClr val="FFFFFF"/>
                </a:solidFill>
                <a:latin typeface="Red Hat Text"/>
                <a:ea typeface="Red Hat Text"/>
                <a:cs typeface="Red Hat Text"/>
                <a:sym typeface="Red Hat Text"/>
              </a:rPr>
              <a:t>idealna stranka</a:t>
            </a:r>
            <a:r>
              <a:rPr lang="en-GB" sz="1467" kern="0">
                <a:solidFill>
                  <a:srgbClr val="FFFFFF"/>
                </a:solidFill>
                <a:latin typeface="Red Hat Text"/>
                <a:ea typeface="Red Hat Text"/>
                <a:cs typeface="Red Hat Text"/>
                <a:sym typeface="Red Hat Text"/>
              </a:rPr>
              <a:t>:</a:t>
            </a:r>
            <a:endParaRPr sz="1867" kern="0">
              <a:solidFill>
                <a:srgbClr val="000000"/>
              </a:solidFill>
              <a:latin typeface="Arial"/>
              <a:cs typeface="Arial"/>
              <a:sym typeface="Arial"/>
            </a:endParaRPr>
          </a:p>
          <a:p>
            <a:pPr algn="ctr" defTabSz="1219170">
              <a:buClr>
                <a:srgbClr val="000000"/>
              </a:buClr>
              <a:defRPr/>
            </a:pPr>
            <a:endParaRPr sz="1467" kern="0">
              <a:solidFill>
                <a:srgbClr val="FFFFFF"/>
              </a:solidFill>
              <a:latin typeface="Red Hat Text"/>
              <a:ea typeface="Red Hat Text"/>
              <a:cs typeface="Red Hat Text"/>
              <a:sym typeface="Red Hat Text"/>
            </a:endParaRPr>
          </a:p>
          <a:p>
            <a:pPr algn="ctr" defTabSz="1219170">
              <a:buClr>
                <a:srgbClr val="000000"/>
              </a:buClr>
              <a:defRPr/>
            </a:pPr>
            <a:r>
              <a:rPr lang="en-GB" sz="1467" kern="0">
                <a:solidFill>
                  <a:srgbClr val="FFFFFF"/>
                </a:solidFill>
                <a:latin typeface="Red Hat Text"/>
                <a:ea typeface="Red Hat Text"/>
                <a:cs typeface="Red Hat Text"/>
                <a:sym typeface="Red Hat Text"/>
              </a:rPr>
              <a:t>“</a:t>
            </a:r>
            <a:r>
              <a:rPr lang="en-GB" sz="1467" b="1" kern="0">
                <a:solidFill>
                  <a:srgbClr val="FFFFFF"/>
                </a:solidFill>
                <a:latin typeface="Red Hat Text"/>
                <a:ea typeface="Red Hat Text"/>
                <a:cs typeface="Red Hat Text"/>
                <a:sym typeface="Red Hat Text"/>
              </a:rPr>
              <a:t>Kaj kupim?</a:t>
            </a:r>
            <a:r>
              <a:rPr lang="en-GB" sz="1467" kern="0">
                <a:solidFill>
                  <a:srgbClr val="FFFFFF"/>
                </a:solidFill>
                <a:latin typeface="Red Hat Text"/>
                <a:ea typeface="Red Hat Text"/>
                <a:cs typeface="Red Hat Text"/>
                <a:sym typeface="Red Hat Text"/>
              </a:rPr>
              <a:t>”       “</a:t>
            </a:r>
            <a:r>
              <a:rPr lang="en-GB" sz="1467" b="1" kern="0">
                <a:solidFill>
                  <a:srgbClr val="FFFFFF"/>
                </a:solidFill>
                <a:latin typeface="Red Hat Text"/>
                <a:ea typeface="Red Hat Text"/>
                <a:cs typeface="Red Hat Text"/>
                <a:sym typeface="Red Hat Text"/>
              </a:rPr>
              <a:t>Zakaj kupim?</a:t>
            </a:r>
            <a:r>
              <a:rPr lang="en-GB" sz="1467" kern="0">
                <a:solidFill>
                  <a:srgbClr val="FFFFFF"/>
                </a:solidFill>
                <a:latin typeface="Red Hat Text"/>
                <a:ea typeface="Red Hat Text"/>
                <a:cs typeface="Red Hat Text"/>
                <a:sym typeface="Red Hat Text"/>
              </a:rPr>
              <a:t>”       “</a:t>
            </a:r>
            <a:r>
              <a:rPr lang="en-GB" sz="1467" b="1" kern="0">
                <a:solidFill>
                  <a:srgbClr val="FFFFFF"/>
                </a:solidFill>
                <a:latin typeface="Red Hat Text"/>
                <a:ea typeface="Red Hat Text"/>
                <a:cs typeface="Red Hat Text"/>
                <a:sym typeface="Red Hat Text"/>
              </a:rPr>
              <a:t>Kako kupim?</a:t>
            </a:r>
            <a:r>
              <a:rPr lang="en-GB" sz="1467" kern="0">
                <a:solidFill>
                  <a:srgbClr val="FFFFFF"/>
                </a:solidFill>
                <a:latin typeface="Red Hat Text"/>
                <a:ea typeface="Red Hat Text"/>
                <a:cs typeface="Red Hat Text"/>
                <a:sym typeface="Red Hat Text"/>
              </a:rPr>
              <a:t>”</a:t>
            </a:r>
            <a:endParaRPr sz="1867" kern="0">
              <a:solidFill>
                <a:srgbClr val="000000"/>
              </a:solidFill>
              <a:latin typeface="Arial"/>
              <a:cs typeface="Arial"/>
              <a:sym typeface="Arial"/>
            </a:endParaRP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191916"/>
        </a:solidFill>
        <a:effectLst/>
      </p:bgPr>
    </p:bg>
    <p:spTree>
      <p:nvGrpSpPr>
        <p:cNvPr id="1" name="Shape 445"/>
        <p:cNvGrpSpPr/>
        <p:nvPr/>
      </p:nvGrpSpPr>
      <p:grpSpPr>
        <a:xfrm>
          <a:off x="0" y="0"/>
          <a:ext cx="0" cy="0"/>
          <a:chOff x="0" y="0"/>
          <a:chExt cx="0" cy="0"/>
        </a:xfrm>
      </p:grpSpPr>
      <p:sp>
        <p:nvSpPr>
          <p:cNvPr id="447" name="Google Shape;447;p13"/>
          <p:cNvSpPr txBox="1"/>
          <p:nvPr/>
        </p:nvSpPr>
        <p:spPr>
          <a:xfrm>
            <a:off x="2710310" y="475991"/>
            <a:ext cx="7679831" cy="702101"/>
          </a:xfrm>
          <a:prstGeom prst="rect">
            <a:avLst/>
          </a:prstGeom>
          <a:noFill/>
          <a:ln>
            <a:noFill/>
          </a:ln>
        </p:spPr>
        <p:txBody>
          <a:bodyPr spcFirstLastPara="1" wrap="square" lIns="0" tIns="0" rIns="0" bIns="0" anchor="t" anchorCtr="0">
            <a:noAutofit/>
          </a:bodyPr>
          <a:lstStyle/>
          <a:p>
            <a:pPr defTabSz="1219170">
              <a:lnSpc>
                <a:spcPct val="90000"/>
              </a:lnSpc>
              <a:buClr>
                <a:srgbClr val="ED8227"/>
              </a:buClr>
              <a:buSzPts val="2800"/>
              <a:defRPr/>
            </a:pPr>
            <a:r>
              <a:rPr lang="en-GB" sz="4267" kern="0">
                <a:solidFill>
                  <a:srgbClr val="FFFFFF"/>
                </a:solidFill>
                <a:latin typeface="Zilla Slab"/>
                <a:ea typeface="Zilla Slab"/>
                <a:cs typeface="Zilla Slab"/>
                <a:sym typeface="Zilla Slab"/>
              </a:rPr>
              <a:t>šele, ko se zgodi </a:t>
            </a:r>
            <a:r>
              <a:rPr lang="en-GB" sz="4267" b="1" kern="0">
                <a:solidFill>
                  <a:srgbClr val="FFFFFF"/>
                </a:solidFill>
                <a:latin typeface="Zilla Slab"/>
                <a:ea typeface="Zilla Slab"/>
                <a:cs typeface="Zilla Slab"/>
                <a:sym typeface="Zilla Slab"/>
              </a:rPr>
              <a:t>prva prodaja</a:t>
            </a:r>
            <a:r>
              <a:rPr lang="en-GB" sz="4267" kern="0">
                <a:solidFill>
                  <a:srgbClr val="FFFFFF"/>
                </a:solidFill>
                <a:latin typeface="Zilla Slab"/>
                <a:ea typeface="Zilla Slab"/>
                <a:cs typeface="Zilla Slab"/>
                <a:sym typeface="Zilla Slab"/>
              </a:rPr>
              <a:t>, lahko rečemo, da posel zaživi</a:t>
            </a:r>
            <a:endParaRPr sz="1867" kern="0">
              <a:solidFill>
                <a:srgbClr val="000000"/>
              </a:solidFill>
              <a:latin typeface="Arial"/>
              <a:cs typeface="Arial"/>
              <a:sym typeface="Arial"/>
            </a:endParaRPr>
          </a:p>
        </p:txBody>
      </p:sp>
      <p:sp>
        <p:nvSpPr>
          <p:cNvPr id="448" name="Google Shape;448;p13"/>
          <p:cNvSpPr/>
          <p:nvPr/>
        </p:nvSpPr>
        <p:spPr>
          <a:xfrm flipH="1">
            <a:off x="1337115" y="3750238"/>
            <a:ext cx="3386667" cy="2582897"/>
          </a:xfrm>
          <a:custGeom>
            <a:avLst/>
            <a:gdLst/>
            <a:ahLst/>
            <a:cxnLst/>
            <a:rect l="l" t="t" r="r" b="b"/>
            <a:pathLst>
              <a:path w="2540000" h="1937173" fill="none" extrusionOk="0">
                <a:moveTo>
                  <a:pt x="0" y="0"/>
                </a:moveTo>
                <a:cubicBezTo>
                  <a:pt x="231965" y="-23993"/>
                  <a:pt x="410928" y="6455"/>
                  <a:pt x="685800" y="0"/>
                </a:cubicBezTo>
                <a:cubicBezTo>
                  <a:pt x="960672" y="-6455"/>
                  <a:pt x="1202183" y="21751"/>
                  <a:pt x="1346200" y="0"/>
                </a:cubicBezTo>
                <a:cubicBezTo>
                  <a:pt x="1490217" y="-21751"/>
                  <a:pt x="1732959" y="20734"/>
                  <a:pt x="1905000" y="0"/>
                </a:cubicBezTo>
                <a:cubicBezTo>
                  <a:pt x="2077041" y="-20734"/>
                  <a:pt x="2304915" y="-11269"/>
                  <a:pt x="2540000" y="0"/>
                </a:cubicBezTo>
                <a:cubicBezTo>
                  <a:pt x="2554701" y="147019"/>
                  <a:pt x="2570591" y="330390"/>
                  <a:pt x="2540000" y="626353"/>
                </a:cubicBezTo>
                <a:cubicBezTo>
                  <a:pt x="2509409" y="922316"/>
                  <a:pt x="2544904" y="1050018"/>
                  <a:pt x="2540000" y="1252705"/>
                </a:cubicBezTo>
                <a:cubicBezTo>
                  <a:pt x="2535096" y="1455392"/>
                  <a:pt x="2554609" y="1667221"/>
                  <a:pt x="2540000" y="1937173"/>
                </a:cubicBezTo>
                <a:cubicBezTo>
                  <a:pt x="2339223" y="1934648"/>
                  <a:pt x="2016053" y="1914407"/>
                  <a:pt x="1854200" y="1937173"/>
                </a:cubicBezTo>
                <a:cubicBezTo>
                  <a:pt x="1692347" y="1959939"/>
                  <a:pt x="1370868" y="1940564"/>
                  <a:pt x="1244600" y="1937173"/>
                </a:cubicBezTo>
                <a:cubicBezTo>
                  <a:pt x="1118332" y="1933782"/>
                  <a:pt x="846645" y="1951039"/>
                  <a:pt x="584200" y="1937173"/>
                </a:cubicBezTo>
                <a:cubicBezTo>
                  <a:pt x="321755" y="1923307"/>
                  <a:pt x="133973" y="1937532"/>
                  <a:pt x="0" y="1937173"/>
                </a:cubicBezTo>
                <a:cubicBezTo>
                  <a:pt x="510" y="1725468"/>
                  <a:pt x="-26999" y="1516986"/>
                  <a:pt x="0" y="1330192"/>
                </a:cubicBezTo>
                <a:cubicBezTo>
                  <a:pt x="26999" y="1143398"/>
                  <a:pt x="-22634" y="892917"/>
                  <a:pt x="0" y="723211"/>
                </a:cubicBezTo>
                <a:cubicBezTo>
                  <a:pt x="22634" y="553505"/>
                  <a:pt x="-27678" y="210667"/>
                  <a:pt x="0" y="0"/>
                </a:cubicBezTo>
                <a:close/>
              </a:path>
              <a:path w="2540000" h="1937173" fill="none" extrusionOk="0">
                <a:moveTo>
                  <a:pt x="-103276" y="0"/>
                </a:moveTo>
                <a:cubicBezTo>
                  <a:pt x="-90312" y="220007"/>
                  <a:pt x="-91318" y="450376"/>
                  <a:pt x="-103276" y="665096"/>
                </a:cubicBezTo>
                <a:cubicBezTo>
                  <a:pt x="-115234" y="879816"/>
                  <a:pt x="-114700" y="1026875"/>
                  <a:pt x="-103276" y="1349564"/>
                </a:cubicBezTo>
                <a:cubicBezTo>
                  <a:pt x="-91852" y="1672253"/>
                  <a:pt x="-85237" y="1729323"/>
                  <a:pt x="-103276" y="1937173"/>
                </a:cubicBezTo>
                <a:cubicBezTo>
                  <a:pt x="-126924" y="1673282"/>
                  <a:pt x="-99419" y="1502260"/>
                  <a:pt x="-103276" y="1291449"/>
                </a:cubicBezTo>
                <a:cubicBezTo>
                  <a:pt x="-107133" y="1080638"/>
                  <a:pt x="-124575" y="902360"/>
                  <a:pt x="-103276" y="645724"/>
                </a:cubicBezTo>
                <a:cubicBezTo>
                  <a:pt x="-81977" y="389089"/>
                  <a:pt x="-109969" y="277668"/>
                  <a:pt x="-103276" y="0"/>
                </a:cubicBezTo>
                <a:close/>
              </a:path>
              <a:path w="2540000" h="1937173" fill="none" extrusionOk="0">
                <a:moveTo>
                  <a:pt x="-103276" y="1724646"/>
                </a:moveTo>
                <a:cubicBezTo>
                  <a:pt x="-233407" y="1731374"/>
                  <a:pt x="-284145" y="1722925"/>
                  <a:pt x="-430124" y="1724665"/>
                </a:cubicBezTo>
                <a:cubicBezTo>
                  <a:pt x="-547846" y="1596038"/>
                  <a:pt x="-653349" y="1488303"/>
                  <a:pt x="-801910" y="1386591"/>
                </a:cubicBezTo>
                <a:cubicBezTo>
                  <a:pt x="-950471" y="1284879"/>
                  <a:pt x="-1021405" y="1181367"/>
                  <a:pt x="-1207495" y="1017783"/>
                </a:cubicBezTo>
                <a:cubicBezTo>
                  <a:pt x="-1393585" y="854199"/>
                  <a:pt x="-1432681" y="797509"/>
                  <a:pt x="-1596181" y="664341"/>
                </a:cubicBezTo>
                <a:cubicBezTo>
                  <a:pt x="-1759682" y="531174"/>
                  <a:pt x="-1898779" y="353057"/>
                  <a:pt x="-2120062" y="187964"/>
                </a:cubicBezTo>
              </a:path>
              <a:path w="2540000" h="1937173" extrusionOk="0">
                <a:moveTo>
                  <a:pt x="0" y="0"/>
                </a:moveTo>
                <a:cubicBezTo>
                  <a:pt x="205483" y="-13996"/>
                  <a:pt x="389201" y="-23662"/>
                  <a:pt x="660400" y="0"/>
                </a:cubicBezTo>
                <a:cubicBezTo>
                  <a:pt x="931599" y="23662"/>
                  <a:pt x="1071375" y="-31938"/>
                  <a:pt x="1320800" y="0"/>
                </a:cubicBezTo>
                <a:cubicBezTo>
                  <a:pt x="1570225" y="31938"/>
                  <a:pt x="1663887" y="-11313"/>
                  <a:pt x="1879600" y="0"/>
                </a:cubicBezTo>
                <a:cubicBezTo>
                  <a:pt x="2095313" y="11313"/>
                  <a:pt x="2212089" y="12209"/>
                  <a:pt x="2540000" y="0"/>
                </a:cubicBezTo>
                <a:cubicBezTo>
                  <a:pt x="2525701" y="279992"/>
                  <a:pt x="2535848" y="366704"/>
                  <a:pt x="2540000" y="645724"/>
                </a:cubicBezTo>
                <a:cubicBezTo>
                  <a:pt x="2544152" y="924744"/>
                  <a:pt x="2572458" y="1179653"/>
                  <a:pt x="2540000" y="1330192"/>
                </a:cubicBezTo>
                <a:cubicBezTo>
                  <a:pt x="2507542" y="1480731"/>
                  <a:pt x="2539877" y="1748272"/>
                  <a:pt x="2540000" y="1937173"/>
                </a:cubicBezTo>
                <a:cubicBezTo>
                  <a:pt x="2417609" y="1934488"/>
                  <a:pt x="2154581" y="1950189"/>
                  <a:pt x="1955800" y="1937173"/>
                </a:cubicBezTo>
                <a:cubicBezTo>
                  <a:pt x="1757019" y="1924157"/>
                  <a:pt x="1539992" y="1920445"/>
                  <a:pt x="1371600" y="1937173"/>
                </a:cubicBezTo>
                <a:cubicBezTo>
                  <a:pt x="1203208" y="1953901"/>
                  <a:pt x="943555" y="1925084"/>
                  <a:pt x="711200" y="1937173"/>
                </a:cubicBezTo>
                <a:cubicBezTo>
                  <a:pt x="478845" y="1949262"/>
                  <a:pt x="264131" y="1958432"/>
                  <a:pt x="0" y="1937173"/>
                </a:cubicBezTo>
                <a:cubicBezTo>
                  <a:pt x="-28856" y="1661651"/>
                  <a:pt x="2310" y="1577469"/>
                  <a:pt x="0" y="1349564"/>
                </a:cubicBezTo>
                <a:cubicBezTo>
                  <a:pt x="-2310" y="1121659"/>
                  <a:pt x="-5296" y="1030359"/>
                  <a:pt x="0" y="723211"/>
                </a:cubicBezTo>
                <a:cubicBezTo>
                  <a:pt x="5296" y="416063"/>
                  <a:pt x="-19937" y="331108"/>
                  <a:pt x="0" y="0"/>
                </a:cubicBezTo>
                <a:close/>
              </a:path>
              <a:path w="2540000" h="1937173" fill="none" extrusionOk="0">
                <a:moveTo>
                  <a:pt x="-103276" y="0"/>
                </a:moveTo>
                <a:cubicBezTo>
                  <a:pt x="-96723" y="216685"/>
                  <a:pt x="-117863" y="340559"/>
                  <a:pt x="-103276" y="587609"/>
                </a:cubicBezTo>
                <a:cubicBezTo>
                  <a:pt x="-88689" y="834659"/>
                  <a:pt x="-117609" y="885673"/>
                  <a:pt x="-103276" y="1175218"/>
                </a:cubicBezTo>
                <a:cubicBezTo>
                  <a:pt x="-88943" y="1464763"/>
                  <a:pt x="-106559" y="1602991"/>
                  <a:pt x="-103276" y="1937173"/>
                </a:cubicBezTo>
                <a:cubicBezTo>
                  <a:pt x="-101316" y="1595923"/>
                  <a:pt x="-75317" y="1397602"/>
                  <a:pt x="-103276" y="1252705"/>
                </a:cubicBezTo>
                <a:cubicBezTo>
                  <a:pt x="-131235" y="1107808"/>
                  <a:pt x="-131385" y="792309"/>
                  <a:pt x="-103276" y="587609"/>
                </a:cubicBezTo>
                <a:cubicBezTo>
                  <a:pt x="-75167" y="382909"/>
                  <a:pt x="-129072" y="172091"/>
                  <a:pt x="-103276" y="0"/>
                </a:cubicBezTo>
                <a:close/>
              </a:path>
              <a:path w="2540000" h="1937173" fill="none" extrusionOk="0">
                <a:moveTo>
                  <a:pt x="-103276" y="1724646"/>
                </a:moveTo>
                <a:cubicBezTo>
                  <a:pt x="-256139" y="1713325"/>
                  <a:pt x="-343539" y="1736015"/>
                  <a:pt x="-430124" y="1724665"/>
                </a:cubicBezTo>
                <a:cubicBezTo>
                  <a:pt x="-626494" y="1577215"/>
                  <a:pt x="-647375" y="1511024"/>
                  <a:pt x="-801910" y="1386591"/>
                </a:cubicBezTo>
                <a:cubicBezTo>
                  <a:pt x="-956445" y="1262158"/>
                  <a:pt x="-1146174" y="1097969"/>
                  <a:pt x="-1224395" y="1002416"/>
                </a:cubicBezTo>
                <a:cubicBezTo>
                  <a:pt x="-1302616" y="906863"/>
                  <a:pt x="-1474395" y="803281"/>
                  <a:pt x="-1596181" y="664341"/>
                </a:cubicBezTo>
                <a:cubicBezTo>
                  <a:pt x="-1717967" y="525402"/>
                  <a:pt x="-1979831" y="333560"/>
                  <a:pt x="-2120062" y="187964"/>
                </a:cubicBezTo>
              </a:path>
            </a:pathLst>
          </a:custGeom>
          <a:solidFill>
            <a:schemeClr val="lt1">
              <a:alpha val="9803"/>
            </a:schemeClr>
          </a:solidFill>
          <a:ln w="28575" cap="flat" cmpd="sng">
            <a:solidFill>
              <a:schemeClr val="lt1"/>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449" name="Google Shape;449;p13"/>
          <p:cNvSpPr txBox="1"/>
          <p:nvPr/>
        </p:nvSpPr>
        <p:spPr>
          <a:xfrm>
            <a:off x="1337114" y="3908390"/>
            <a:ext cx="3386665" cy="2424743"/>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3733" b="1" kern="0">
                <a:solidFill>
                  <a:srgbClr val="FFFFFF"/>
                </a:solidFill>
                <a:latin typeface="Zilla Slab"/>
                <a:ea typeface="Zilla Slab"/>
                <a:cs typeface="Zilla Slab"/>
                <a:sym typeface="Zilla Slab"/>
              </a:rPr>
              <a:t>dosežena prva prodaja</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3200" kern="0">
                <a:solidFill>
                  <a:srgbClr val="FFFFFF"/>
                </a:solidFill>
                <a:latin typeface="Zilla Slab"/>
                <a:ea typeface="Zilla Slab"/>
                <a:cs typeface="Zilla Slab"/>
                <a:sym typeface="Zilla Slab"/>
              </a:rPr>
              <a:t>pomeni potrditev, da lahko iz ideje nastane posel</a:t>
            </a:r>
            <a:endParaRPr sz="4267" kern="0">
              <a:solidFill>
                <a:srgbClr val="FFFFFF"/>
              </a:solidFill>
              <a:latin typeface="Zilla Slab"/>
              <a:ea typeface="Zilla Slab"/>
              <a:cs typeface="Zilla Slab"/>
              <a:sym typeface="Zilla Slab"/>
            </a:endParaRPr>
          </a:p>
        </p:txBody>
      </p:sp>
      <p:pic>
        <p:nvPicPr>
          <p:cNvPr id="450" name="Google Shape;450;p13" descr="A close up of a logo&#10;&#10;Description automatically generated"/>
          <p:cNvPicPr preferRelativeResize="0"/>
          <p:nvPr/>
        </p:nvPicPr>
        <p:blipFill rotWithShape="1">
          <a:blip r:embed="rId3">
            <a:alphaModFix/>
          </a:blip>
          <a:srcRect/>
          <a:stretch/>
        </p:blipFill>
        <p:spPr>
          <a:xfrm rot="2703694">
            <a:off x="5839554" y="1599085"/>
            <a:ext cx="3434815" cy="4577401"/>
          </a:xfrm>
          <a:prstGeom prst="rect">
            <a:avLst/>
          </a:prstGeom>
          <a:noFill/>
          <a:ln>
            <a:noFill/>
          </a:ln>
        </p:spPr>
      </p:pic>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54"/>
        <p:cNvGrpSpPr/>
        <p:nvPr/>
      </p:nvGrpSpPr>
      <p:grpSpPr>
        <a:xfrm>
          <a:off x="0" y="0"/>
          <a:ext cx="0" cy="0"/>
          <a:chOff x="0" y="0"/>
          <a:chExt cx="0" cy="0"/>
        </a:xfrm>
      </p:grpSpPr>
      <p:sp>
        <p:nvSpPr>
          <p:cNvPr id="456" name="Google Shape;456;p14"/>
          <p:cNvSpPr txBox="1"/>
          <p:nvPr/>
        </p:nvSpPr>
        <p:spPr>
          <a:xfrm>
            <a:off x="2668631" y="852867"/>
            <a:ext cx="8782819" cy="8548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 </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tretja faza …in prelomna točka:</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5333" b="1" kern="0">
                <a:solidFill>
                  <a:srgbClr val="191916"/>
                </a:solidFill>
                <a:latin typeface="Zilla Slab"/>
                <a:ea typeface="Zilla Slab"/>
                <a:cs typeface="Zilla Slab"/>
                <a:sym typeface="Zilla Slab"/>
              </a:rPr>
              <a:t>prva prodaja </a:t>
            </a:r>
            <a:r>
              <a:rPr lang="en-GB" sz="5333" kern="0">
                <a:solidFill>
                  <a:srgbClr val="191916"/>
                </a:solidFill>
                <a:latin typeface="Zilla Slab"/>
                <a:ea typeface="Zilla Slab"/>
                <a:cs typeface="Zilla Slab"/>
                <a:sym typeface="Zilla Slab"/>
              </a:rPr>
              <a:t>(ali naročilo)</a:t>
            </a:r>
            <a:endParaRPr sz="5333" b="1" kern="0">
              <a:solidFill>
                <a:srgbClr val="191916"/>
              </a:solidFill>
              <a:latin typeface="Zilla Slab"/>
              <a:ea typeface="Zilla Slab"/>
              <a:cs typeface="Zilla Slab"/>
              <a:sym typeface="Zilla Slab"/>
            </a:endParaRPr>
          </a:p>
        </p:txBody>
      </p:sp>
      <p:cxnSp>
        <p:nvCxnSpPr>
          <p:cNvPr id="457" name="Google Shape;457;p14"/>
          <p:cNvCxnSpPr/>
          <p:nvPr/>
        </p:nvCxnSpPr>
        <p:spPr>
          <a:xfrm>
            <a:off x="10855397" y="3341887"/>
            <a:ext cx="1183649" cy="0"/>
          </a:xfrm>
          <a:prstGeom prst="straightConnector1">
            <a:avLst/>
          </a:prstGeom>
          <a:noFill/>
          <a:ln w="28575" cap="flat" cmpd="sng">
            <a:solidFill>
              <a:srgbClr val="191916"/>
            </a:solidFill>
            <a:prstDash val="dash"/>
            <a:round/>
            <a:headEnd type="none" w="sm" len="sm"/>
            <a:tailEnd type="stealth" w="med" len="med"/>
          </a:ln>
        </p:spPr>
      </p:cxnSp>
      <p:pic>
        <p:nvPicPr>
          <p:cNvPr id="458" name="Google Shape;458;p14"/>
          <p:cNvPicPr preferRelativeResize="0"/>
          <p:nvPr/>
        </p:nvPicPr>
        <p:blipFill rotWithShape="1">
          <a:blip r:embed="rId3">
            <a:alphaModFix/>
          </a:blip>
          <a:srcRect/>
          <a:stretch/>
        </p:blipFill>
        <p:spPr>
          <a:xfrm rot="5400000">
            <a:off x="1408252" y="481094"/>
            <a:ext cx="1233285" cy="1069433"/>
          </a:xfrm>
          <a:prstGeom prst="rect">
            <a:avLst/>
          </a:prstGeom>
          <a:noFill/>
          <a:ln>
            <a:noFill/>
          </a:ln>
        </p:spPr>
      </p:pic>
      <p:grpSp>
        <p:nvGrpSpPr>
          <p:cNvPr id="459" name="Google Shape;459;p14"/>
          <p:cNvGrpSpPr/>
          <p:nvPr/>
        </p:nvGrpSpPr>
        <p:grpSpPr>
          <a:xfrm>
            <a:off x="828176" y="2007256"/>
            <a:ext cx="2005809" cy="2669261"/>
            <a:chOff x="621131" y="2063676"/>
            <a:chExt cx="1504357" cy="2001946"/>
          </a:xfrm>
        </p:grpSpPr>
        <p:sp>
          <p:nvSpPr>
            <p:cNvPr id="460" name="Google Shape;460;p14"/>
            <p:cNvSpPr txBox="1"/>
            <p:nvPr/>
          </p:nvSpPr>
          <p:spPr>
            <a:xfrm>
              <a:off x="621131" y="2973322"/>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PONUDBA ZA PRVEGA KUPCA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vse tisto, kar damo v roke </a:t>
              </a:r>
              <a:r>
                <a:rPr lang="en-GB" sz="1467" b="1" kern="0">
                  <a:solidFill>
                    <a:srgbClr val="191916"/>
                  </a:solidFill>
                  <a:latin typeface="Red Hat Text"/>
                  <a:ea typeface="Red Hat Text"/>
                  <a:cs typeface="Red Hat Text"/>
                  <a:sym typeface="Red Hat Text"/>
                </a:rPr>
                <a:t>čisto prvemu kupcu</a:t>
              </a:r>
              <a:r>
                <a:rPr lang="en-GB" sz="1467" kern="0">
                  <a:solidFill>
                    <a:srgbClr val="191916"/>
                  </a:solidFill>
                  <a:latin typeface="Red Hat Text"/>
                  <a:ea typeface="Red Hat Text"/>
                  <a:cs typeface="Red Hat Text"/>
                  <a:sym typeface="Red Hat Text"/>
                </a:rPr>
                <a:t>.</a:t>
              </a:r>
              <a:endParaRPr sz="1867" kern="0">
                <a:solidFill>
                  <a:srgbClr val="000000"/>
                </a:solidFill>
                <a:latin typeface="Arial"/>
                <a:cs typeface="Arial"/>
                <a:sym typeface="Arial"/>
              </a:endParaRPr>
            </a:p>
          </p:txBody>
        </p:sp>
        <p:sp>
          <p:nvSpPr>
            <p:cNvPr id="461" name="Google Shape;461;p14"/>
            <p:cNvSpPr/>
            <p:nvPr/>
          </p:nvSpPr>
          <p:spPr>
            <a:xfrm>
              <a:off x="954355" y="2063676"/>
              <a:ext cx="837908" cy="864421"/>
            </a:xfrm>
            <a:custGeom>
              <a:avLst/>
              <a:gdLst/>
              <a:ahLst/>
              <a:cxnLst/>
              <a:rect l="l" t="t" r="r" b="b"/>
              <a:pathLst>
                <a:path w="19247" h="19856" extrusionOk="0">
                  <a:moveTo>
                    <a:pt x="12531" y="585"/>
                  </a:moveTo>
                  <a:lnTo>
                    <a:pt x="12799" y="609"/>
                  </a:lnTo>
                  <a:lnTo>
                    <a:pt x="13066" y="658"/>
                  </a:lnTo>
                  <a:lnTo>
                    <a:pt x="13334" y="755"/>
                  </a:lnTo>
                  <a:lnTo>
                    <a:pt x="13577" y="877"/>
                  </a:lnTo>
                  <a:lnTo>
                    <a:pt x="13796" y="1022"/>
                  </a:lnTo>
                  <a:lnTo>
                    <a:pt x="13967" y="1168"/>
                  </a:lnTo>
                  <a:lnTo>
                    <a:pt x="14137" y="1363"/>
                  </a:lnTo>
                  <a:lnTo>
                    <a:pt x="14283" y="1558"/>
                  </a:lnTo>
                  <a:lnTo>
                    <a:pt x="14380" y="1777"/>
                  </a:lnTo>
                  <a:lnTo>
                    <a:pt x="14478" y="1996"/>
                  </a:lnTo>
                  <a:lnTo>
                    <a:pt x="14526" y="2239"/>
                  </a:lnTo>
                  <a:lnTo>
                    <a:pt x="14551" y="2482"/>
                  </a:lnTo>
                  <a:lnTo>
                    <a:pt x="14551" y="2750"/>
                  </a:lnTo>
                  <a:lnTo>
                    <a:pt x="14478" y="3018"/>
                  </a:lnTo>
                  <a:lnTo>
                    <a:pt x="14380" y="3285"/>
                  </a:lnTo>
                  <a:lnTo>
                    <a:pt x="14234" y="3529"/>
                  </a:lnTo>
                  <a:lnTo>
                    <a:pt x="14088" y="3748"/>
                  </a:lnTo>
                  <a:lnTo>
                    <a:pt x="13894" y="3967"/>
                  </a:lnTo>
                  <a:lnTo>
                    <a:pt x="13529" y="4356"/>
                  </a:lnTo>
                  <a:lnTo>
                    <a:pt x="13261" y="4575"/>
                  </a:lnTo>
                  <a:lnTo>
                    <a:pt x="12993" y="4794"/>
                  </a:lnTo>
                  <a:lnTo>
                    <a:pt x="12702" y="4989"/>
                  </a:lnTo>
                  <a:lnTo>
                    <a:pt x="12410" y="5159"/>
                  </a:lnTo>
                  <a:lnTo>
                    <a:pt x="12118" y="5329"/>
                  </a:lnTo>
                  <a:lnTo>
                    <a:pt x="11801" y="5475"/>
                  </a:lnTo>
                  <a:lnTo>
                    <a:pt x="11509" y="5597"/>
                  </a:lnTo>
                  <a:lnTo>
                    <a:pt x="11169" y="5719"/>
                  </a:lnTo>
                  <a:lnTo>
                    <a:pt x="11509" y="5524"/>
                  </a:lnTo>
                  <a:lnTo>
                    <a:pt x="11801" y="5305"/>
                  </a:lnTo>
                  <a:lnTo>
                    <a:pt x="12093" y="5062"/>
                  </a:lnTo>
                  <a:lnTo>
                    <a:pt x="12361" y="4794"/>
                  </a:lnTo>
                  <a:lnTo>
                    <a:pt x="12531" y="4575"/>
                  </a:lnTo>
                  <a:lnTo>
                    <a:pt x="12702" y="4332"/>
                  </a:lnTo>
                  <a:lnTo>
                    <a:pt x="12847" y="4064"/>
                  </a:lnTo>
                  <a:lnTo>
                    <a:pt x="12945" y="3772"/>
                  </a:lnTo>
                  <a:lnTo>
                    <a:pt x="12993" y="3626"/>
                  </a:lnTo>
                  <a:lnTo>
                    <a:pt x="12993" y="3480"/>
                  </a:lnTo>
                  <a:lnTo>
                    <a:pt x="12993" y="3358"/>
                  </a:lnTo>
                  <a:lnTo>
                    <a:pt x="12993" y="3212"/>
                  </a:lnTo>
                  <a:lnTo>
                    <a:pt x="12945" y="3066"/>
                  </a:lnTo>
                  <a:lnTo>
                    <a:pt x="12872" y="2945"/>
                  </a:lnTo>
                  <a:lnTo>
                    <a:pt x="12774" y="2823"/>
                  </a:lnTo>
                  <a:lnTo>
                    <a:pt x="12653" y="2726"/>
                  </a:lnTo>
                  <a:lnTo>
                    <a:pt x="12531" y="2653"/>
                  </a:lnTo>
                  <a:lnTo>
                    <a:pt x="12410" y="2580"/>
                  </a:lnTo>
                  <a:lnTo>
                    <a:pt x="12264" y="2531"/>
                  </a:lnTo>
                  <a:lnTo>
                    <a:pt x="12142" y="2482"/>
                  </a:lnTo>
                  <a:lnTo>
                    <a:pt x="12020" y="2482"/>
                  </a:lnTo>
                  <a:lnTo>
                    <a:pt x="11899" y="2458"/>
                  </a:lnTo>
                  <a:lnTo>
                    <a:pt x="11655" y="2507"/>
                  </a:lnTo>
                  <a:lnTo>
                    <a:pt x="11412" y="2604"/>
                  </a:lnTo>
                  <a:lnTo>
                    <a:pt x="11169" y="2726"/>
                  </a:lnTo>
                  <a:lnTo>
                    <a:pt x="10950" y="2920"/>
                  </a:lnTo>
                  <a:lnTo>
                    <a:pt x="10755" y="3115"/>
                  </a:lnTo>
                  <a:lnTo>
                    <a:pt x="10560" y="3358"/>
                  </a:lnTo>
                  <a:lnTo>
                    <a:pt x="10390" y="3626"/>
                  </a:lnTo>
                  <a:lnTo>
                    <a:pt x="10220" y="3918"/>
                  </a:lnTo>
                  <a:lnTo>
                    <a:pt x="10098" y="4210"/>
                  </a:lnTo>
                  <a:lnTo>
                    <a:pt x="9976" y="4526"/>
                  </a:lnTo>
                  <a:lnTo>
                    <a:pt x="9879" y="4818"/>
                  </a:lnTo>
                  <a:lnTo>
                    <a:pt x="9806" y="5135"/>
                  </a:lnTo>
                  <a:lnTo>
                    <a:pt x="9782" y="5427"/>
                  </a:lnTo>
                  <a:lnTo>
                    <a:pt x="9684" y="4964"/>
                  </a:lnTo>
                  <a:lnTo>
                    <a:pt x="9636" y="4526"/>
                  </a:lnTo>
                  <a:lnTo>
                    <a:pt x="9611" y="4234"/>
                  </a:lnTo>
                  <a:lnTo>
                    <a:pt x="9611" y="3942"/>
                  </a:lnTo>
                  <a:lnTo>
                    <a:pt x="9636" y="3675"/>
                  </a:lnTo>
                  <a:lnTo>
                    <a:pt x="9660" y="3383"/>
                  </a:lnTo>
                  <a:lnTo>
                    <a:pt x="9709" y="3115"/>
                  </a:lnTo>
                  <a:lnTo>
                    <a:pt x="9782" y="2823"/>
                  </a:lnTo>
                  <a:lnTo>
                    <a:pt x="9879" y="2555"/>
                  </a:lnTo>
                  <a:lnTo>
                    <a:pt x="10001" y="2288"/>
                  </a:lnTo>
                  <a:lnTo>
                    <a:pt x="10122" y="2044"/>
                  </a:lnTo>
                  <a:lnTo>
                    <a:pt x="10268" y="1825"/>
                  </a:lnTo>
                  <a:lnTo>
                    <a:pt x="10439" y="1606"/>
                  </a:lnTo>
                  <a:lnTo>
                    <a:pt x="10633" y="1412"/>
                  </a:lnTo>
                  <a:lnTo>
                    <a:pt x="10828" y="1241"/>
                  </a:lnTo>
                  <a:lnTo>
                    <a:pt x="11047" y="1071"/>
                  </a:lnTo>
                  <a:lnTo>
                    <a:pt x="11266" y="925"/>
                  </a:lnTo>
                  <a:lnTo>
                    <a:pt x="11509" y="804"/>
                  </a:lnTo>
                  <a:lnTo>
                    <a:pt x="11753" y="706"/>
                  </a:lnTo>
                  <a:lnTo>
                    <a:pt x="12020" y="633"/>
                  </a:lnTo>
                  <a:lnTo>
                    <a:pt x="12264" y="609"/>
                  </a:lnTo>
                  <a:lnTo>
                    <a:pt x="12531" y="585"/>
                  </a:lnTo>
                  <a:close/>
                  <a:moveTo>
                    <a:pt x="7300" y="3626"/>
                  </a:moveTo>
                  <a:lnTo>
                    <a:pt x="7470" y="3675"/>
                  </a:lnTo>
                  <a:lnTo>
                    <a:pt x="7616" y="3723"/>
                  </a:lnTo>
                  <a:lnTo>
                    <a:pt x="7762" y="3796"/>
                  </a:lnTo>
                  <a:lnTo>
                    <a:pt x="7859" y="3869"/>
                  </a:lnTo>
                  <a:lnTo>
                    <a:pt x="7981" y="3967"/>
                  </a:lnTo>
                  <a:lnTo>
                    <a:pt x="8176" y="4186"/>
                  </a:lnTo>
                  <a:lnTo>
                    <a:pt x="8346" y="4405"/>
                  </a:lnTo>
                  <a:lnTo>
                    <a:pt x="8492" y="4648"/>
                  </a:lnTo>
                  <a:lnTo>
                    <a:pt x="8638" y="4916"/>
                  </a:lnTo>
                  <a:lnTo>
                    <a:pt x="8784" y="5183"/>
                  </a:lnTo>
                  <a:lnTo>
                    <a:pt x="8930" y="5475"/>
                  </a:lnTo>
                  <a:lnTo>
                    <a:pt x="9076" y="5743"/>
                  </a:lnTo>
                  <a:lnTo>
                    <a:pt x="8735" y="5646"/>
                  </a:lnTo>
                  <a:lnTo>
                    <a:pt x="8395" y="5524"/>
                  </a:lnTo>
                  <a:lnTo>
                    <a:pt x="8054" y="5378"/>
                  </a:lnTo>
                  <a:lnTo>
                    <a:pt x="7762" y="5208"/>
                  </a:lnTo>
                  <a:lnTo>
                    <a:pt x="7470" y="5013"/>
                  </a:lnTo>
                  <a:lnTo>
                    <a:pt x="7178" y="4794"/>
                  </a:lnTo>
                  <a:lnTo>
                    <a:pt x="6935" y="4502"/>
                  </a:lnTo>
                  <a:lnTo>
                    <a:pt x="6716" y="4210"/>
                  </a:lnTo>
                  <a:lnTo>
                    <a:pt x="6643" y="4064"/>
                  </a:lnTo>
                  <a:lnTo>
                    <a:pt x="6643" y="3942"/>
                  </a:lnTo>
                  <a:lnTo>
                    <a:pt x="6667" y="3845"/>
                  </a:lnTo>
                  <a:lnTo>
                    <a:pt x="6740" y="3772"/>
                  </a:lnTo>
                  <a:lnTo>
                    <a:pt x="6837" y="3723"/>
                  </a:lnTo>
                  <a:lnTo>
                    <a:pt x="6935" y="3675"/>
                  </a:lnTo>
                  <a:lnTo>
                    <a:pt x="7129" y="3626"/>
                  </a:lnTo>
                  <a:close/>
                  <a:moveTo>
                    <a:pt x="11972" y="2847"/>
                  </a:moveTo>
                  <a:lnTo>
                    <a:pt x="12166" y="2872"/>
                  </a:lnTo>
                  <a:lnTo>
                    <a:pt x="12361" y="2945"/>
                  </a:lnTo>
                  <a:lnTo>
                    <a:pt x="12434" y="2993"/>
                  </a:lnTo>
                  <a:lnTo>
                    <a:pt x="12507" y="3066"/>
                  </a:lnTo>
                  <a:lnTo>
                    <a:pt x="12556" y="3139"/>
                  </a:lnTo>
                  <a:lnTo>
                    <a:pt x="12604" y="3237"/>
                  </a:lnTo>
                  <a:lnTo>
                    <a:pt x="12629" y="3334"/>
                  </a:lnTo>
                  <a:lnTo>
                    <a:pt x="12653" y="3456"/>
                  </a:lnTo>
                  <a:lnTo>
                    <a:pt x="12653" y="3626"/>
                  </a:lnTo>
                  <a:lnTo>
                    <a:pt x="12629" y="3772"/>
                  </a:lnTo>
                  <a:lnTo>
                    <a:pt x="12580" y="3918"/>
                  </a:lnTo>
                  <a:lnTo>
                    <a:pt x="12531" y="4064"/>
                  </a:lnTo>
                  <a:lnTo>
                    <a:pt x="12434" y="4186"/>
                  </a:lnTo>
                  <a:lnTo>
                    <a:pt x="12337" y="4332"/>
                  </a:lnTo>
                  <a:lnTo>
                    <a:pt x="12118" y="4599"/>
                  </a:lnTo>
                  <a:lnTo>
                    <a:pt x="11850" y="4818"/>
                  </a:lnTo>
                  <a:lnTo>
                    <a:pt x="11582" y="5037"/>
                  </a:lnTo>
                  <a:lnTo>
                    <a:pt x="11315" y="5208"/>
                  </a:lnTo>
                  <a:lnTo>
                    <a:pt x="11071" y="5354"/>
                  </a:lnTo>
                  <a:lnTo>
                    <a:pt x="10828" y="5475"/>
                  </a:lnTo>
                  <a:lnTo>
                    <a:pt x="10585" y="5573"/>
                  </a:lnTo>
                  <a:lnTo>
                    <a:pt x="10317" y="5646"/>
                  </a:lnTo>
                  <a:lnTo>
                    <a:pt x="10074" y="5743"/>
                  </a:lnTo>
                  <a:lnTo>
                    <a:pt x="10098" y="5451"/>
                  </a:lnTo>
                  <a:lnTo>
                    <a:pt x="10122" y="5135"/>
                  </a:lnTo>
                  <a:lnTo>
                    <a:pt x="10195" y="4843"/>
                  </a:lnTo>
                  <a:lnTo>
                    <a:pt x="10293" y="4551"/>
                  </a:lnTo>
                  <a:lnTo>
                    <a:pt x="10414" y="4283"/>
                  </a:lnTo>
                  <a:lnTo>
                    <a:pt x="10536" y="4015"/>
                  </a:lnTo>
                  <a:lnTo>
                    <a:pt x="10706" y="3748"/>
                  </a:lnTo>
                  <a:lnTo>
                    <a:pt x="10901" y="3480"/>
                  </a:lnTo>
                  <a:lnTo>
                    <a:pt x="11144" y="3237"/>
                  </a:lnTo>
                  <a:lnTo>
                    <a:pt x="11388" y="3042"/>
                  </a:lnTo>
                  <a:lnTo>
                    <a:pt x="11582" y="2920"/>
                  </a:lnTo>
                  <a:lnTo>
                    <a:pt x="11777" y="2872"/>
                  </a:lnTo>
                  <a:lnTo>
                    <a:pt x="11972" y="2847"/>
                  </a:lnTo>
                  <a:close/>
                  <a:moveTo>
                    <a:pt x="5231" y="658"/>
                  </a:moveTo>
                  <a:lnTo>
                    <a:pt x="5499" y="682"/>
                  </a:lnTo>
                  <a:lnTo>
                    <a:pt x="5767" y="731"/>
                  </a:lnTo>
                  <a:lnTo>
                    <a:pt x="6034" y="779"/>
                  </a:lnTo>
                  <a:lnTo>
                    <a:pt x="6302" y="877"/>
                  </a:lnTo>
                  <a:lnTo>
                    <a:pt x="6545" y="1022"/>
                  </a:lnTo>
                  <a:lnTo>
                    <a:pt x="6789" y="1168"/>
                  </a:lnTo>
                  <a:lnTo>
                    <a:pt x="7032" y="1339"/>
                  </a:lnTo>
                  <a:lnTo>
                    <a:pt x="7251" y="1509"/>
                  </a:lnTo>
                  <a:lnTo>
                    <a:pt x="7446" y="1728"/>
                  </a:lnTo>
                  <a:lnTo>
                    <a:pt x="7640" y="1923"/>
                  </a:lnTo>
                  <a:lnTo>
                    <a:pt x="7811" y="2142"/>
                  </a:lnTo>
                  <a:lnTo>
                    <a:pt x="7957" y="2385"/>
                  </a:lnTo>
                  <a:lnTo>
                    <a:pt x="8103" y="2604"/>
                  </a:lnTo>
                  <a:lnTo>
                    <a:pt x="8370" y="3091"/>
                  </a:lnTo>
                  <a:lnTo>
                    <a:pt x="8589" y="3602"/>
                  </a:lnTo>
                  <a:lnTo>
                    <a:pt x="8760" y="4137"/>
                  </a:lnTo>
                  <a:lnTo>
                    <a:pt x="8857" y="4478"/>
                  </a:lnTo>
                  <a:lnTo>
                    <a:pt x="8735" y="4259"/>
                  </a:lnTo>
                  <a:lnTo>
                    <a:pt x="8589" y="4064"/>
                  </a:lnTo>
                  <a:lnTo>
                    <a:pt x="8419" y="3845"/>
                  </a:lnTo>
                  <a:lnTo>
                    <a:pt x="8249" y="3675"/>
                  </a:lnTo>
                  <a:lnTo>
                    <a:pt x="8054" y="3504"/>
                  </a:lnTo>
                  <a:lnTo>
                    <a:pt x="7811" y="3358"/>
                  </a:lnTo>
                  <a:lnTo>
                    <a:pt x="7543" y="3261"/>
                  </a:lnTo>
                  <a:lnTo>
                    <a:pt x="7275" y="3188"/>
                  </a:lnTo>
                  <a:lnTo>
                    <a:pt x="6862" y="3188"/>
                  </a:lnTo>
                  <a:lnTo>
                    <a:pt x="6716" y="3237"/>
                  </a:lnTo>
                  <a:lnTo>
                    <a:pt x="6618" y="3285"/>
                  </a:lnTo>
                  <a:lnTo>
                    <a:pt x="6497" y="3358"/>
                  </a:lnTo>
                  <a:lnTo>
                    <a:pt x="6399" y="3456"/>
                  </a:lnTo>
                  <a:lnTo>
                    <a:pt x="6326" y="3577"/>
                  </a:lnTo>
                  <a:lnTo>
                    <a:pt x="6253" y="3723"/>
                  </a:lnTo>
                  <a:lnTo>
                    <a:pt x="6229" y="3845"/>
                  </a:lnTo>
                  <a:lnTo>
                    <a:pt x="6205" y="3991"/>
                  </a:lnTo>
                  <a:lnTo>
                    <a:pt x="6229" y="4113"/>
                  </a:lnTo>
                  <a:lnTo>
                    <a:pt x="6253" y="4234"/>
                  </a:lnTo>
                  <a:lnTo>
                    <a:pt x="6302" y="4356"/>
                  </a:lnTo>
                  <a:lnTo>
                    <a:pt x="6424" y="4599"/>
                  </a:lnTo>
                  <a:lnTo>
                    <a:pt x="6594" y="4843"/>
                  </a:lnTo>
                  <a:lnTo>
                    <a:pt x="6813" y="5037"/>
                  </a:lnTo>
                  <a:lnTo>
                    <a:pt x="7008" y="5232"/>
                  </a:lnTo>
                  <a:lnTo>
                    <a:pt x="7227" y="5402"/>
                  </a:lnTo>
                  <a:lnTo>
                    <a:pt x="7567" y="5646"/>
                  </a:lnTo>
                  <a:lnTo>
                    <a:pt x="7957" y="5865"/>
                  </a:lnTo>
                  <a:lnTo>
                    <a:pt x="7227" y="5646"/>
                  </a:lnTo>
                  <a:lnTo>
                    <a:pt x="6886" y="5524"/>
                  </a:lnTo>
                  <a:lnTo>
                    <a:pt x="6545" y="5378"/>
                  </a:lnTo>
                  <a:lnTo>
                    <a:pt x="6180" y="5208"/>
                  </a:lnTo>
                  <a:lnTo>
                    <a:pt x="5864" y="5037"/>
                  </a:lnTo>
                  <a:lnTo>
                    <a:pt x="5523" y="4867"/>
                  </a:lnTo>
                  <a:lnTo>
                    <a:pt x="5207" y="4648"/>
                  </a:lnTo>
                  <a:lnTo>
                    <a:pt x="4988" y="4526"/>
                  </a:lnTo>
                  <a:lnTo>
                    <a:pt x="4793" y="4356"/>
                  </a:lnTo>
                  <a:lnTo>
                    <a:pt x="4599" y="4186"/>
                  </a:lnTo>
                  <a:lnTo>
                    <a:pt x="4404" y="3991"/>
                  </a:lnTo>
                  <a:lnTo>
                    <a:pt x="4234" y="3772"/>
                  </a:lnTo>
                  <a:lnTo>
                    <a:pt x="4064" y="3553"/>
                  </a:lnTo>
                  <a:lnTo>
                    <a:pt x="3918" y="3334"/>
                  </a:lnTo>
                  <a:lnTo>
                    <a:pt x="3796" y="3115"/>
                  </a:lnTo>
                  <a:lnTo>
                    <a:pt x="3699" y="2872"/>
                  </a:lnTo>
                  <a:lnTo>
                    <a:pt x="3626" y="2604"/>
                  </a:lnTo>
                  <a:lnTo>
                    <a:pt x="3577" y="2361"/>
                  </a:lnTo>
                  <a:lnTo>
                    <a:pt x="3577" y="2117"/>
                  </a:lnTo>
                  <a:lnTo>
                    <a:pt x="3626" y="1874"/>
                  </a:lnTo>
                  <a:lnTo>
                    <a:pt x="3699" y="1631"/>
                  </a:lnTo>
                  <a:lnTo>
                    <a:pt x="3820" y="1387"/>
                  </a:lnTo>
                  <a:lnTo>
                    <a:pt x="3991" y="1144"/>
                  </a:lnTo>
                  <a:lnTo>
                    <a:pt x="4088" y="1047"/>
                  </a:lnTo>
                  <a:lnTo>
                    <a:pt x="4210" y="950"/>
                  </a:lnTo>
                  <a:lnTo>
                    <a:pt x="4429" y="828"/>
                  </a:lnTo>
                  <a:lnTo>
                    <a:pt x="4696" y="731"/>
                  </a:lnTo>
                  <a:lnTo>
                    <a:pt x="4964" y="682"/>
                  </a:lnTo>
                  <a:lnTo>
                    <a:pt x="5231" y="658"/>
                  </a:lnTo>
                  <a:close/>
                  <a:moveTo>
                    <a:pt x="17763" y="3553"/>
                  </a:moveTo>
                  <a:lnTo>
                    <a:pt x="17982" y="3602"/>
                  </a:lnTo>
                  <a:lnTo>
                    <a:pt x="18201" y="3650"/>
                  </a:lnTo>
                  <a:lnTo>
                    <a:pt x="18395" y="3723"/>
                  </a:lnTo>
                  <a:lnTo>
                    <a:pt x="18590" y="3845"/>
                  </a:lnTo>
                  <a:lnTo>
                    <a:pt x="18736" y="3991"/>
                  </a:lnTo>
                  <a:lnTo>
                    <a:pt x="18785" y="4088"/>
                  </a:lnTo>
                  <a:lnTo>
                    <a:pt x="18833" y="4210"/>
                  </a:lnTo>
                  <a:lnTo>
                    <a:pt x="18882" y="4307"/>
                  </a:lnTo>
                  <a:lnTo>
                    <a:pt x="18882" y="4405"/>
                  </a:lnTo>
                  <a:lnTo>
                    <a:pt x="18882" y="4624"/>
                  </a:lnTo>
                  <a:lnTo>
                    <a:pt x="18833" y="4818"/>
                  </a:lnTo>
                  <a:lnTo>
                    <a:pt x="18736" y="5013"/>
                  </a:lnTo>
                  <a:lnTo>
                    <a:pt x="18663" y="4794"/>
                  </a:lnTo>
                  <a:lnTo>
                    <a:pt x="18541" y="4624"/>
                  </a:lnTo>
                  <a:lnTo>
                    <a:pt x="18420" y="4478"/>
                  </a:lnTo>
                  <a:lnTo>
                    <a:pt x="18274" y="4356"/>
                  </a:lnTo>
                  <a:lnTo>
                    <a:pt x="18103" y="4259"/>
                  </a:lnTo>
                  <a:lnTo>
                    <a:pt x="17909" y="4186"/>
                  </a:lnTo>
                  <a:lnTo>
                    <a:pt x="17738" y="4113"/>
                  </a:lnTo>
                  <a:lnTo>
                    <a:pt x="17373" y="4015"/>
                  </a:lnTo>
                  <a:lnTo>
                    <a:pt x="17154" y="3967"/>
                  </a:lnTo>
                  <a:lnTo>
                    <a:pt x="16716" y="3967"/>
                  </a:lnTo>
                  <a:lnTo>
                    <a:pt x="16497" y="3991"/>
                  </a:lnTo>
                  <a:lnTo>
                    <a:pt x="16059" y="4064"/>
                  </a:lnTo>
                  <a:lnTo>
                    <a:pt x="15621" y="4186"/>
                  </a:lnTo>
                  <a:lnTo>
                    <a:pt x="15208" y="4356"/>
                  </a:lnTo>
                  <a:lnTo>
                    <a:pt x="14818" y="4551"/>
                  </a:lnTo>
                  <a:lnTo>
                    <a:pt x="14405" y="4770"/>
                  </a:lnTo>
                  <a:lnTo>
                    <a:pt x="14040" y="4989"/>
                  </a:lnTo>
                  <a:lnTo>
                    <a:pt x="13577" y="5256"/>
                  </a:lnTo>
                  <a:lnTo>
                    <a:pt x="13115" y="5524"/>
                  </a:lnTo>
                  <a:lnTo>
                    <a:pt x="12629" y="5767"/>
                  </a:lnTo>
                  <a:lnTo>
                    <a:pt x="12118" y="5986"/>
                  </a:lnTo>
                  <a:lnTo>
                    <a:pt x="12069" y="6011"/>
                  </a:lnTo>
                  <a:lnTo>
                    <a:pt x="12069" y="6011"/>
                  </a:lnTo>
                  <a:lnTo>
                    <a:pt x="12385" y="5840"/>
                  </a:lnTo>
                  <a:lnTo>
                    <a:pt x="12702" y="5670"/>
                  </a:lnTo>
                  <a:lnTo>
                    <a:pt x="13018" y="5475"/>
                  </a:lnTo>
                  <a:lnTo>
                    <a:pt x="13310" y="5256"/>
                  </a:lnTo>
                  <a:lnTo>
                    <a:pt x="13577" y="5037"/>
                  </a:lnTo>
                  <a:lnTo>
                    <a:pt x="13845" y="4794"/>
                  </a:lnTo>
                  <a:lnTo>
                    <a:pt x="14113" y="4551"/>
                  </a:lnTo>
                  <a:lnTo>
                    <a:pt x="14356" y="4307"/>
                  </a:lnTo>
                  <a:lnTo>
                    <a:pt x="14526" y="4283"/>
                  </a:lnTo>
                  <a:lnTo>
                    <a:pt x="14697" y="4234"/>
                  </a:lnTo>
                  <a:lnTo>
                    <a:pt x="15013" y="4137"/>
                  </a:lnTo>
                  <a:lnTo>
                    <a:pt x="15670" y="3869"/>
                  </a:lnTo>
                  <a:lnTo>
                    <a:pt x="16084" y="3748"/>
                  </a:lnTo>
                  <a:lnTo>
                    <a:pt x="16497" y="3650"/>
                  </a:lnTo>
                  <a:lnTo>
                    <a:pt x="16911" y="3577"/>
                  </a:lnTo>
                  <a:lnTo>
                    <a:pt x="17325" y="3553"/>
                  </a:lnTo>
                  <a:close/>
                  <a:moveTo>
                    <a:pt x="1241" y="3261"/>
                  </a:moveTo>
                  <a:lnTo>
                    <a:pt x="1363" y="3480"/>
                  </a:lnTo>
                  <a:lnTo>
                    <a:pt x="1509" y="3699"/>
                  </a:lnTo>
                  <a:lnTo>
                    <a:pt x="1825" y="4064"/>
                  </a:lnTo>
                  <a:lnTo>
                    <a:pt x="2141" y="4405"/>
                  </a:lnTo>
                  <a:lnTo>
                    <a:pt x="2482" y="4697"/>
                  </a:lnTo>
                  <a:lnTo>
                    <a:pt x="2871" y="4964"/>
                  </a:lnTo>
                  <a:lnTo>
                    <a:pt x="3261" y="5208"/>
                  </a:lnTo>
                  <a:lnTo>
                    <a:pt x="3723" y="5427"/>
                  </a:lnTo>
                  <a:lnTo>
                    <a:pt x="4185" y="5621"/>
                  </a:lnTo>
                  <a:lnTo>
                    <a:pt x="4672" y="5767"/>
                  </a:lnTo>
                  <a:lnTo>
                    <a:pt x="5183" y="5889"/>
                  </a:lnTo>
                  <a:lnTo>
                    <a:pt x="5548" y="5962"/>
                  </a:lnTo>
                  <a:lnTo>
                    <a:pt x="5937" y="6035"/>
                  </a:lnTo>
                  <a:lnTo>
                    <a:pt x="6351" y="6084"/>
                  </a:lnTo>
                  <a:lnTo>
                    <a:pt x="6740" y="6084"/>
                  </a:lnTo>
                  <a:lnTo>
                    <a:pt x="7348" y="6278"/>
                  </a:lnTo>
                  <a:lnTo>
                    <a:pt x="7957" y="6449"/>
                  </a:lnTo>
                  <a:lnTo>
                    <a:pt x="7932" y="6473"/>
                  </a:lnTo>
                  <a:lnTo>
                    <a:pt x="6180" y="6400"/>
                  </a:lnTo>
                  <a:lnTo>
                    <a:pt x="5596" y="6376"/>
                  </a:lnTo>
                  <a:lnTo>
                    <a:pt x="4988" y="6327"/>
                  </a:lnTo>
                  <a:lnTo>
                    <a:pt x="4380" y="6278"/>
                  </a:lnTo>
                  <a:lnTo>
                    <a:pt x="3796" y="6278"/>
                  </a:lnTo>
                  <a:lnTo>
                    <a:pt x="3480" y="6205"/>
                  </a:lnTo>
                  <a:lnTo>
                    <a:pt x="3139" y="6108"/>
                  </a:lnTo>
                  <a:lnTo>
                    <a:pt x="2774" y="5962"/>
                  </a:lnTo>
                  <a:lnTo>
                    <a:pt x="2458" y="5792"/>
                  </a:lnTo>
                  <a:lnTo>
                    <a:pt x="2117" y="5597"/>
                  </a:lnTo>
                  <a:lnTo>
                    <a:pt x="1849" y="5402"/>
                  </a:lnTo>
                  <a:lnTo>
                    <a:pt x="1606" y="5208"/>
                  </a:lnTo>
                  <a:lnTo>
                    <a:pt x="1363" y="4989"/>
                  </a:lnTo>
                  <a:lnTo>
                    <a:pt x="1144" y="4745"/>
                  </a:lnTo>
                  <a:lnTo>
                    <a:pt x="949" y="4478"/>
                  </a:lnTo>
                  <a:lnTo>
                    <a:pt x="754" y="4210"/>
                  </a:lnTo>
                  <a:lnTo>
                    <a:pt x="608" y="3918"/>
                  </a:lnTo>
                  <a:lnTo>
                    <a:pt x="462" y="3626"/>
                  </a:lnTo>
                  <a:lnTo>
                    <a:pt x="973" y="3772"/>
                  </a:lnTo>
                  <a:lnTo>
                    <a:pt x="1046" y="3772"/>
                  </a:lnTo>
                  <a:lnTo>
                    <a:pt x="1119" y="3748"/>
                  </a:lnTo>
                  <a:lnTo>
                    <a:pt x="1144" y="3699"/>
                  </a:lnTo>
                  <a:lnTo>
                    <a:pt x="1168" y="3626"/>
                  </a:lnTo>
                  <a:lnTo>
                    <a:pt x="1241" y="3261"/>
                  </a:lnTo>
                  <a:close/>
                  <a:moveTo>
                    <a:pt x="3796" y="6741"/>
                  </a:moveTo>
                  <a:lnTo>
                    <a:pt x="4039" y="6765"/>
                  </a:lnTo>
                  <a:lnTo>
                    <a:pt x="5937" y="6862"/>
                  </a:lnTo>
                  <a:lnTo>
                    <a:pt x="7835" y="6960"/>
                  </a:lnTo>
                  <a:lnTo>
                    <a:pt x="7811" y="7422"/>
                  </a:lnTo>
                  <a:lnTo>
                    <a:pt x="7786" y="7909"/>
                  </a:lnTo>
                  <a:lnTo>
                    <a:pt x="7738" y="9636"/>
                  </a:lnTo>
                  <a:lnTo>
                    <a:pt x="7713" y="10390"/>
                  </a:lnTo>
                  <a:lnTo>
                    <a:pt x="7008" y="10342"/>
                  </a:lnTo>
                  <a:lnTo>
                    <a:pt x="6278" y="10293"/>
                  </a:lnTo>
                  <a:lnTo>
                    <a:pt x="5572" y="10269"/>
                  </a:lnTo>
                  <a:lnTo>
                    <a:pt x="4064" y="10269"/>
                  </a:lnTo>
                  <a:lnTo>
                    <a:pt x="3309" y="10317"/>
                  </a:lnTo>
                  <a:lnTo>
                    <a:pt x="2823" y="10317"/>
                  </a:lnTo>
                  <a:lnTo>
                    <a:pt x="2579" y="10342"/>
                  </a:lnTo>
                  <a:lnTo>
                    <a:pt x="2360" y="10390"/>
                  </a:lnTo>
                  <a:lnTo>
                    <a:pt x="2360" y="9782"/>
                  </a:lnTo>
                  <a:lnTo>
                    <a:pt x="2360" y="9149"/>
                  </a:lnTo>
                  <a:lnTo>
                    <a:pt x="2385" y="8541"/>
                  </a:lnTo>
                  <a:lnTo>
                    <a:pt x="2458" y="7933"/>
                  </a:lnTo>
                  <a:lnTo>
                    <a:pt x="2482" y="7592"/>
                  </a:lnTo>
                  <a:lnTo>
                    <a:pt x="2531" y="7422"/>
                  </a:lnTo>
                  <a:lnTo>
                    <a:pt x="2579" y="7276"/>
                  </a:lnTo>
                  <a:lnTo>
                    <a:pt x="2652" y="7130"/>
                  </a:lnTo>
                  <a:lnTo>
                    <a:pt x="2750" y="7008"/>
                  </a:lnTo>
                  <a:lnTo>
                    <a:pt x="2896" y="6911"/>
                  </a:lnTo>
                  <a:lnTo>
                    <a:pt x="3042" y="6838"/>
                  </a:lnTo>
                  <a:lnTo>
                    <a:pt x="3285" y="6765"/>
                  </a:lnTo>
                  <a:lnTo>
                    <a:pt x="3553" y="6741"/>
                  </a:lnTo>
                  <a:close/>
                  <a:moveTo>
                    <a:pt x="15378" y="6838"/>
                  </a:moveTo>
                  <a:lnTo>
                    <a:pt x="15621" y="6862"/>
                  </a:lnTo>
                  <a:lnTo>
                    <a:pt x="15865" y="6911"/>
                  </a:lnTo>
                  <a:lnTo>
                    <a:pt x="16035" y="6984"/>
                  </a:lnTo>
                  <a:lnTo>
                    <a:pt x="16157" y="7081"/>
                  </a:lnTo>
                  <a:lnTo>
                    <a:pt x="16254" y="7203"/>
                  </a:lnTo>
                  <a:lnTo>
                    <a:pt x="16327" y="7349"/>
                  </a:lnTo>
                  <a:lnTo>
                    <a:pt x="16376" y="7519"/>
                  </a:lnTo>
                  <a:lnTo>
                    <a:pt x="16400" y="7690"/>
                  </a:lnTo>
                  <a:lnTo>
                    <a:pt x="16424" y="8030"/>
                  </a:lnTo>
                  <a:lnTo>
                    <a:pt x="16400" y="8614"/>
                  </a:lnTo>
                  <a:lnTo>
                    <a:pt x="16400" y="9222"/>
                  </a:lnTo>
                  <a:lnTo>
                    <a:pt x="16400" y="9806"/>
                  </a:lnTo>
                  <a:lnTo>
                    <a:pt x="16424" y="10098"/>
                  </a:lnTo>
                  <a:lnTo>
                    <a:pt x="16449" y="10390"/>
                  </a:lnTo>
                  <a:lnTo>
                    <a:pt x="16084" y="10415"/>
                  </a:lnTo>
                  <a:lnTo>
                    <a:pt x="15986" y="10390"/>
                  </a:lnTo>
                  <a:lnTo>
                    <a:pt x="15889" y="10415"/>
                  </a:lnTo>
                  <a:lnTo>
                    <a:pt x="14818" y="10439"/>
                  </a:lnTo>
                  <a:lnTo>
                    <a:pt x="13723" y="10439"/>
                  </a:lnTo>
                  <a:lnTo>
                    <a:pt x="12215" y="10366"/>
                  </a:lnTo>
                  <a:lnTo>
                    <a:pt x="11680" y="10317"/>
                  </a:lnTo>
                  <a:lnTo>
                    <a:pt x="11436" y="10317"/>
                  </a:lnTo>
                  <a:lnTo>
                    <a:pt x="11290" y="10342"/>
                  </a:lnTo>
                  <a:lnTo>
                    <a:pt x="11193" y="10390"/>
                  </a:lnTo>
                  <a:lnTo>
                    <a:pt x="11193" y="9733"/>
                  </a:lnTo>
                  <a:lnTo>
                    <a:pt x="11169" y="8006"/>
                  </a:lnTo>
                  <a:lnTo>
                    <a:pt x="11193" y="7495"/>
                  </a:lnTo>
                  <a:lnTo>
                    <a:pt x="11193" y="7227"/>
                  </a:lnTo>
                  <a:lnTo>
                    <a:pt x="11169" y="6984"/>
                  </a:lnTo>
                  <a:lnTo>
                    <a:pt x="13018" y="6935"/>
                  </a:lnTo>
                  <a:lnTo>
                    <a:pt x="14867" y="6838"/>
                  </a:lnTo>
                  <a:close/>
                  <a:moveTo>
                    <a:pt x="11193" y="10755"/>
                  </a:moveTo>
                  <a:lnTo>
                    <a:pt x="11315" y="10804"/>
                  </a:lnTo>
                  <a:lnTo>
                    <a:pt x="11436" y="10828"/>
                  </a:lnTo>
                  <a:lnTo>
                    <a:pt x="11193" y="11218"/>
                  </a:lnTo>
                  <a:lnTo>
                    <a:pt x="11193" y="10755"/>
                  </a:lnTo>
                  <a:close/>
                  <a:moveTo>
                    <a:pt x="3626" y="10780"/>
                  </a:moveTo>
                  <a:lnTo>
                    <a:pt x="3358" y="10999"/>
                  </a:lnTo>
                  <a:lnTo>
                    <a:pt x="3139" y="11266"/>
                  </a:lnTo>
                  <a:lnTo>
                    <a:pt x="3115" y="11291"/>
                  </a:lnTo>
                  <a:lnTo>
                    <a:pt x="3115" y="10950"/>
                  </a:lnTo>
                  <a:lnTo>
                    <a:pt x="3090" y="10901"/>
                  </a:lnTo>
                  <a:lnTo>
                    <a:pt x="3066" y="10853"/>
                  </a:lnTo>
                  <a:lnTo>
                    <a:pt x="2993" y="10804"/>
                  </a:lnTo>
                  <a:lnTo>
                    <a:pt x="3115" y="10804"/>
                  </a:lnTo>
                  <a:lnTo>
                    <a:pt x="3626" y="10780"/>
                  </a:lnTo>
                  <a:close/>
                  <a:moveTo>
                    <a:pt x="8297" y="6960"/>
                  </a:moveTo>
                  <a:lnTo>
                    <a:pt x="9465" y="6984"/>
                  </a:lnTo>
                  <a:lnTo>
                    <a:pt x="10731" y="6984"/>
                  </a:lnTo>
                  <a:lnTo>
                    <a:pt x="10706" y="7179"/>
                  </a:lnTo>
                  <a:lnTo>
                    <a:pt x="10706" y="7398"/>
                  </a:lnTo>
                  <a:lnTo>
                    <a:pt x="10706" y="7811"/>
                  </a:lnTo>
                  <a:lnTo>
                    <a:pt x="10706" y="9539"/>
                  </a:lnTo>
                  <a:lnTo>
                    <a:pt x="10682" y="12824"/>
                  </a:lnTo>
                  <a:lnTo>
                    <a:pt x="10658" y="19199"/>
                  </a:lnTo>
                  <a:lnTo>
                    <a:pt x="9782" y="19223"/>
                  </a:lnTo>
                  <a:lnTo>
                    <a:pt x="8151" y="19247"/>
                  </a:lnTo>
                  <a:lnTo>
                    <a:pt x="8151" y="17714"/>
                  </a:lnTo>
                  <a:lnTo>
                    <a:pt x="8151" y="16157"/>
                  </a:lnTo>
                  <a:lnTo>
                    <a:pt x="8176" y="13091"/>
                  </a:lnTo>
                  <a:lnTo>
                    <a:pt x="8249" y="9831"/>
                  </a:lnTo>
                  <a:lnTo>
                    <a:pt x="8273" y="8103"/>
                  </a:lnTo>
                  <a:lnTo>
                    <a:pt x="8297" y="7519"/>
                  </a:lnTo>
                  <a:lnTo>
                    <a:pt x="8297" y="6960"/>
                  </a:lnTo>
                  <a:close/>
                  <a:moveTo>
                    <a:pt x="11753" y="10853"/>
                  </a:moveTo>
                  <a:lnTo>
                    <a:pt x="11996" y="10877"/>
                  </a:lnTo>
                  <a:lnTo>
                    <a:pt x="11801" y="11169"/>
                  </a:lnTo>
                  <a:lnTo>
                    <a:pt x="11607" y="11485"/>
                  </a:lnTo>
                  <a:lnTo>
                    <a:pt x="11412" y="11802"/>
                  </a:lnTo>
                  <a:lnTo>
                    <a:pt x="11339" y="11996"/>
                  </a:lnTo>
                  <a:lnTo>
                    <a:pt x="11315" y="12094"/>
                  </a:lnTo>
                  <a:lnTo>
                    <a:pt x="11315" y="12167"/>
                  </a:lnTo>
                  <a:lnTo>
                    <a:pt x="11339" y="12215"/>
                  </a:lnTo>
                  <a:lnTo>
                    <a:pt x="11363" y="12240"/>
                  </a:lnTo>
                  <a:lnTo>
                    <a:pt x="11388" y="12264"/>
                  </a:lnTo>
                  <a:lnTo>
                    <a:pt x="11436" y="12240"/>
                  </a:lnTo>
                  <a:lnTo>
                    <a:pt x="11509" y="12191"/>
                  </a:lnTo>
                  <a:lnTo>
                    <a:pt x="11582" y="12118"/>
                  </a:lnTo>
                  <a:lnTo>
                    <a:pt x="11680" y="11948"/>
                  </a:lnTo>
                  <a:lnTo>
                    <a:pt x="11850" y="11607"/>
                  </a:lnTo>
                  <a:lnTo>
                    <a:pt x="11996" y="11242"/>
                  </a:lnTo>
                  <a:lnTo>
                    <a:pt x="12142" y="10877"/>
                  </a:lnTo>
                  <a:lnTo>
                    <a:pt x="12434" y="10901"/>
                  </a:lnTo>
                  <a:lnTo>
                    <a:pt x="12142" y="11364"/>
                  </a:lnTo>
                  <a:lnTo>
                    <a:pt x="11972" y="11680"/>
                  </a:lnTo>
                  <a:lnTo>
                    <a:pt x="11899" y="11850"/>
                  </a:lnTo>
                  <a:lnTo>
                    <a:pt x="11899" y="11948"/>
                  </a:lnTo>
                  <a:lnTo>
                    <a:pt x="11899" y="12021"/>
                  </a:lnTo>
                  <a:lnTo>
                    <a:pt x="11923" y="12069"/>
                  </a:lnTo>
                  <a:lnTo>
                    <a:pt x="12020" y="12069"/>
                  </a:lnTo>
                  <a:lnTo>
                    <a:pt x="12093" y="12021"/>
                  </a:lnTo>
                  <a:lnTo>
                    <a:pt x="12142" y="11972"/>
                  </a:lnTo>
                  <a:lnTo>
                    <a:pt x="12239" y="11826"/>
                  </a:lnTo>
                  <a:lnTo>
                    <a:pt x="12385" y="11485"/>
                  </a:lnTo>
                  <a:lnTo>
                    <a:pt x="12507" y="11193"/>
                  </a:lnTo>
                  <a:lnTo>
                    <a:pt x="12604" y="10901"/>
                  </a:lnTo>
                  <a:lnTo>
                    <a:pt x="13115" y="10926"/>
                  </a:lnTo>
                  <a:lnTo>
                    <a:pt x="12872" y="11218"/>
                  </a:lnTo>
                  <a:lnTo>
                    <a:pt x="12629" y="11534"/>
                  </a:lnTo>
                  <a:lnTo>
                    <a:pt x="12410" y="11826"/>
                  </a:lnTo>
                  <a:lnTo>
                    <a:pt x="12337" y="11996"/>
                  </a:lnTo>
                  <a:lnTo>
                    <a:pt x="12312" y="12094"/>
                  </a:lnTo>
                  <a:lnTo>
                    <a:pt x="12312" y="12167"/>
                  </a:lnTo>
                  <a:lnTo>
                    <a:pt x="12337" y="12240"/>
                  </a:lnTo>
                  <a:lnTo>
                    <a:pt x="12410" y="12240"/>
                  </a:lnTo>
                  <a:lnTo>
                    <a:pt x="12483" y="12215"/>
                  </a:lnTo>
                  <a:lnTo>
                    <a:pt x="12556" y="12167"/>
                  </a:lnTo>
                  <a:lnTo>
                    <a:pt x="12653" y="12045"/>
                  </a:lnTo>
                  <a:lnTo>
                    <a:pt x="12799" y="11753"/>
                  </a:lnTo>
                  <a:lnTo>
                    <a:pt x="12993" y="11364"/>
                  </a:lnTo>
                  <a:lnTo>
                    <a:pt x="13188" y="10950"/>
                  </a:lnTo>
                  <a:lnTo>
                    <a:pt x="13188" y="10926"/>
                  </a:lnTo>
                  <a:lnTo>
                    <a:pt x="13796" y="10926"/>
                  </a:lnTo>
                  <a:lnTo>
                    <a:pt x="13650" y="11145"/>
                  </a:lnTo>
                  <a:lnTo>
                    <a:pt x="13504" y="11364"/>
                  </a:lnTo>
                  <a:lnTo>
                    <a:pt x="13261" y="11704"/>
                  </a:lnTo>
                  <a:lnTo>
                    <a:pt x="13164" y="11899"/>
                  </a:lnTo>
                  <a:lnTo>
                    <a:pt x="13091" y="12094"/>
                  </a:lnTo>
                  <a:lnTo>
                    <a:pt x="13091" y="12142"/>
                  </a:lnTo>
                  <a:lnTo>
                    <a:pt x="13115" y="12167"/>
                  </a:lnTo>
                  <a:lnTo>
                    <a:pt x="13164" y="12167"/>
                  </a:lnTo>
                  <a:lnTo>
                    <a:pt x="13188" y="12142"/>
                  </a:lnTo>
                  <a:lnTo>
                    <a:pt x="13334" y="12021"/>
                  </a:lnTo>
                  <a:lnTo>
                    <a:pt x="13431" y="11875"/>
                  </a:lnTo>
                  <a:lnTo>
                    <a:pt x="13626" y="11558"/>
                  </a:lnTo>
                  <a:lnTo>
                    <a:pt x="13821" y="11266"/>
                  </a:lnTo>
                  <a:lnTo>
                    <a:pt x="13918" y="11096"/>
                  </a:lnTo>
                  <a:lnTo>
                    <a:pt x="13991" y="10950"/>
                  </a:lnTo>
                  <a:lnTo>
                    <a:pt x="14259" y="10950"/>
                  </a:lnTo>
                  <a:lnTo>
                    <a:pt x="14064" y="11218"/>
                  </a:lnTo>
                  <a:lnTo>
                    <a:pt x="13796" y="11583"/>
                  </a:lnTo>
                  <a:lnTo>
                    <a:pt x="13675" y="11753"/>
                  </a:lnTo>
                  <a:lnTo>
                    <a:pt x="13626" y="11875"/>
                  </a:lnTo>
                  <a:lnTo>
                    <a:pt x="13602" y="11972"/>
                  </a:lnTo>
                  <a:lnTo>
                    <a:pt x="13626" y="11996"/>
                  </a:lnTo>
                  <a:lnTo>
                    <a:pt x="13626" y="12021"/>
                  </a:lnTo>
                  <a:lnTo>
                    <a:pt x="13675" y="12045"/>
                  </a:lnTo>
                  <a:lnTo>
                    <a:pt x="13699" y="12045"/>
                  </a:lnTo>
                  <a:lnTo>
                    <a:pt x="13845" y="11923"/>
                  </a:lnTo>
                  <a:lnTo>
                    <a:pt x="13942" y="11777"/>
                  </a:lnTo>
                  <a:lnTo>
                    <a:pt x="14137" y="11485"/>
                  </a:lnTo>
                  <a:lnTo>
                    <a:pt x="14307" y="11218"/>
                  </a:lnTo>
                  <a:lnTo>
                    <a:pt x="14453" y="10950"/>
                  </a:lnTo>
                  <a:lnTo>
                    <a:pt x="15086" y="10950"/>
                  </a:lnTo>
                  <a:lnTo>
                    <a:pt x="14697" y="11412"/>
                  </a:lnTo>
                  <a:lnTo>
                    <a:pt x="14405" y="11753"/>
                  </a:lnTo>
                  <a:lnTo>
                    <a:pt x="14259" y="11948"/>
                  </a:lnTo>
                  <a:lnTo>
                    <a:pt x="14210" y="12045"/>
                  </a:lnTo>
                  <a:lnTo>
                    <a:pt x="14161" y="12142"/>
                  </a:lnTo>
                  <a:lnTo>
                    <a:pt x="14161" y="12191"/>
                  </a:lnTo>
                  <a:lnTo>
                    <a:pt x="14210" y="12240"/>
                  </a:lnTo>
                  <a:lnTo>
                    <a:pt x="14283" y="12240"/>
                  </a:lnTo>
                  <a:lnTo>
                    <a:pt x="14380" y="12191"/>
                  </a:lnTo>
                  <a:lnTo>
                    <a:pt x="14453" y="12118"/>
                  </a:lnTo>
                  <a:lnTo>
                    <a:pt x="14624" y="11972"/>
                  </a:lnTo>
                  <a:lnTo>
                    <a:pt x="14867" y="11607"/>
                  </a:lnTo>
                  <a:lnTo>
                    <a:pt x="15062" y="11291"/>
                  </a:lnTo>
                  <a:lnTo>
                    <a:pt x="15208" y="10950"/>
                  </a:lnTo>
                  <a:lnTo>
                    <a:pt x="15597" y="10926"/>
                  </a:lnTo>
                  <a:lnTo>
                    <a:pt x="15597" y="10926"/>
                  </a:lnTo>
                  <a:lnTo>
                    <a:pt x="15183" y="11412"/>
                  </a:lnTo>
                  <a:lnTo>
                    <a:pt x="15013" y="11656"/>
                  </a:lnTo>
                  <a:lnTo>
                    <a:pt x="14940" y="11802"/>
                  </a:lnTo>
                  <a:lnTo>
                    <a:pt x="14891" y="11923"/>
                  </a:lnTo>
                  <a:lnTo>
                    <a:pt x="14891" y="11972"/>
                  </a:lnTo>
                  <a:lnTo>
                    <a:pt x="14891" y="11996"/>
                  </a:lnTo>
                  <a:lnTo>
                    <a:pt x="14940" y="11996"/>
                  </a:lnTo>
                  <a:lnTo>
                    <a:pt x="14964" y="11972"/>
                  </a:lnTo>
                  <a:lnTo>
                    <a:pt x="15086" y="11875"/>
                  </a:lnTo>
                  <a:lnTo>
                    <a:pt x="15183" y="11753"/>
                  </a:lnTo>
                  <a:lnTo>
                    <a:pt x="15378" y="11485"/>
                  </a:lnTo>
                  <a:lnTo>
                    <a:pt x="15694" y="10926"/>
                  </a:lnTo>
                  <a:lnTo>
                    <a:pt x="15743" y="10926"/>
                  </a:lnTo>
                  <a:lnTo>
                    <a:pt x="15743" y="11218"/>
                  </a:lnTo>
                  <a:lnTo>
                    <a:pt x="15573" y="11388"/>
                  </a:lnTo>
                  <a:lnTo>
                    <a:pt x="15427" y="11607"/>
                  </a:lnTo>
                  <a:lnTo>
                    <a:pt x="15354" y="11729"/>
                  </a:lnTo>
                  <a:lnTo>
                    <a:pt x="15256" y="11850"/>
                  </a:lnTo>
                  <a:lnTo>
                    <a:pt x="15208" y="11996"/>
                  </a:lnTo>
                  <a:lnTo>
                    <a:pt x="15208" y="12069"/>
                  </a:lnTo>
                  <a:lnTo>
                    <a:pt x="15232" y="12142"/>
                  </a:lnTo>
                  <a:lnTo>
                    <a:pt x="15256" y="12167"/>
                  </a:lnTo>
                  <a:lnTo>
                    <a:pt x="15305" y="12167"/>
                  </a:lnTo>
                  <a:lnTo>
                    <a:pt x="15402" y="12094"/>
                  </a:lnTo>
                  <a:lnTo>
                    <a:pt x="15475" y="11996"/>
                  </a:lnTo>
                  <a:lnTo>
                    <a:pt x="15573" y="11753"/>
                  </a:lnTo>
                  <a:lnTo>
                    <a:pt x="15767" y="11461"/>
                  </a:lnTo>
                  <a:lnTo>
                    <a:pt x="15792" y="14600"/>
                  </a:lnTo>
                  <a:lnTo>
                    <a:pt x="15816" y="16157"/>
                  </a:lnTo>
                  <a:lnTo>
                    <a:pt x="15816" y="17714"/>
                  </a:lnTo>
                  <a:lnTo>
                    <a:pt x="15792" y="18177"/>
                  </a:lnTo>
                  <a:lnTo>
                    <a:pt x="15792" y="18396"/>
                  </a:lnTo>
                  <a:lnTo>
                    <a:pt x="15743" y="18590"/>
                  </a:lnTo>
                  <a:lnTo>
                    <a:pt x="15670" y="18785"/>
                  </a:lnTo>
                  <a:lnTo>
                    <a:pt x="15548" y="18955"/>
                  </a:lnTo>
                  <a:lnTo>
                    <a:pt x="15475" y="19028"/>
                  </a:lnTo>
                  <a:lnTo>
                    <a:pt x="15402" y="19101"/>
                  </a:lnTo>
                  <a:lnTo>
                    <a:pt x="15281" y="19150"/>
                  </a:lnTo>
                  <a:lnTo>
                    <a:pt x="15183" y="19199"/>
                  </a:lnTo>
                  <a:lnTo>
                    <a:pt x="14964" y="19247"/>
                  </a:lnTo>
                  <a:lnTo>
                    <a:pt x="14770" y="19272"/>
                  </a:lnTo>
                  <a:lnTo>
                    <a:pt x="14332" y="19272"/>
                  </a:lnTo>
                  <a:lnTo>
                    <a:pt x="13869" y="19247"/>
                  </a:lnTo>
                  <a:lnTo>
                    <a:pt x="13456" y="19223"/>
                  </a:lnTo>
                  <a:lnTo>
                    <a:pt x="11169" y="19199"/>
                  </a:lnTo>
                  <a:lnTo>
                    <a:pt x="11193" y="16109"/>
                  </a:lnTo>
                  <a:lnTo>
                    <a:pt x="11193" y="13018"/>
                  </a:lnTo>
                  <a:lnTo>
                    <a:pt x="11193" y="11656"/>
                  </a:lnTo>
                  <a:lnTo>
                    <a:pt x="11266" y="11461"/>
                  </a:lnTo>
                  <a:lnTo>
                    <a:pt x="11388" y="11145"/>
                  </a:lnTo>
                  <a:lnTo>
                    <a:pt x="11509" y="10853"/>
                  </a:lnTo>
                  <a:close/>
                  <a:moveTo>
                    <a:pt x="5621" y="10755"/>
                  </a:moveTo>
                  <a:lnTo>
                    <a:pt x="6059" y="10780"/>
                  </a:lnTo>
                  <a:lnTo>
                    <a:pt x="5961" y="10901"/>
                  </a:lnTo>
                  <a:lnTo>
                    <a:pt x="5864" y="11023"/>
                  </a:lnTo>
                  <a:lnTo>
                    <a:pt x="5694" y="11291"/>
                  </a:lnTo>
                  <a:lnTo>
                    <a:pt x="5499" y="11631"/>
                  </a:lnTo>
                  <a:lnTo>
                    <a:pt x="5426" y="11802"/>
                  </a:lnTo>
                  <a:lnTo>
                    <a:pt x="5426" y="11875"/>
                  </a:lnTo>
                  <a:lnTo>
                    <a:pt x="5426" y="11972"/>
                  </a:lnTo>
                  <a:lnTo>
                    <a:pt x="5475" y="12021"/>
                  </a:lnTo>
                  <a:lnTo>
                    <a:pt x="5523" y="12021"/>
                  </a:lnTo>
                  <a:lnTo>
                    <a:pt x="5596" y="11996"/>
                  </a:lnTo>
                  <a:lnTo>
                    <a:pt x="5669" y="11948"/>
                  </a:lnTo>
                  <a:lnTo>
                    <a:pt x="5791" y="11777"/>
                  </a:lnTo>
                  <a:lnTo>
                    <a:pt x="5961" y="11437"/>
                  </a:lnTo>
                  <a:lnTo>
                    <a:pt x="6107" y="11120"/>
                  </a:lnTo>
                  <a:lnTo>
                    <a:pt x="6180" y="10950"/>
                  </a:lnTo>
                  <a:lnTo>
                    <a:pt x="6229" y="10780"/>
                  </a:lnTo>
                  <a:lnTo>
                    <a:pt x="6667" y="10804"/>
                  </a:lnTo>
                  <a:lnTo>
                    <a:pt x="6448" y="11072"/>
                  </a:lnTo>
                  <a:lnTo>
                    <a:pt x="6278" y="11364"/>
                  </a:lnTo>
                  <a:lnTo>
                    <a:pt x="6205" y="11534"/>
                  </a:lnTo>
                  <a:lnTo>
                    <a:pt x="6156" y="11704"/>
                  </a:lnTo>
                  <a:lnTo>
                    <a:pt x="6107" y="11875"/>
                  </a:lnTo>
                  <a:lnTo>
                    <a:pt x="6107" y="11948"/>
                  </a:lnTo>
                  <a:lnTo>
                    <a:pt x="6132" y="12021"/>
                  </a:lnTo>
                  <a:lnTo>
                    <a:pt x="6156" y="12069"/>
                  </a:lnTo>
                  <a:lnTo>
                    <a:pt x="6253" y="12069"/>
                  </a:lnTo>
                  <a:lnTo>
                    <a:pt x="6326" y="11948"/>
                  </a:lnTo>
                  <a:lnTo>
                    <a:pt x="6375" y="11826"/>
                  </a:lnTo>
                  <a:lnTo>
                    <a:pt x="6448" y="11534"/>
                  </a:lnTo>
                  <a:lnTo>
                    <a:pt x="6594" y="11169"/>
                  </a:lnTo>
                  <a:lnTo>
                    <a:pt x="6764" y="10804"/>
                  </a:lnTo>
                  <a:lnTo>
                    <a:pt x="7129" y="10828"/>
                  </a:lnTo>
                  <a:lnTo>
                    <a:pt x="6813" y="11242"/>
                  </a:lnTo>
                  <a:lnTo>
                    <a:pt x="6545" y="11607"/>
                  </a:lnTo>
                  <a:lnTo>
                    <a:pt x="6424" y="11802"/>
                  </a:lnTo>
                  <a:lnTo>
                    <a:pt x="6399" y="11899"/>
                  </a:lnTo>
                  <a:lnTo>
                    <a:pt x="6375" y="11996"/>
                  </a:lnTo>
                  <a:lnTo>
                    <a:pt x="6399" y="12045"/>
                  </a:lnTo>
                  <a:lnTo>
                    <a:pt x="6424" y="12069"/>
                  </a:lnTo>
                  <a:lnTo>
                    <a:pt x="6472" y="12094"/>
                  </a:lnTo>
                  <a:lnTo>
                    <a:pt x="6521" y="12069"/>
                  </a:lnTo>
                  <a:lnTo>
                    <a:pt x="6594" y="12045"/>
                  </a:lnTo>
                  <a:lnTo>
                    <a:pt x="6667" y="11972"/>
                  </a:lnTo>
                  <a:lnTo>
                    <a:pt x="6789" y="11826"/>
                  </a:lnTo>
                  <a:lnTo>
                    <a:pt x="6983" y="11485"/>
                  </a:lnTo>
                  <a:lnTo>
                    <a:pt x="7178" y="11169"/>
                  </a:lnTo>
                  <a:lnTo>
                    <a:pt x="7348" y="10853"/>
                  </a:lnTo>
                  <a:lnTo>
                    <a:pt x="7640" y="10877"/>
                  </a:lnTo>
                  <a:lnTo>
                    <a:pt x="7470" y="11072"/>
                  </a:lnTo>
                  <a:lnTo>
                    <a:pt x="7324" y="11291"/>
                  </a:lnTo>
                  <a:lnTo>
                    <a:pt x="7227" y="11437"/>
                  </a:lnTo>
                  <a:lnTo>
                    <a:pt x="7129" y="11607"/>
                  </a:lnTo>
                  <a:lnTo>
                    <a:pt x="7056" y="11777"/>
                  </a:lnTo>
                  <a:lnTo>
                    <a:pt x="7056" y="11850"/>
                  </a:lnTo>
                  <a:lnTo>
                    <a:pt x="7056" y="11948"/>
                  </a:lnTo>
                  <a:lnTo>
                    <a:pt x="7081" y="11996"/>
                  </a:lnTo>
                  <a:lnTo>
                    <a:pt x="7154" y="11996"/>
                  </a:lnTo>
                  <a:lnTo>
                    <a:pt x="7227" y="11948"/>
                  </a:lnTo>
                  <a:lnTo>
                    <a:pt x="7275" y="11923"/>
                  </a:lnTo>
                  <a:lnTo>
                    <a:pt x="7373" y="11802"/>
                  </a:lnTo>
                  <a:lnTo>
                    <a:pt x="7519" y="11510"/>
                  </a:lnTo>
                  <a:lnTo>
                    <a:pt x="7616" y="11266"/>
                  </a:lnTo>
                  <a:lnTo>
                    <a:pt x="7713" y="11047"/>
                  </a:lnTo>
                  <a:lnTo>
                    <a:pt x="7713" y="11047"/>
                  </a:lnTo>
                  <a:lnTo>
                    <a:pt x="7689" y="11510"/>
                  </a:lnTo>
                  <a:lnTo>
                    <a:pt x="7543" y="11753"/>
                  </a:lnTo>
                  <a:lnTo>
                    <a:pt x="7397" y="11996"/>
                  </a:lnTo>
                  <a:lnTo>
                    <a:pt x="7373" y="12069"/>
                  </a:lnTo>
                  <a:lnTo>
                    <a:pt x="7397" y="12118"/>
                  </a:lnTo>
                  <a:lnTo>
                    <a:pt x="7421" y="12167"/>
                  </a:lnTo>
                  <a:lnTo>
                    <a:pt x="7470" y="12191"/>
                  </a:lnTo>
                  <a:lnTo>
                    <a:pt x="7567" y="12191"/>
                  </a:lnTo>
                  <a:lnTo>
                    <a:pt x="7616" y="12167"/>
                  </a:lnTo>
                  <a:lnTo>
                    <a:pt x="7640" y="12094"/>
                  </a:lnTo>
                  <a:lnTo>
                    <a:pt x="7689" y="11948"/>
                  </a:lnTo>
                  <a:lnTo>
                    <a:pt x="7665" y="12897"/>
                  </a:lnTo>
                  <a:lnTo>
                    <a:pt x="7665" y="14478"/>
                  </a:lnTo>
                  <a:lnTo>
                    <a:pt x="7665" y="16084"/>
                  </a:lnTo>
                  <a:lnTo>
                    <a:pt x="7713" y="19272"/>
                  </a:lnTo>
                  <a:lnTo>
                    <a:pt x="6083" y="19320"/>
                  </a:lnTo>
                  <a:lnTo>
                    <a:pt x="4356" y="19418"/>
                  </a:lnTo>
                  <a:lnTo>
                    <a:pt x="3918" y="19418"/>
                  </a:lnTo>
                  <a:lnTo>
                    <a:pt x="3723" y="19393"/>
                  </a:lnTo>
                  <a:lnTo>
                    <a:pt x="3528" y="19296"/>
                  </a:lnTo>
                  <a:lnTo>
                    <a:pt x="3431" y="19223"/>
                  </a:lnTo>
                  <a:lnTo>
                    <a:pt x="3358" y="19101"/>
                  </a:lnTo>
                  <a:lnTo>
                    <a:pt x="3309" y="18980"/>
                  </a:lnTo>
                  <a:lnTo>
                    <a:pt x="3285" y="18809"/>
                  </a:lnTo>
                  <a:lnTo>
                    <a:pt x="3285" y="18493"/>
                  </a:lnTo>
                  <a:lnTo>
                    <a:pt x="3285" y="18225"/>
                  </a:lnTo>
                  <a:lnTo>
                    <a:pt x="3236" y="15062"/>
                  </a:lnTo>
                  <a:lnTo>
                    <a:pt x="3139" y="11899"/>
                  </a:lnTo>
                  <a:lnTo>
                    <a:pt x="3236" y="11729"/>
                  </a:lnTo>
                  <a:lnTo>
                    <a:pt x="3309" y="11558"/>
                  </a:lnTo>
                  <a:lnTo>
                    <a:pt x="3553" y="11169"/>
                  </a:lnTo>
                  <a:lnTo>
                    <a:pt x="3796" y="10804"/>
                  </a:lnTo>
                  <a:lnTo>
                    <a:pt x="3796" y="10780"/>
                  </a:lnTo>
                  <a:lnTo>
                    <a:pt x="4088" y="10755"/>
                  </a:lnTo>
                  <a:lnTo>
                    <a:pt x="3942" y="10853"/>
                  </a:lnTo>
                  <a:lnTo>
                    <a:pt x="3820" y="10974"/>
                  </a:lnTo>
                  <a:lnTo>
                    <a:pt x="3699" y="11120"/>
                  </a:lnTo>
                  <a:lnTo>
                    <a:pt x="3577" y="11242"/>
                  </a:lnTo>
                  <a:lnTo>
                    <a:pt x="3455" y="11437"/>
                  </a:lnTo>
                  <a:lnTo>
                    <a:pt x="3309" y="11680"/>
                  </a:lnTo>
                  <a:lnTo>
                    <a:pt x="3236" y="11802"/>
                  </a:lnTo>
                  <a:lnTo>
                    <a:pt x="3212" y="11923"/>
                  </a:lnTo>
                  <a:lnTo>
                    <a:pt x="3212" y="12045"/>
                  </a:lnTo>
                  <a:lnTo>
                    <a:pt x="3261" y="12142"/>
                  </a:lnTo>
                  <a:lnTo>
                    <a:pt x="3309" y="12191"/>
                  </a:lnTo>
                  <a:lnTo>
                    <a:pt x="3358" y="12191"/>
                  </a:lnTo>
                  <a:lnTo>
                    <a:pt x="3455" y="12142"/>
                  </a:lnTo>
                  <a:lnTo>
                    <a:pt x="3504" y="12094"/>
                  </a:lnTo>
                  <a:lnTo>
                    <a:pt x="3626" y="11923"/>
                  </a:lnTo>
                  <a:lnTo>
                    <a:pt x="3796" y="11583"/>
                  </a:lnTo>
                  <a:lnTo>
                    <a:pt x="3918" y="11364"/>
                  </a:lnTo>
                  <a:lnTo>
                    <a:pt x="4064" y="11169"/>
                  </a:lnTo>
                  <a:lnTo>
                    <a:pt x="4234" y="10974"/>
                  </a:lnTo>
                  <a:lnTo>
                    <a:pt x="4356" y="10755"/>
                  </a:lnTo>
                  <a:lnTo>
                    <a:pt x="4745" y="10755"/>
                  </a:lnTo>
                  <a:lnTo>
                    <a:pt x="4526" y="10974"/>
                  </a:lnTo>
                  <a:lnTo>
                    <a:pt x="4331" y="11193"/>
                  </a:lnTo>
                  <a:lnTo>
                    <a:pt x="4185" y="11339"/>
                  </a:lnTo>
                  <a:lnTo>
                    <a:pt x="4064" y="11510"/>
                  </a:lnTo>
                  <a:lnTo>
                    <a:pt x="3966" y="11680"/>
                  </a:lnTo>
                  <a:lnTo>
                    <a:pt x="3942" y="11777"/>
                  </a:lnTo>
                  <a:lnTo>
                    <a:pt x="3918" y="11875"/>
                  </a:lnTo>
                  <a:lnTo>
                    <a:pt x="3942" y="11923"/>
                  </a:lnTo>
                  <a:lnTo>
                    <a:pt x="3991" y="11972"/>
                  </a:lnTo>
                  <a:lnTo>
                    <a:pt x="4039" y="12021"/>
                  </a:lnTo>
                  <a:lnTo>
                    <a:pt x="4112" y="11996"/>
                  </a:lnTo>
                  <a:lnTo>
                    <a:pt x="4210" y="11972"/>
                  </a:lnTo>
                  <a:lnTo>
                    <a:pt x="4283" y="11923"/>
                  </a:lnTo>
                  <a:lnTo>
                    <a:pt x="4429" y="11777"/>
                  </a:lnTo>
                  <a:lnTo>
                    <a:pt x="4526" y="11607"/>
                  </a:lnTo>
                  <a:lnTo>
                    <a:pt x="4648" y="11437"/>
                  </a:lnTo>
                  <a:lnTo>
                    <a:pt x="4842" y="11120"/>
                  </a:lnTo>
                  <a:lnTo>
                    <a:pt x="4939" y="10926"/>
                  </a:lnTo>
                  <a:lnTo>
                    <a:pt x="5012" y="10755"/>
                  </a:lnTo>
                  <a:lnTo>
                    <a:pt x="5475" y="10755"/>
                  </a:lnTo>
                  <a:lnTo>
                    <a:pt x="5061" y="11291"/>
                  </a:lnTo>
                  <a:lnTo>
                    <a:pt x="4842" y="11558"/>
                  </a:lnTo>
                  <a:lnTo>
                    <a:pt x="4745" y="11729"/>
                  </a:lnTo>
                  <a:lnTo>
                    <a:pt x="4721" y="11802"/>
                  </a:lnTo>
                  <a:lnTo>
                    <a:pt x="4721" y="11875"/>
                  </a:lnTo>
                  <a:lnTo>
                    <a:pt x="4721" y="11923"/>
                  </a:lnTo>
                  <a:lnTo>
                    <a:pt x="4769" y="11972"/>
                  </a:lnTo>
                  <a:lnTo>
                    <a:pt x="4842" y="11972"/>
                  </a:lnTo>
                  <a:lnTo>
                    <a:pt x="4915" y="11948"/>
                  </a:lnTo>
                  <a:lnTo>
                    <a:pt x="4988" y="11899"/>
                  </a:lnTo>
                  <a:lnTo>
                    <a:pt x="5134" y="11753"/>
                  </a:lnTo>
                  <a:lnTo>
                    <a:pt x="5231" y="11583"/>
                  </a:lnTo>
                  <a:lnTo>
                    <a:pt x="5304" y="11437"/>
                  </a:lnTo>
                  <a:lnTo>
                    <a:pt x="5475" y="11096"/>
                  </a:lnTo>
                  <a:lnTo>
                    <a:pt x="5621" y="10755"/>
                  </a:lnTo>
                  <a:close/>
                  <a:moveTo>
                    <a:pt x="12458" y="1"/>
                  </a:moveTo>
                  <a:lnTo>
                    <a:pt x="12166" y="49"/>
                  </a:lnTo>
                  <a:lnTo>
                    <a:pt x="11874" y="98"/>
                  </a:lnTo>
                  <a:lnTo>
                    <a:pt x="11582" y="171"/>
                  </a:lnTo>
                  <a:lnTo>
                    <a:pt x="11315" y="293"/>
                  </a:lnTo>
                  <a:lnTo>
                    <a:pt x="11047" y="414"/>
                  </a:lnTo>
                  <a:lnTo>
                    <a:pt x="10779" y="585"/>
                  </a:lnTo>
                  <a:lnTo>
                    <a:pt x="10536" y="755"/>
                  </a:lnTo>
                  <a:lnTo>
                    <a:pt x="10317" y="950"/>
                  </a:lnTo>
                  <a:lnTo>
                    <a:pt x="10098" y="1144"/>
                  </a:lnTo>
                  <a:lnTo>
                    <a:pt x="9903" y="1363"/>
                  </a:lnTo>
                  <a:lnTo>
                    <a:pt x="9733" y="1606"/>
                  </a:lnTo>
                  <a:lnTo>
                    <a:pt x="9611" y="1825"/>
                  </a:lnTo>
                  <a:lnTo>
                    <a:pt x="9490" y="2069"/>
                  </a:lnTo>
                  <a:lnTo>
                    <a:pt x="9368" y="2288"/>
                  </a:lnTo>
                  <a:lnTo>
                    <a:pt x="9295" y="2531"/>
                  </a:lnTo>
                  <a:lnTo>
                    <a:pt x="9222" y="2799"/>
                  </a:lnTo>
                  <a:lnTo>
                    <a:pt x="9173" y="3042"/>
                  </a:lnTo>
                  <a:lnTo>
                    <a:pt x="9076" y="3553"/>
                  </a:lnTo>
                  <a:lnTo>
                    <a:pt x="9076" y="3504"/>
                  </a:lnTo>
                  <a:lnTo>
                    <a:pt x="8954" y="3188"/>
                  </a:lnTo>
                  <a:lnTo>
                    <a:pt x="8833" y="2896"/>
                  </a:lnTo>
                  <a:lnTo>
                    <a:pt x="8687" y="2604"/>
                  </a:lnTo>
                  <a:lnTo>
                    <a:pt x="8516" y="2312"/>
                  </a:lnTo>
                  <a:lnTo>
                    <a:pt x="8346" y="2044"/>
                  </a:lnTo>
                  <a:lnTo>
                    <a:pt x="8151" y="1777"/>
                  </a:lnTo>
                  <a:lnTo>
                    <a:pt x="7957" y="1533"/>
                  </a:lnTo>
                  <a:lnTo>
                    <a:pt x="7738" y="1290"/>
                  </a:lnTo>
                  <a:lnTo>
                    <a:pt x="7519" y="1095"/>
                  </a:lnTo>
                  <a:lnTo>
                    <a:pt x="7300" y="901"/>
                  </a:lnTo>
                  <a:lnTo>
                    <a:pt x="7081" y="755"/>
                  </a:lnTo>
                  <a:lnTo>
                    <a:pt x="6813" y="585"/>
                  </a:lnTo>
                  <a:lnTo>
                    <a:pt x="6570" y="463"/>
                  </a:lnTo>
                  <a:lnTo>
                    <a:pt x="6302" y="341"/>
                  </a:lnTo>
                  <a:lnTo>
                    <a:pt x="6010" y="268"/>
                  </a:lnTo>
                  <a:lnTo>
                    <a:pt x="5742" y="195"/>
                  </a:lnTo>
                  <a:lnTo>
                    <a:pt x="5450" y="147"/>
                  </a:lnTo>
                  <a:lnTo>
                    <a:pt x="5183" y="147"/>
                  </a:lnTo>
                  <a:lnTo>
                    <a:pt x="4891" y="171"/>
                  </a:lnTo>
                  <a:lnTo>
                    <a:pt x="4623" y="220"/>
                  </a:lnTo>
                  <a:lnTo>
                    <a:pt x="4356" y="293"/>
                  </a:lnTo>
                  <a:lnTo>
                    <a:pt x="4112" y="414"/>
                  </a:lnTo>
                  <a:lnTo>
                    <a:pt x="3869" y="585"/>
                  </a:lnTo>
                  <a:lnTo>
                    <a:pt x="3626" y="779"/>
                  </a:lnTo>
                  <a:lnTo>
                    <a:pt x="3431" y="998"/>
                  </a:lnTo>
                  <a:lnTo>
                    <a:pt x="3285" y="1241"/>
                  </a:lnTo>
                  <a:lnTo>
                    <a:pt x="3163" y="1485"/>
                  </a:lnTo>
                  <a:lnTo>
                    <a:pt x="3090" y="1728"/>
                  </a:lnTo>
                  <a:lnTo>
                    <a:pt x="3042" y="1996"/>
                  </a:lnTo>
                  <a:lnTo>
                    <a:pt x="3042" y="2263"/>
                  </a:lnTo>
                  <a:lnTo>
                    <a:pt x="3066" y="2531"/>
                  </a:lnTo>
                  <a:lnTo>
                    <a:pt x="3115" y="2799"/>
                  </a:lnTo>
                  <a:lnTo>
                    <a:pt x="3212" y="3066"/>
                  </a:lnTo>
                  <a:lnTo>
                    <a:pt x="3309" y="3334"/>
                  </a:lnTo>
                  <a:lnTo>
                    <a:pt x="3431" y="3577"/>
                  </a:lnTo>
                  <a:lnTo>
                    <a:pt x="3577" y="3821"/>
                  </a:lnTo>
                  <a:lnTo>
                    <a:pt x="3723" y="4064"/>
                  </a:lnTo>
                  <a:lnTo>
                    <a:pt x="3893" y="4283"/>
                  </a:lnTo>
                  <a:lnTo>
                    <a:pt x="4088" y="4478"/>
                  </a:lnTo>
                  <a:lnTo>
                    <a:pt x="4258" y="4648"/>
                  </a:lnTo>
                  <a:lnTo>
                    <a:pt x="4599" y="4916"/>
                  </a:lnTo>
                  <a:lnTo>
                    <a:pt x="4939" y="5159"/>
                  </a:lnTo>
                  <a:lnTo>
                    <a:pt x="5280" y="5402"/>
                  </a:lnTo>
                  <a:lnTo>
                    <a:pt x="5669" y="5597"/>
                  </a:lnTo>
                  <a:lnTo>
                    <a:pt x="5426" y="5573"/>
                  </a:lnTo>
                  <a:lnTo>
                    <a:pt x="4939" y="5475"/>
                  </a:lnTo>
                  <a:lnTo>
                    <a:pt x="4477" y="5354"/>
                  </a:lnTo>
                  <a:lnTo>
                    <a:pt x="4015" y="5183"/>
                  </a:lnTo>
                  <a:lnTo>
                    <a:pt x="3553" y="4989"/>
                  </a:lnTo>
                  <a:lnTo>
                    <a:pt x="3163" y="4770"/>
                  </a:lnTo>
                  <a:lnTo>
                    <a:pt x="2798" y="4526"/>
                  </a:lnTo>
                  <a:lnTo>
                    <a:pt x="2458" y="4259"/>
                  </a:lnTo>
                  <a:lnTo>
                    <a:pt x="2141" y="3967"/>
                  </a:lnTo>
                  <a:lnTo>
                    <a:pt x="1874" y="3650"/>
                  </a:lnTo>
                  <a:lnTo>
                    <a:pt x="1630" y="3285"/>
                  </a:lnTo>
                  <a:lnTo>
                    <a:pt x="1436" y="2969"/>
                  </a:lnTo>
                  <a:lnTo>
                    <a:pt x="1338" y="2799"/>
                  </a:lnTo>
                  <a:lnTo>
                    <a:pt x="1217" y="2653"/>
                  </a:lnTo>
                  <a:lnTo>
                    <a:pt x="1144" y="2653"/>
                  </a:lnTo>
                  <a:lnTo>
                    <a:pt x="1119" y="2677"/>
                  </a:lnTo>
                  <a:lnTo>
                    <a:pt x="1095" y="2701"/>
                  </a:lnTo>
                  <a:lnTo>
                    <a:pt x="1095" y="2774"/>
                  </a:lnTo>
                  <a:lnTo>
                    <a:pt x="998" y="2920"/>
                  </a:lnTo>
                  <a:lnTo>
                    <a:pt x="949" y="3091"/>
                  </a:lnTo>
                  <a:lnTo>
                    <a:pt x="925" y="3261"/>
                  </a:lnTo>
                  <a:lnTo>
                    <a:pt x="900" y="3431"/>
                  </a:lnTo>
                  <a:lnTo>
                    <a:pt x="219" y="3212"/>
                  </a:lnTo>
                  <a:lnTo>
                    <a:pt x="122" y="3212"/>
                  </a:lnTo>
                  <a:lnTo>
                    <a:pt x="49" y="3261"/>
                  </a:lnTo>
                  <a:lnTo>
                    <a:pt x="0" y="3334"/>
                  </a:lnTo>
                  <a:lnTo>
                    <a:pt x="0" y="3383"/>
                  </a:lnTo>
                  <a:lnTo>
                    <a:pt x="0" y="3431"/>
                  </a:lnTo>
                  <a:lnTo>
                    <a:pt x="146" y="3796"/>
                  </a:lnTo>
                  <a:lnTo>
                    <a:pt x="316" y="4137"/>
                  </a:lnTo>
                  <a:lnTo>
                    <a:pt x="511" y="4453"/>
                  </a:lnTo>
                  <a:lnTo>
                    <a:pt x="730" y="4770"/>
                  </a:lnTo>
                  <a:lnTo>
                    <a:pt x="973" y="5062"/>
                  </a:lnTo>
                  <a:lnTo>
                    <a:pt x="1241" y="5329"/>
                  </a:lnTo>
                  <a:lnTo>
                    <a:pt x="1533" y="5597"/>
                  </a:lnTo>
                  <a:lnTo>
                    <a:pt x="1825" y="5840"/>
                  </a:lnTo>
                  <a:lnTo>
                    <a:pt x="2068" y="6011"/>
                  </a:lnTo>
                  <a:lnTo>
                    <a:pt x="2336" y="6157"/>
                  </a:lnTo>
                  <a:lnTo>
                    <a:pt x="2579" y="6278"/>
                  </a:lnTo>
                  <a:lnTo>
                    <a:pt x="2871" y="6400"/>
                  </a:lnTo>
                  <a:lnTo>
                    <a:pt x="2701" y="6473"/>
                  </a:lnTo>
                  <a:lnTo>
                    <a:pt x="2555" y="6570"/>
                  </a:lnTo>
                  <a:lnTo>
                    <a:pt x="2409" y="6692"/>
                  </a:lnTo>
                  <a:lnTo>
                    <a:pt x="2312" y="6838"/>
                  </a:lnTo>
                  <a:lnTo>
                    <a:pt x="2214" y="6984"/>
                  </a:lnTo>
                  <a:lnTo>
                    <a:pt x="2141" y="7154"/>
                  </a:lnTo>
                  <a:lnTo>
                    <a:pt x="2068" y="7325"/>
                  </a:lnTo>
                  <a:lnTo>
                    <a:pt x="2044" y="7544"/>
                  </a:lnTo>
                  <a:lnTo>
                    <a:pt x="1971" y="8274"/>
                  </a:lnTo>
                  <a:lnTo>
                    <a:pt x="1922" y="9052"/>
                  </a:lnTo>
                  <a:lnTo>
                    <a:pt x="1947" y="9806"/>
                  </a:lnTo>
                  <a:lnTo>
                    <a:pt x="1971" y="10561"/>
                  </a:lnTo>
                  <a:lnTo>
                    <a:pt x="1995" y="10634"/>
                  </a:lnTo>
                  <a:lnTo>
                    <a:pt x="2020" y="10682"/>
                  </a:lnTo>
                  <a:lnTo>
                    <a:pt x="2044" y="10707"/>
                  </a:lnTo>
                  <a:lnTo>
                    <a:pt x="2093" y="10731"/>
                  </a:lnTo>
                  <a:lnTo>
                    <a:pt x="2287" y="10804"/>
                  </a:lnTo>
                  <a:lnTo>
                    <a:pt x="2482" y="10828"/>
                  </a:lnTo>
                  <a:lnTo>
                    <a:pt x="2677" y="10828"/>
                  </a:lnTo>
                  <a:lnTo>
                    <a:pt x="2871" y="10804"/>
                  </a:lnTo>
                  <a:lnTo>
                    <a:pt x="2823" y="10853"/>
                  </a:lnTo>
                  <a:lnTo>
                    <a:pt x="2798" y="10950"/>
                  </a:lnTo>
                  <a:lnTo>
                    <a:pt x="2823" y="14965"/>
                  </a:lnTo>
                  <a:lnTo>
                    <a:pt x="2847" y="17082"/>
                  </a:lnTo>
                  <a:lnTo>
                    <a:pt x="2823" y="18031"/>
                  </a:lnTo>
                  <a:lnTo>
                    <a:pt x="2823" y="18517"/>
                  </a:lnTo>
                  <a:lnTo>
                    <a:pt x="2847" y="18736"/>
                  </a:lnTo>
                  <a:lnTo>
                    <a:pt x="2871" y="18980"/>
                  </a:lnTo>
                  <a:lnTo>
                    <a:pt x="2944" y="19174"/>
                  </a:lnTo>
                  <a:lnTo>
                    <a:pt x="3017" y="19345"/>
                  </a:lnTo>
                  <a:lnTo>
                    <a:pt x="3115" y="19466"/>
                  </a:lnTo>
                  <a:lnTo>
                    <a:pt x="3236" y="19588"/>
                  </a:lnTo>
                  <a:lnTo>
                    <a:pt x="3358" y="19685"/>
                  </a:lnTo>
                  <a:lnTo>
                    <a:pt x="3528" y="19758"/>
                  </a:lnTo>
                  <a:lnTo>
                    <a:pt x="3674" y="19807"/>
                  </a:lnTo>
                  <a:lnTo>
                    <a:pt x="3845" y="19831"/>
                  </a:lnTo>
                  <a:lnTo>
                    <a:pt x="4234" y="19856"/>
                  </a:lnTo>
                  <a:lnTo>
                    <a:pt x="4599" y="19831"/>
                  </a:lnTo>
                  <a:lnTo>
                    <a:pt x="5304" y="19783"/>
                  </a:lnTo>
                  <a:lnTo>
                    <a:pt x="6521" y="19734"/>
                  </a:lnTo>
                  <a:lnTo>
                    <a:pt x="7738" y="19710"/>
                  </a:lnTo>
                  <a:lnTo>
                    <a:pt x="7762" y="19758"/>
                  </a:lnTo>
                  <a:lnTo>
                    <a:pt x="7811" y="19783"/>
                  </a:lnTo>
                  <a:lnTo>
                    <a:pt x="7884" y="19807"/>
                  </a:lnTo>
                  <a:lnTo>
                    <a:pt x="7932" y="19831"/>
                  </a:lnTo>
                  <a:lnTo>
                    <a:pt x="8005" y="19807"/>
                  </a:lnTo>
                  <a:lnTo>
                    <a:pt x="8054" y="19783"/>
                  </a:lnTo>
                  <a:lnTo>
                    <a:pt x="8103" y="19758"/>
                  </a:lnTo>
                  <a:lnTo>
                    <a:pt x="8151" y="19685"/>
                  </a:lnTo>
                  <a:lnTo>
                    <a:pt x="10682" y="19685"/>
                  </a:lnTo>
                  <a:lnTo>
                    <a:pt x="10731" y="19734"/>
                  </a:lnTo>
                  <a:lnTo>
                    <a:pt x="10779" y="19783"/>
                  </a:lnTo>
                  <a:lnTo>
                    <a:pt x="10852" y="19807"/>
                  </a:lnTo>
                  <a:lnTo>
                    <a:pt x="10925" y="19831"/>
                  </a:lnTo>
                  <a:lnTo>
                    <a:pt x="10998" y="19807"/>
                  </a:lnTo>
                  <a:lnTo>
                    <a:pt x="11071" y="19783"/>
                  </a:lnTo>
                  <a:lnTo>
                    <a:pt x="11120" y="19734"/>
                  </a:lnTo>
                  <a:lnTo>
                    <a:pt x="11169" y="19685"/>
                  </a:lnTo>
                  <a:lnTo>
                    <a:pt x="12507" y="19685"/>
                  </a:lnTo>
                  <a:lnTo>
                    <a:pt x="13845" y="19710"/>
                  </a:lnTo>
                  <a:lnTo>
                    <a:pt x="14551" y="19734"/>
                  </a:lnTo>
                  <a:lnTo>
                    <a:pt x="14916" y="19734"/>
                  </a:lnTo>
                  <a:lnTo>
                    <a:pt x="15256" y="19661"/>
                  </a:lnTo>
                  <a:lnTo>
                    <a:pt x="15427" y="19637"/>
                  </a:lnTo>
                  <a:lnTo>
                    <a:pt x="15573" y="19564"/>
                  </a:lnTo>
                  <a:lnTo>
                    <a:pt x="15719" y="19491"/>
                  </a:lnTo>
                  <a:lnTo>
                    <a:pt x="15840" y="19393"/>
                  </a:lnTo>
                  <a:lnTo>
                    <a:pt x="15962" y="19272"/>
                  </a:lnTo>
                  <a:lnTo>
                    <a:pt x="16059" y="19126"/>
                  </a:lnTo>
                  <a:lnTo>
                    <a:pt x="16132" y="18980"/>
                  </a:lnTo>
                  <a:lnTo>
                    <a:pt x="16205" y="18785"/>
                  </a:lnTo>
                  <a:lnTo>
                    <a:pt x="16230" y="18566"/>
                  </a:lnTo>
                  <a:lnTo>
                    <a:pt x="16254" y="18323"/>
                  </a:lnTo>
                  <a:lnTo>
                    <a:pt x="16254" y="17860"/>
                  </a:lnTo>
                  <a:lnTo>
                    <a:pt x="16230" y="17398"/>
                  </a:lnTo>
                  <a:lnTo>
                    <a:pt x="16205" y="16960"/>
                  </a:lnTo>
                  <a:lnTo>
                    <a:pt x="16205" y="14843"/>
                  </a:lnTo>
                  <a:lnTo>
                    <a:pt x="16230" y="10901"/>
                  </a:lnTo>
                  <a:lnTo>
                    <a:pt x="16789" y="10877"/>
                  </a:lnTo>
                  <a:lnTo>
                    <a:pt x="16862" y="10853"/>
                  </a:lnTo>
                  <a:lnTo>
                    <a:pt x="16935" y="10804"/>
                  </a:lnTo>
                  <a:lnTo>
                    <a:pt x="16984" y="10755"/>
                  </a:lnTo>
                  <a:lnTo>
                    <a:pt x="17008" y="10682"/>
                  </a:lnTo>
                  <a:lnTo>
                    <a:pt x="17008" y="10609"/>
                  </a:lnTo>
                  <a:lnTo>
                    <a:pt x="17008" y="10536"/>
                  </a:lnTo>
                  <a:lnTo>
                    <a:pt x="16960" y="10463"/>
                  </a:lnTo>
                  <a:lnTo>
                    <a:pt x="16911" y="10415"/>
                  </a:lnTo>
                  <a:lnTo>
                    <a:pt x="16935" y="10123"/>
                  </a:lnTo>
                  <a:lnTo>
                    <a:pt x="16935" y="9806"/>
                  </a:lnTo>
                  <a:lnTo>
                    <a:pt x="16911" y="9198"/>
                  </a:lnTo>
                  <a:lnTo>
                    <a:pt x="16911" y="8371"/>
                  </a:lnTo>
                  <a:lnTo>
                    <a:pt x="16911" y="7982"/>
                  </a:lnTo>
                  <a:lnTo>
                    <a:pt x="16887" y="7568"/>
                  </a:lnTo>
                  <a:lnTo>
                    <a:pt x="16838" y="7325"/>
                  </a:lnTo>
                  <a:lnTo>
                    <a:pt x="16765" y="7106"/>
                  </a:lnTo>
                  <a:lnTo>
                    <a:pt x="16643" y="6911"/>
                  </a:lnTo>
                  <a:lnTo>
                    <a:pt x="16522" y="6741"/>
                  </a:lnTo>
                  <a:lnTo>
                    <a:pt x="16327" y="6595"/>
                  </a:lnTo>
                  <a:lnTo>
                    <a:pt x="16132" y="6497"/>
                  </a:lnTo>
                  <a:lnTo>
                    <a:pt x="15913" y="6400"/>
                  </a:lnTo>
                  <a:lnTo>
                    <a:pt x="15670" y="6351"/>
                  </a:lnTo>
                  <a:lnTo>
                    <a:pt x="15329" y="6327"/>
                  </a:lnTo>
                  <a:lnTo>
                    <a:pt x="14964" y="6303"/>
                  </a:lnTo>
                  <a:lnTo>
                    <a:pt x="14210" y="6351"/>
                  </a:lnTo>
                  <a:lnTo>
                    <a:pt x="13480" y="6400"/>
                  </a:lnTo>
                  <a:lnTo>
                    <a:pt x="12750" y="6449"/>
                  </a:lnTo>
                  <a:lnTo>
                    <a:pt x="12191" y="6449"/>
                  </a:lnTo>
                  <a:lnTo>
                    <a:pt x="12458" y="6376"/>
                  </a:lnTo>
                  <a:lnTo>
                    <a:pt x="12702" y="6278"/>
                  </a:lnTo>
                  <a:lnTo>
                    <a:pt x="13212" y="6059"/>
                  </a:lnTo>
                  <a:lnTo>
                    <a:pt x="13675" y="5792"/>
                  </a:lnTo>
                  <a:lnTo>
                    <a:pt x="14137" y="5500"/>
                  </a:lnTo>
                  <a:lnTo>
                    <a:pt x="14697" y="5208"/>
                  </a:lnTo>
                  <a:lnTo>
                    <a:pt x="15232" y="4916"/>
                  </a:lnTo>
                  <a:lnTo>
                    <a:pt x="15524" y="4794"/>
                  </a:lnTo>
                  <a:lnTo>
                    <a:pt x="15792" y="4672"/>
                  </a:lnTo>
                  <a:lnTo>
                    <a:pt x="16084" y="4599"/>
                  </a:lnTo>
                  <a:lnTo>
                    <a:pt x="16400" y="4526"/>
                  </a:lnTo>
                  <a:lnTo>
                    <a:pt x="16741" y="4478"/>
                  </a:lnTo>
                  <a:lnTo>
                    <a:pt x="17081" y="4502"/>
                  </a:lnTo>
                  <a:lnTo>
                    <a:pt x="17422" y="4551"/>
                  </a:lnTo>
                  <a:lnTo>
                    <a:pt x="17763" y="4672"/>
                  </a:lnTo>
                  <a:lnTo>
                    <a:pt x="17933" y="4770"/>
                  </a:lnTo>
                  <a:lnTo>
                    <a:pt x="18079" y="4916"/>
                  </a:lnTo>
                  <a:lnTo>
                    <a:pt x="18201" y="5062"/>
                  </a:lnTo>
                  <a:lnTo>
                    <a:pt x="18274" y="5256"/>
                  </a:lnTo>
                  <a:lnTo>
                    <a:pt x="18298" y="5354"/>
                  </a:lnTo>
                  <a:lnTo>
                    <a:pt x="18298" y="5451"/>
                  </a:lnTo>
                  <a:lnTo>
                    <a:pt x="18298" y="5524"/>
                  </a:lnTo>
                  <a:lnTo>
                    <a:pt x="18249" y="5597"/>
                  </a:lnTo>
                  <a:lnTo>
                    <a:pt x="18225" y="5646"/>
                  </a:lnTo>
                  <a:lnTo>
                    <a:pt x="18152" y="5694"/>
                  </a:lnTo>
                  <a:lnTo>
                    <a:pt x="18030" y="5743"/>
                  </a:lnTo>
                  <a:lnTo>
                    <a:pt x="17909" y="5743"/>
                  </a:lnTo>
                  <a:lnTo>
                    <a:pt x="17836" y="5719"/>
                  </a:lnTo>
                  <a:lnTo>
                    <a:pt x="17787" y="5694"/>
                  </a:lnTo>
                  <a:lnTo>
                    <a:pt x="17738" y="5646"/>
                  </a:lnTo>
                  <a:lnTo>
                    <a:pt x="17690" y="5597"/>
                  </a:lnTo>
                  <a:lnTo>
                    <a:pt x="17665" y="5524"/>
                  </a:lnTo>
                  <a:lnTo>
                    <a:pt x="17665" y="5427"/>
                  </a:lnTo>
                  <a:lnTo>
                    <a:pt x="17641" y="5354"/>
                  </a:lnTo>
                  <a:lnTo>
                    <a:pt x="17617" y="5305"/>
                  </a:lnTo>
                  <a:lnTo>
                    <a:pt x="17568" y="5256"/>
                  </a:lnTo>
                  <a:lnTo>
                    <a:pt x="17495" y="5208"/>
                  </a:lnTo>
                  <a:lnTo>
                    <a:pt x="17422" y="5208"/>
                  </a:lnTo>
                  <a:lnTo>
                    <a:pt x="17373" y="5232"/>
                  </a:lnTo>
                  <a:lnTo>
                    <a:pt x="17300" y="5256"/>
                  </a:lnTo>
                  <a:lnTo>
                    <a:pt x="17252" y="5329"/>
                  </a:lnTo>
                  <a:lnTo>
                    <a:pt x="17203" y="5427"/>
                  </a:lnTo>
                  <a:lnTo>
                    <a:pt x="17179" y="5573"/>
                  </a:lnTo>
                  <a:lnTo>
                    <a:pt x="17179" y="5694"/>
                  </a:lnTo>
                  <a:lnTo>
                    <a:pt x="17203" y="5816"/>
                  </a:lnTo>
                  <a:lnTo>
                    <a:pt x="17227" y="5938"/>
                  </a:lnTo>
                  <a:lnTo>
                    <a:pt x="17300" y="6035"/>
                  </a:lnTo>
                  <a:lnTo>
                    <a:pt x="17373" y="6132"/>
                  </a:lnTo>
                  <a:lnTo>
                    <a:pt x="17495" y="6205"/>
                  </a:lnTo>
                  <a:lnTo>
                    <a:pt x="17641" y="6278"/>
                  </a:lnTo>
                  <a:lnTo>
                    <a:pt x="17787" y="6327"/>
                  </a:lnTo>
                  <a:lnTo>
                    <a:pt x="17933" y="6351"/>
                  </a:lnTo>
                  <a:lnTo>
                    <a:pt x="18079" y="6327"/>
                  </a:lnTo>
                  <a:lnTo>
                    <a:pt x="18201" y="6303"/>
                  </a:lnTo>
                  <a:lnTo>
                    <a:pt x="18347" y="6230"/>
                  </a:lnTo>
                  <a:lnTo>
                    <a:pt x="18468" y="6132"/>
                  </a:lnTo>
                  <a:lnTo>
                    <a:pt x="18590" y="6035"/>
                  </a:lnTo>
                  <a:lnTo>
                    <a:pt x="18712" y="5889"/>
                  </a:lnTo>
                  <a:lnTo>
                    <a:pt x="18785" y="5743"/>
                  </a:lnTo>
                  <a:lnTo>
                    <a:pt x="18882" y="5597"/>
                  </a:lnTo>
                  <a:lnTo>
                    <a:pt x="18979" y="5451"/>
                  </a:lnTo>
                  <a:lnTo>
                    <a:pt x="19077" y="5281"/>
                  </a:lnTo>
                  <a:lnTo>
                    <a:pt x="19150" y="5110"/>
                  </a:lnTo>
                  <a:lnTo>
                    <a:pt x="19198" y="4916"/>
                  </a:lnTo>
                  <a:lnTo>
                    <a:pt x="19223" y="4745"/>
                  </a:lnTo>
                  <a:lnTo>
                    <a:pt x="19247" y="4575"/>
                  </a:lnTo>
                  <a:lnTo>
                    <a:pt x="19247" y="4380"/>
                  </a:lnTo>
                  <a:lnTo>
                    <a:pt x="19223" y="4210"/>
                  </a:lnTo>
                  <a:lnTo>
                    <a:pt x="19174" y="4040"/>
                  </a:lnTo>
                  <a:lnTo>
                    <a:pt x="19101" y="3894"/>
                  </a:lnTo>
                  <a:lnTo>
                    <a:pt x="19028" y="3748"/>
                  </a:lnTo>
                  <a:lnTo>
                    <a:pt x="18906" y="3602"/>
                  </a:lnTo>
                  <a:lnTo>
                    <a:pt x="18760" y="3480"/>
                  </a:lnTo>
                  <a:lnTo>
                    <a:pt x="18614" y="3383"/>
                  </a:lnTo>
                  <a:lnTo>
                    <a:pt x="18420" y="3310"/>
                  </a:lnTo>
                  <a:lnTo>
                    <a:pt x="18176" y="3237"/>
                  </a:lnTo>
                  <a:lnTo>
                    <a:pt x="17933" y="3212"/>
                  </a:lnTo>
                  <a:lnTo>
                    <a:pt x="17690" y="3188"/>
                  </a:lnTo>
                  <a:lnTo>
                    <a:pt x="17179" y="3188"/>
                  </a:lnTo>
                  <a:lnTo>
                    <a:pt x="16935" y="3212"/>
                  </a:lnTo>
                  <a:lnTo>
                    <a:pt x="16424" y="3310"/>
                  </a:lnTo>
                  <a:lnTo>
                    <a:pt x="15986" y="3407"/>
                  </a:lnTo>
                  <a:lnTo>
                    <a:pt x="15548" y="3529"/>
                  </a:lnTo>
                  <a:lnTo>
                    <a:pt x="15086" y="3699"/>
                  </a:lnTo>
                  <a:lnTo>
                    <a:pt x="14867" y="3796"/>
                  </a:lnTo>
                  <a:lnTo>
                    <a:pt x="14648" y="3894"/>
                  </a:lnTo>
                  <a:lnTo>
                    <a:pt x="14794" y="3675"/>
                  </a:lnTo>
                  <a:lnTo>
                    <a:pt x="14891" y="3431"/>
                  </a:lnTo>
                  <a:lnTo>
                    <a:pt x="14964" y="3212"/>
                  </a:lnTo>
                  <a:lnTo>
                    <a:pt x="15037" y="2969"/>
                  </a:lnTo>
                  <a:lnTo>
                    <a:pt x="15062" y="2726"/>
                  </a:lnTo>
                  <a:lnTo>
                    <a:pt x="15086" y="2482"/>
                  </a:lnTo>
                  <a:lnTo>
                    <a:pt x="15062" y="2239"/>
                  </a:lnTo>
                  <a:lnTo>
                    <a:pt x="15037" y="1996"/>
                  </a:lnTo>
                  <a:lnTo>
                    <a:pt x="14964" y="1777"/>
                  </a:lnTo>
                  <a:lnTo>
                    <a:pt x="14867" y="1558"/>
                  </a:lnTo>
                  <a:lnTo>
                    <a:pt x="14770" y="1339"/>
                  </a:lnTo>
                  <a:lnTo>
                    <a:pt x="14648" y="1120"/>
                  </a:lnTo>
                  <a:lnTo>
                    <a:pt x="14478" y="925"/>
                  </a:lnTo>
                  <a:lnTo>
                    <a:pt x="14307" y="731"/>
                  </a:lnTo>
                  <a:lnTo>
                    <a:pt x="14088" y="560"/>
                  </a:lnTo>
                  <a:lnTo>
                    <a:pt x="13869" y="390"/>
                  </a:lnTo>
                  <a:lnTo>
                    <a:pt x="13602" y="244"/>
                  </a:lnTo>
                  <a:lnTo>
                    <a:pt x="13310" y="122"/>
                  </a:lnTo>
                  <a:lnTo>
                    <a:pt x="13018" y="49"/>
                  </a:lnTo>
                  <a:lnTo>
                    <a:pt x="12750" y="25"/>
                  </a:lnTo>
                  <a:lnTo>
                    <a:pt x="12458"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462" name="Google Shape;462;p14"/>
          <p:cNvGrpSpPr/>
          <p:nvPr/>
        </p:nvGrpSpPr>
        <p:grpSpPr>
          <a:xfrm>
            <a:off x="2993063" y="1909024"/>
            <a:ext cx="4369479" cy="2865729"/>
            <a:chOff x="2176945" y="1468548"/>
            <a:chExt cx="3277109" cy="2149297"/>
          </a:xfrm>
        </p:grpSpPr>
        <p:grpSp>
          <p:nvGrpSpPr>
            <p:cNvPr id="463" name="Google Shape;463;p14"/>
            <p:cNvGrpSpPr/>
            <p:nvPr/>
          </p:nvGrpSpPr>
          <p:grpSpPr>
            <a:xfrm>
              <a:off x="2176945" y="1468548"/>
              <a:ext cx="2953925" cy="2149297"/>
              <a:chOff x="2176945" y="1468548"/>
              <a:chExt cx="2953925" cy="2149297"/>
            </a:xfrm>
          </p:grpSpPr>
          <p:grpSp>
            <p:nvGrpSpPr>
              <p:cNvPr id="464" name="Google Shape;464;p14"/>
              <p:cNvGrpSpPr/>
              <p:nvPr/>
            </p:nvGrpSpPr>
            <p:grpSpPr>
              <a:xfrm>
                <a:off x="3626512" y="1468548"/>
                <a:ext cx="1504357" cy="975149"/>
                <a:chOff x="3626512" y="1468548"/>
                <a:chExt cx="1504357" cy="975149"/>
              </a:xfrm>
            </p:grpSpPr>
            <p:sp>
              <p:nvSpPr>
                <p:cNvPr id="465" name="Google Shape;465;p14"/>
                <p:cNvSpPr txBox="1"/>
                <p:nvPr/>
              </p:nvSpPr>
              <p:spPr>
                <a:xfrm>
                  <a:off x="3626512" y="2109649"/>
                  <a:ext cx="1504357"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“JA, KUPIM!”</a:t>
                  </a:r>
                  <a:endParaRPr sz="1867" kern="0">
                    <a:solidFill>
                      <a:srgbClr val="000000"/>
                    </a:solidFill>
                    <a:latin typeface="Arial"/>
                    <a:cs typeface="Arial"/>
                    <a:sym typeface="Arial"/>
                  </a:endParaRPr>
                </a:p>
              </p:txBody>
            </p:sp>
            <p:sp>
              <p:nvSpPr>
                <p:cNvPr id="466" name="Google Shape;466;p14"/>
                <p:cNvSpPr/>
                <p:nvPr/>
              </p:nvSpPr>
              <p:spPr>
                <a:xfrm>
                  <a:off x="4058602" y="1468548"/>
                  <a:ext cx="640175" cy="641100"/>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467" name="Google Shape;467;p14"/>
              <p:cNvGrpSpPr/>
              <p:nvPr/>
            </p:nvGrpSpPr>
            <p:grpSpPr>
              <a:xfrm>
                <a:off x="3626513" y="2716683"/>
                <a:ext cx="1504357" cy="901162"/>
                <a:chOff x="3626513" y="2716683"/>
                <a:chExt cx="1504357" cy="901162"/>
              </a:xfrm>
            </p:grpSpPr>
            <p:sp>
              <p:nvSpPr>
                <p:cNvPr id="468" name="Google Shape;468;p14"/>
                <p:cNvSpPr txBox="1"/>
                <p:nvPr/>
              </p:nvSpPr>
              <p:spPr>
                <a:xfrm>
                  <a:off x="3626513" y="3283797"/>
                  <a:ext cx="1504357"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“NE, NOČEM…”</a:t>
                  </a:r>
                  <a:endParaRPr sz="1867" kern="0">
                    <a:solidFill>
                      <a:srgbClr val="000000"/>
                    </a:solidFill>
                    <a:latin typeface="Arial"/>
                    <a:cs typeface="Arial"/>
                    <a:sym typeface="Arial"/>
                  </a:endParaRPr>
                </a:p>
              </p:txBody>
            </p:sp>
            <p:sp>
              <p:nvSpPr>
                <p:cNvPr id="469" name="Google Shape;469;p14"/>
                <p:cNvSpPr/>
                <p:nvPr/>
              </p:nvSpPr>
              <p:spPr>
                <a:xfrm>
                  <a:off x="4107242" y="2716683"/>
                  <a:ext cx="542893" cy="555540"/>
                </a:xfrm>
                <a:custGeom>
                  <a:avLst/>
                  <a:gdLst/>
                  <a:ahLst/>
                  <a:cxnLst/>
                  <a:rect l="l" t="t" r="r" b="b"/>
                  <a:pathLst>
                    <a:path w="16741" h="17131" extrusionOk="0">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470" name="Google Shape;470;p14"/>
              <p:cNvGrpSpPr/>
              <p:nvPr/>
            </p:nvGrpSpPr>
            <p:grpSpPr>
              <a:xfrm>
                <a:off x="2176945" y="2024915"/>
                <a:ext cx="1226517" cy="738767"/>
                <a:chOff x="2241430" y="2028204"/>
                <a:chExt cx="1226517" cy="738767"/>
              </a:xfrm>
            </p:grpSpPr>
            <p:cxnSp>
              <p:nvCxnSpPr>
                <p:cNvPr id="471" name="Google Shape;471;p14"/>
                <p:cNvCxnSpPr/>
                <p:nvPr/>
              </p:nvCxnSpPr>
              <p:spPr>
                <a:xfrm>
                  <a:off x="2241430" y="2397588"/>
                  <a:ext cx="1226517" cy="0"/>
                </a:xfrm>
                <a:prstGeom prst="straightConnector1">
                  <a:avLst/>
                </a:prstGeom>
                <a:noFill/>
                <a:ln w="28575" cap="flat" cmpd="sng">
                  <a:solidFill>
                    <a:srgbClr val="191916"/>
                  </a:solidFill>
                  <a:prstDash val="solid"/>
                  <a:round/>
                  <a:headEnd type="none" w="sm" len="sm"/>
                  <a:tailEnd type="none" w="sm" len="sm"/>
                </a:ln>
              </p:spPr>
            </p:cxnSp>
            <p:sp>
              <p:nvSpPr>
                <p:cNvPr id="472" name="Google Shape;472;p14"/>
                <p:cNvSpPr/>
                <p:nvPr/>
              </p:nvSpPr>
              <p:spPr>
                <a:xfrm>
                  <a:off x="2341567" y="2028204"/>
                  <a:ext cx="1026243" cy="738767"/>
                </a:xfrm>
                <a:prstGeom prst="rect">
                  <a:avLst/>
                </a:prstGeom>
                <a:noFill/>
                <a:ln>
                  <a:noFill/>
                </a:ln>
              </p:spPr>
              <p:txBody>
                <a:bodyPr spcFirstLastPara="1" wrap="square" lIns="121900" tIns="60933" rIns="121900" bIns="60933" anchor="ctr" anchorCtr="0">
                  <a:spAutoFit/>
                </a:bodyPr>
                <a:lstStyle/>
                <a:p>
                  <a:pPr algn="ctr" defTabSz="1219170">
                    <a:buClr>
                      <a:srgbClr val="000000"/>
                    </a:buClr>
                    <a:defRPr/>
                  </a:pPr>
                  <a:r>
                    <a:rPr lang="en-GB" sz="1867" i="1" kern="0">
                      <a:solidFill>
                        <a:srgbClr val="191916"/>
                      </a:solidFill>
                      <a:latin typeface="Red Hat Text"/>
                      <a:ea typeface="Red Hat Text"/>
                      <a:cs typeface="Red Hat Text"/>
                      <a:sym typeface="Red Hat Text"/>
                    </a:rPr>
                    <a:t>poskusimo</a:t>
                  </a:r>
                  <a:br>
                    <a:rPr lang="en-GB" sz="1867" i="1" kern="0">
                      <a:solidFill>
                        <a:srgbClr val="191916"/>
                      </a:solidFill>
                      <a:latin typeface="Red Hat Text"/>
                      <a:ea typeface="Red Hat Text"/>
                      <a:cs typeface="Red Hat Text"/>
                      <a:sym typeface="Red Hat Text"/>
                    </a:rPr>
                  </a:br>
                  <a:r>
                    <a:rPr lang="en-GB" sz="1867" i="1" kern="0">
                      <a:solidFill>
                        <a:srgbClr val="191916"/>
                      </a:solidFill>
                      <a:latin typeface="Red Hat Text"/>
                      <a:ea typeface="Red Hat Text"/>
                      <a:cs typeface="Red Hat Text"/>
                      <a:sym typeface="Red Hat Text"/>
                    </a:rPr>
                    <a:t>prodati</a:t>
                  </a:r>
                  <a:endParaRPr sz="2133" i="1" kern="0">
                    <a:solidFill>
                      <a:srgbClr val="000000"/>
                    </a:solidFill>
                    <a:latin typeface="Arial"/>
                    <a:ea typeface="Arial"/>
                    <a:cs typeface="Arial"/>
                    <a:sym typeface="Arial"/>
                  </a:endParaRPr>
                </a:p>
              </p:txBody>
            </p:sp>
          </p:grpSp>
          <p:cxnSp>
            <p:nvCxnSpPr>
              <p:cNvPr id="473" name="Google Shape;473;p14"/>
              <p:cNvCxnSpPr>
                <a:stCxn id="472" idx="3"/>
              </p:cNvCxnSpPr>
              <p:nvPr/>
            </p:nvCxnSpPr>
            <p:spPr>
              <a:xfrm flipV="1">
                <a:off x="3303325" y="1789199"/>
                <a:ext cx="755400" cy="605100"/>
              </a:xfrm>
              <a:prstGeom prst="curvedConnector3">
                <a:avLst>
                  <a:gd name="adj1" fmla="val 50000"/>
                </a:avLst>
              </a:prstGeom>
              <a:noFill/>
              <a:ln w="28575" cap="flat" cmpd="sng">
                <a:solidFill>
                  <a:srgbClr val="191916"/>
                </a:solidFill>
                <a:prstDash val="solid"/>
                <a:round/>
                <a:headEnd type="none" w="sm" len="sm"/>
                <a:tailEnd type="stealth" w="med" len="med"/>
              </a:ln>
            </p:spPr>
          </p:cxnSp>
          <p:cxnSp>
            <p:nvCxnSpPr>
              <p:cNvPr id="474" name="Google Shape;474;p14"/>
              <p:cNvCxnSpPr/>
              <p:nvPr/>
            </p:nvCxnSpPr>
            <p:spPr>
              <a:xfrm>
                <a:off x="3320339" y="2390316"/>
                <a:ext cx="755277" cy="605201"/>
              </a:xfrm>
              <a:prstGeom prst="curvedConnector3">
                <a:avLst>
                  <a:gd name="adj1" fmla="val 50000"/>
                </a:avLst>
              </a:prstGeom>
              <a:noFill/>
              <a:ln w="28575" cap="flat" cmpd="sng">
                <a:solidFill>
                  <a:srgbClr val="191916"/>
                </a:solidFill>
                <a:prstDash val="solid"/>
                <a:round/>
                <a:headEnd type="none" w="sm" len="sm"/>
                <a:tailEnd type="stealth" w="med" len="med"/>
              </a:ln>
            </p:spPr>
          </p:cxnSp>
        </p:grpSp>
        <p:cxnSp>
          <p:nvCxnSpPr>
            <p:cNvPr id="475" name="Google Shape;475;p14"/>
            <p:cNvCxnSpPr/>
            <p:nvPr/>
          </p:nvCxnSpPr>
          <p:spPr>
            <a:xfrm>
              <a:off x="4698777" y="1785115"/>
              <a:ext cx="755277" cy="605201"/>
            </a:xfrm>
            <a:prstGeom prst="curvedConnector3">
              <a:avLst>
                <a:gd name="adj1" fmla="val 50000"/>
              </a:avLst>
            </a:prstGeom>
            <a:noFill/>
            <a:ln w="28575" cap="flat" cmpd="sng">
              <a:solidFill>
                <a:srgbClr val="191916"/>
              </a:solidFill>
              <a:prstDash val="solid"/>
              <a:round/>
              <a:headEnd type="none" w="sm" len="sm"/>
              <a:tailEnd type="stealth" w="med" len="med"/>
            </a:ln>
          </p:spPr>
        </p:cxnSp>
      </p:grpSp>
      <p:grpSp>
        <p:nvGrpSpPr>
          <p:cNvPr id="476" name="Google Shape;476;p14"/>
          <p:cNvGrpSpPr/>
          <p:nvPr/>
        </p:nvGrpSpPr>
        <p:grpSpPr>
          <a:xfrm>
            <a:off x="7521621" y="2097284"/>
            <a:ext cx="3174697" cy="2489209"/>
            <a:chOff x="5665697" y="1405936"/>
            <a:chExt cx="2381023" cy="1866907"/>
          </a:xfrm>
        </p:grpSpPr>
        <p:sp>
          <p:nvSpPr>
            <p:cNvPr id="477" name="Google Shape;477;p14"/>
            <p:cNvSpPr/>
            <p:nvPr/>
          </p:nvSpPr>
          <p:spPr>
            <a:xfrm>
              <a:off x="6488712" y="1405936"/>
              <a:ext cx="734992" cy="802479"/>
            </a:xfrm>
            <a:custGeom>
              <a:avLst/>
              <a:gdLst/>
              <a:ahLst/>
              <a:cxnLst/>
              <a:rect l="l" t="t" r="r" b="b"/>
              <a:pathLst>
                <a:path w="14844" h="16207" extrusionOk="0">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nvGrpSpPr>
            <p:cNvPr id="478" name="Google Shape;478;p14"/>
            <p:cNvGrpSpPr/>
            <p:nvPr/>
          </p:nvGrpSpPr>
          <p:grpSpPr>
            <a:xfrm>
              <a:off x="5665697" y="2274851"/>
              <a:ext cx="2381023" cy="997992"/>
              <a:chOff x="3806613" y="2963931"/>
              <a:chExt cx="1530773" cy="1383704"/>
            </a:xfrm>
          </p:grpSpPr>
          <p:sp>
            <p:nvSpPr>
              <p:cNvPr id="479" name="Google Shape;479;p14"/>
              <p:cNvSpPr/>
              <p:nvPr/>
            </p:nvSpPr>
            <p:spPr>
              <a:xfrm>
                <a:off x="3806613" y="3020906"/>
                <a:ext cx="1530773" cy="1294979"/>
              </a:xfrm>
              <a:custGeom>
                <a:avLst/>
                <a:gdLst/>
                <a:ahLst/>
                <a:cxnLst/>
                <a:rect l="l" t="t" r="r" b="b"/>
                <a:pathLst>
                  <a:path w="1530773" h="1294979" fill="none" extrusionOk="0">
                    <a:moveTo>
                      <a:pt x="0" y="0"/>
                    </a:moveTo>
                    <a:cubicBezTo>
                      <a:pt x="221995" y="-44223"/>
                      <a:pt x="342252" y="39661"/>
                      <a:pt x="494950" y="0"/>
                    </a:cubicBezTo>
                    <a:cubicBezTo>
                      <a:pt x="647648" y="-39661"/>
                      <a:pt x="885948" y="7167"/>
                      <a:pt x="1005208" y="0"/>
                    </a:cubicBezTo>
                    <a:cubicBezTo>
                      <a:pt x="1124468" y="-7167"/>
                      <a:pt x="1388432" y="6024"/>
                      <a:pt x="1530773" y="0"/>
                    </a:cubicBezTo>
                    <a:cubicBezTo>
                      <a:pt x="1571267" y="128509"/>
                      <a:pt x="1525926" y="339833"/>
                      <a:pt x="1530773" y="444609"/>
                    </a:cubicBezTo>
                    <a:cubicBezTo>
                      <a:pt x="1535620" y="549385"/>
                      <a:pt x="1529102" y="643805"/>
                      <a:pt x="1530773" y="837420"/>
                    </a:cubicBezTo>
                    <a:cubicBezTo>
                      <a:pt x="1532444" y="1031035"/>
                      <a:pt x="1482368" y="1070455"/>
                      <a:pt x="1530773" y="1294979"/>
                    </a:cubicBezTo>
                    <a:cubicBezTo>
                      <a:pt x="1348076" y="1332357"/>
                      <a:pt x="1166292" y="1255481"/>
                      <a:pt x="989900" y="1294979"/>
                    </a:cubicBezTo>
                    <a:cubicBezTo>
                      <a:pt x="813508" y="1334477"/>
                      <a:pt x="670602" y="1283830"/>
                      <a:pt x="449027" y="1294979"/>
                    </a:cubicBezTo>
                    <a:cubicBezTo>
                      <a:pt x="227452" y="1306128"/>
                      <a:pt x="184130" y="1276973"/>
                      <a:pt x="0" y="1294979"/>
                    </a:cubicBezTo>
                    <a:cubicBezTo>
                      <a:pt x="-12753" y="1103303"/>
                      <a:pt x="322" y="1084720"/>
                      <a:pt x="0" y="876269"/>
                    </a:cubicBezTo>
                    <a:cubicBezTo>
                      <a:pt x="-322" y="667818"/>
                      <a:pt x="26804" y="633238"/>
                      <a:pt x="0" y="444609"/>
                    </a:cubicBezTo>
                    <a:cubicBezTo>
                      <a:pt x="-26804" y="255980"/>
                      <a:pt x="5535" y="99603"/>
                      <a:pt x="0" y="0"/>
                    </a:cubicBezTo>
                    <a:close/>
                  </a:path>
                  <a:path w="1530773" h="1294979" extrusionOk="0">
                    <a:moveTo>
                      <a:pt x="0" y="0"/>
                    </a:moveTo>
                    <a:cubicBezTo>
                      <a:pt x="119777" y="-41413"/>
                      <a:pt x="393059" y="23513"/>
                      <a:pt x="494950" y="0"/>
                    </a:cubicBezTo>
                    <a:cubicBezTo>
                      <a:pt x="596841" y="-23513"/>
                      <a:pt x="727686" y="39997"/>
                      <a:pt x="959284" y="0"/>
                    </a:cubicBezTo>
                    <a:cubicBezTo>
                      <a:pt x="1190882" y="-39997"/>
                      <a:pt x="1275363" y="41446"/>
                      <a:pt x="1530773" y="0"/>
                    </a:cubicBezTo>
                    <a:cubicBezTo>
                      <a:pt x="1543188" y="124337"/>
                      <a:pt x="1487433" y="228999"/>
                      <a:pt x="1530773" y="418710"/>
                    </a:cubicBezTo>
                    <a:cubicBezTo>
                      <a:pt x="1574113" y="608421"/>
                      <a:pt x="1497520" y="707225"/>
                      <a:pt x="1530773" y="824470"/>
                    </a:cubicBezTo>
                    <a:cubicBezTo>
                      <a:pt x="1564026" y="941715"/>
                      <a:pt x="1498431" y="1094729"/>
                      <a:pt x="1530773" y="1294979"/>
                    </a:cubicBezTo>
                    <a:cubicBezTo>
                      <a:pt x="1406849" y="1300548"/>
                      <a:pt x="1195464" y="1276481"/>
                      <a:pt x="1020515" y="1294979"/>
                    </a:cubicBezTo>
                    <a:cubicBezTo>
                      <a:pt x="845566" y="1313477"/>
                      <a:pt x="591557" y="1270050"/>
                      <a:pt x="479642" y="1294979"/>
                    </a:cubicBezTo>
                    <a:cubicBezTo>
                      <a:pt x="367727" y="1319908"/>
                      <a:pt x="171546" y="1279703"/>
                      <a:pt x="0" y="1294979"/>
                    </a:cubicBezTo>
                    <a:cubicBezTo>
                      <a:pt x="-15060" y="1106227"/>
                      <a:pt x="2060" y="960568"/>
                      <a:pt x="0" y="863319"/>
                    </a:cubicBezTo>
                    <a:cubicBezTo>
                      <a:pt x="-2060" y="766070"/>
                      <a:pt x="864" y="542650"/>
                      <a:pt x="0" y="444609"/>
                    </a:cubicBezTo>
                    <a:cubicBezTo>
                      <a:pt x="-864" y="346568"/>
                      <a:pt x="27288" y="97318"/>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480" name="Google Shape;480;p14"/>
              <p:cNvSpPr txBox="1"/>
              <p:nvPr/>
            </p:nvSpPr>
            <p:spPr>
              <a:xfrm>
                <a:off x="3819822" y="2963931"/>
                <a:ext cx="1504357"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FFFFFF"/>
                    </a:solidFill>
                    <a:latin typeface="Red Hat Text"/>
                    <a:ea typeface="Red Hat Text"/>
                    <a:cs typeface="Red Hat Text"/>
                    <a:sym typeface="Red Hat Text"/>
                  </a:rPr>
                  <a:t>USTVARJENJE</a:t>
                </a:r>
                <a:br>
                  <a:rPr lang="en-GB" sz="1467" b="1" kern="0">
                    <a:solidFill>
                      <a:srgbClr val="FFFFFF"/>
                    </a:solidFill>
                    <a:latin typeface="Red Hat Text"/>
                    <a:ea typeface="Red Hat Text"/>
                    <a:cs typeface="Red Hat Text"/>
                    <a:sym typeface="Red Hat Text"/>
                  </a:rPr>
                </a:br>
                <a:r>
                  <a:rPr lang="en-GB" sz="1467" b="1" kern="0">
                    <a:solidFill>
                      <a:srgbClr val="FFFFFF"/>
                    </a:solidFill>
                    <a:latin typeface="Red Hat Text"/>
                    <a:ea typeface="Red Hat Text"/>
                    <a:cs typeface="Red Hat Text"/>
                    <a:sym typeface="Red Hat Text"/>
                  </a:rPr>
                  <a:t>VIRA PRIHODKA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a:t>
                </a:r>
                <a:r>
                  <a:rPr lang="en-GB" sz="1467" b="1" kern="0">
                    <a:solidFill>
                      <a:srgbClr val="FFFFFF"/>
                    </a:solidFill>
                    <a:latin typeface="Red Hat Text"/>
                    <a:ea typeface="Red Hat Text"/>
                    <a:cs typeface="Red Hat Text"/>
                    <a:sym typeface="Red Hat Text"/>
                  </a:rPr>
                  <a:t>prva uspešna prodaja </a:t>
                </a:r>
                <a:r>
                  <a:rPr lang="en-GB" sz="1467" kern="0">
                    <a:solidFill>
                      <a:srgbClr val="FFFFFF"/>
                    </a:solidFill>
                    <a:latin typeface="Red Hat Text"/>
                    <a:ea typeface="Red Hat Text"/>
                    <a:cs typeface="Red Hat Text"/>
                    <a:sym typeface="Red Hat Text"/>
                  </a:rPr>
                  <a:t>pomeni dokončno potrditev poslovne ideje.</a:t>
                </a:r>
                <a:endParaRPr sz="1867" kern="0">
                  <a:solidFill>
                    <a:srgbClr val="000000"/>
                  </a:solidFill>
                  <a:latin typeface="Arial"/>
                  <a:cs typeface="Arial"/>
                  <a:sym typeface="Arial"/>
                </a:endParaRPr>
              </a:p>
            </p:txBody>
          </p:sp>
        </p:grpSp>
      </p:grpSp>
      <p:cxnSp>
        <p:nvCxnSpPr>
          <p:cNvPr id="481" name="Google Shape;481;p14"/>
          <p:cNvCxnSpPr/>
          <p:nvPr/>
        </p:nvCxnSpPr>
        <p:spPr>
          <a:xfrm>
            <a:off x="5928720" y="4774753"/>
            <a:ext cx="0" cy="521444"/>
          </a:xfrm>
          <a:prstGeom prst="straightConnector1">
            <a:avLst/>
          </a:prstGeom>
          <a:noFill/>
          <a:ln w="28575" cap="flat" cmpd="sng">
            <a:solidFill>
              <a:srgbClr val="191916"/>
            </a:solidFill>
            <a:prstDash val="solid"/>
            <a:round/>
            <a:headEnd type="none" w="sm" len="sm"/>
            <a:tailEnd type="stealth" w="med" len="med"/>
          </a:ln>
        </p:spPr>
      </p:cxnSp>
      <p:grpSp>
        <p:nvGrpSpPr>
          <p:cNvPr id="482" name="Google Shape;482;p14"/>
          <p:cNvGrpSpPr/>
          <p:nvPr/>
        </p:nvGrpSpPr>
        <p:grpSpPr>
          <a:xfrm>
            <a:off x="4925820" y="5434056"/>
            <a:ext cx="2005809" cy="1112341"/>
            <a:chOff x="3694364" y="4075542"/>
            <a:chExt cx="1504357" cy="834256"/>
          </a:xfrm>
        </p:grpSpPr>
        <p:sp>
          <p:nvSpPr>
            <p:cNvPr id="483" name="Google Shape;483;p14"/>
            <p:cNvSpPr/>
            <p:nvPr/>
          </p:nvSpPr>
          <p:spPr>
            <a:xfrm>
              <a:off x="4175100" y="4075542"/>
              <a:ext cx="542879" cy="500208"/>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484" name="Google Shape;484;p14"/>
            <p:cNvSpPr txBox="1"/>
            <p:nvPr/>
          </p:nvSpPr>
          <p:spPr>
            <a:xfrm>
              <a:off x="3694364" y="4575750"/>
              <a:ext cx="1504357"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“ZAKAJ NE?”</a:t>
              </a:r>
              <a:endParaRPr sz="1867" kern="0">
                <a:solidFill>
                  <a:srgbClr val="000000"/>
                </a:solidFill>
                <a:latin typeface="Arial"/>
                <a:cs typeface="Arial"/>
                <a:sym typeface="Arial"/>
              </a:endParaRPr>
            </a:p>
          </p:txBody>
        </p:sp>
      </p:grpSp>
      <p:cxnSp>
        <p:nvCxnSpPr>
          <p:cNvPr id="485" name="Google Shape;485;p14"/>
          <p:cNvCxnSpPr/>
          <p:nvPr/>
        </p:nvCxnSpPr>
        <p:spPr>
          <a:xfrm rot="10800000">
            <a:off x="4621334" y="5978237"/>
            <a:ext cx="749775" cy="0"/>
          </a:xfrm>
          <a:prstGeom prst="straightConnector1">
            <a:avLst/>
          </a:prstGeom>
          <a:noFill/>
          <a:ln w="28575" cap="flat" cmpd="sng">
            <a:solidFill>
              <a:srgbClr val="191916"/>
            </a:solidFill>
            <a:prstDash val="solid"/>
            <a:round/>
            <a:headEnd type="none" w="sm" len="sm"/>
            <a:tailEnd type="stealth" w="med" len="med"/>
          </a:ln>
        </p:spPr>
      </p:cxnSp>
      <p:cxnSp>
        <p:nvCxnSpPr>
          <p:cNvPr id="486" name="Google Shape;486;p14"/>
          <p:cNvCxnSpPr/>
          <p:nvPr/>
        </p:nvCxnSpPr>
        <p:spPr>
          <a:xfrm rot="10800000">
            <a:off x="522699" y="5978237"/>
            <a:ext cx="749775" cy="0"/>
          </a:xfrm>
          <a:prstGeom prst="straightConnector1">
            <a:avLst/>
          </a:prstGeom>
          <a:noFill/>
          <a:ln w="28575" cap="flat" cmpd="sng">
            <a:solidFill>
              <a:srgbClr val="191916"/>
            </a:solidFill>
            <a:prstDash val="dash"/>
            <a:round/>
            <a:headEnd type="none" w="sm" len="sm"/>
            <a:tailEnd type="stealth" w="med" len="med"/>
          </a:ln>
        </p:spPr>
      </p:cxnSp>
      <p:grpSp>
        <p:nvGrpSpPr>
          <p:cNvPr id="487" name="Google Shape;487;p14"/>
          <p:cNvGrpSpPr/>
          <p:nvPr/>
        </p:nvGrpSpPr>
        <p:grpSpPr>
          <a:xfrm>
            <a:off x="1277869" y="5532645"/>
            <a:ext cx="3200868" cy="891184"/>
            <a:chOff x="958401" y="4149484"/>
            <a:chExt cx="2400651" cy="668388"/>
          </a:xfrm>
        </p:grpSpPr>
        <p:grpSp>
          <p:nvGrpSpPr>
            <p:cNvPr id="488" name="Google Shape;488;p14"/>
            <p:cNvGrpSpPr/>
            <p:nvPr/>
          </p:nvGrpSpPr>
          <p:grpSpPr>
            <a:xfrm>
              <a:off x="958401" y="4149484"/>
              <a:ext cx="2400651" cy="668388"/>
              <a:chOff x="3806613" y="2963931"/>
              <a:chExt cx="1530773" cy="1383704"/>
            </a:xfrm>
          </p:grpSpPr>
          <p:sp>
            <p:nvSpPr>
              <p:cNvPr id="489" name="Google Shape;489;p14"/>
              <p:cNvSpPr/>
              <p:nvPr/>
            </p:nvSpPr>
            <p:spPr>
              <a:xfrm>
                <a:off x="3806613" y="3020906"/>
                <a:ext cx="1530773" cy="1294979"/>
              </a:xfrm>
              <a:custGeom>
                <a:avLst/>
                <a:gdLst/>
                <a:ahLst/>
                <a:cxnLst/>
                <a:rect l="l" t="t" r="r" b="b"/>
                <a:pathLst>
                  <a:path w="1530773" h="1294979" fill="none" extrusionOk="0">
                    <a:moveTo>
                      <a:pt x="0" y="0"/>
                    </a:moveTo>
                    <a:cubicBezTo>
                      <a:pt x="221995" y="-44223"/>
                      <a:pt x="342252" y="39661"/>
                      <a:pt x="494950" y="0"/>
                    </a:cubicBezTo>
                    <a:cubicBezTo>
                      <a:pt x="647648" y="-39661"/>
                      <a:pt x="885948" y="7167"/>
                      <a:pt x="1005208" y="0"/>
                    </a:cubicBezTo>
                    <a:cubicBezTo>
                      <a:pt x="1124468" y="-7167"/>
                      <a:pt x="1388432" y="6024"/>
                      <a:pt x="1530773" y="0"/>
                    </a:cubicBezTo>
                    <a:cubicBezTo>
                      <a:pt x="1571267" y="128509"/>
                      <a:pt x="1525926" y="339833"/>
                      <a:pt x="1530773" y="444609"/>
                    </a:cubicBezTo>
                    <a:cubicBezTo>
                      <a:pt x="1535620" y="549385"/>
                      <a:pt x="1529102" y="643805"/>
                      <a:pt x="1530773" y="837420"/>
                    </a:cubicBezTo>
                    <a:cubicBezTo>
                      <a:pt x="1532444" y="1031035"/>
                      <a:pt x="1482368" y="1070455"/>
                      <a:pt x="1530773" y="1294979"/>
                    </a:cubicBezTo>
                    <a:cubicBezTo>
                      <a:pt x="1348076" y="1332357"/>
                      <a:pt x="1166292" y="1255481"/>
                      <a:pt x="989900" y="1294979"/>
                    </a:cubicBezTo>
                    <a:cubicBezTo>
                      <a:pt x="813508" y="1334477"/>
                      <a:pt x="670602" y="1283830"/>
                      <a:pt x="449027" y="1294979"/>
                    </a:cubicBezTo>
                    <a:cubicBezTo>
                      <a:pt x="227452" y="1306128"/>
                      <a:pt x="184130" y="1276973"/>
                      <a:pt x="0" y="1294979"/>
                    </a:cubicBezTo>
                    <a:cubicBezTo>
                      <a:pt x="-12753" y="1103303"/>
                      <a:pt x="322" y="1084720"/>
                      <a:pt x="0" y="876269"/>
                    </a:cubicBezTo>
                    <a:cubicBezTo>
                      <a:pt x="-322" y="667818"/>
                      <a:pt x="26804" y="633238"/>
                      <a:pt x="0" y="444609"/>
                    </a:cubicBezTo>
                    <a:cubicBezTo>
                      <a:pt x="-26804" y="255980"/>
                      <a:pt x="5535" y="99603"/>
                      <a:pt x="0" y="0"/>
                    </a:cubicBezTo>
                    <a:close/>
                  </a:path>
                  <a:path w="1530773" h="1294979" extrusionOk="0">
                    <a:moveTo>
                      <a:pt x="0" y="0"/>
                    </a:moveTo>
                    <a:cubicBezTo>
                      <a:pt x="119777" y="-41413"/>
                      <a:pt x="393059" y="23513"/>
                      <a:pt x="494950" y="0"/>
                    </a:cubicBezTo>
                    <a:cubicBezTo>
                      <a:pt x="596841" y="-23513"/>
                      <a:pt x="727686" y="39997"/>
                      <a:pt x="959284" y="0"/>
                    </a:cubicBezTo>
                    <a:cubicBezTo>
                      <a:pt x="1190882" y="-39997"/>
                      <a:pt x="1275363" y="41446"/>
                      <a:pt x="1530773" y="0"/>
                    </a:cubicBezTo>
                    <a:cubicBezTo>
                      <a:pt x="1543188" y="124337"/>
                      <a:pt x="1487433" y="228999"/>
                      <a:pt x="1530773" y="418710"/>
                    </a:cubicBezTo>
                    <a:cubicBezTo>
                      <a:pt x="1574113" y="608421"/>
                      <a:pt x="1497520" y="707225"/>
                      <a:pt x="1530773" y="824470"/>
                    </a:cubicBezTo>
                    <a:cubicBezTo>
                      <a:pt x="1564026" y="941715"/>
                      <a:pt x="1498431" y="1094729"/>
                      <a:pt x="1530773" y="1294979"/>
                    </a:cubicBezTo>
                    <a:cubicBezTo>
                      <a:pt x="1406849" y="1300548"/>
                      <a:pt x="1195464" y="1276481"/>
                      <a:pt x="1020515" y="1294979"/>
                    </a:cubicBezTo>
                    <a:cubicBezTo>
                      <a:pt x="845566" y="1313477"/>
                      <a:pt x="591557" y="1270050"/>
                      <a:pt x="479642" y="1294979"/>
                    </a:cubicBezTo>
                    <a:cubicBezTo>
                      <a:pt x="367727" y="1319908"/>
                      <a:pt x="171546" y="1279703"/>
                      <a:pt x="0" y="1294979"/>
                    </a:cubicBezTo>
                    <a:cubicBezTo>
                      <a:pt x="-15060" y="1106227"/>
                      <a:pt x="2060" y="960568"/>
                      <a:pt x="0" y="863319"/>
                    </a:cubicBezTo>
                    <a:cubicBezTo>
                      <a:pt x="-2060" y="766070"/>
                      <a:pt x="864" y="542650"/>
                      <a:pt x="0" y="444609"/>
                    </a:cubicBezTo>
                    <a:cubicBezTo>
                      <a:pt x="-864" y="346568"/>
                      <a:pt x="27288" y="97318"/>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490" name="Google Shape;490;p14"/>
              <p:cNvSpPr txBox="1"/>
              <p:nvPr/>
            </p:nvSpPr>
            <p:spPr>
              <a:xfrm>
                <a:off x="4219095" y="2963931"/>
                <a:ext cx="1105084"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…uporabimo </a:t>
                </a:r>
                <a:r>
                  <a:rPr lang="en-GB" sz="1467" b="1" kern="0">
                    <a:solidFill>
                      <a:srgbClr val="FFFFFF"/>
                    </a:solidFill>
                    <a:latin typeface="Red Hat Text"/>
                    <a:ea typeface="Red Hat Text"/>
                    <a:cs typeface="Red Hat Text"/>
                    <a:sym typeface="Red Hat Text"/>
                  </a:rPr>
                  <a:t>detektivski pristop</a:t>
                </a:r>
                <a:r>
                  <a:rPr lang="en-GB" sz="1467" kern="0">
                    <a:solidFill>
                      <a:srgbClr val="FFFFFF"/>
                    </a:solidFill>
                    <a:latin typeface="Red Hat Text"/>
                    <a:ea typeface="Red Hat Text"/>
                    <a:cs typeface="Red Hat Text"/>
                    <a:sym typeface="Red Hat Text"/>
                  </a:rPr>
                  <a:t>, da spremenimo našo zamisel</a:t>
                </a:r>
                <a:endParaRPr sz="1467" kern="0">
                  <a:solidFill>
                    <a:srgbClr val="FFFFFF"/>
                  </a:solidFill>
                  <a:latin typeface="Red Hat Text"/>
                  <a:ea typeface="Red Hat Text"/>
                  <a:cs typeface="Red Hat Text"/>
                  <a:sym typeface="Red Hat Text"/>
                </a:endParaRPr>
              </a:p>
            </p:txBody>
          </p:sp>
        </p:grpSp>
        <p:sp>
          <p:nvSpPr>
            <p:cNvPr id="491" name="Google Shape;491;p14"/>
            <p:cNvSpPr/>
            <p:nvPr/>
          </p:nvSpPr>
          <p:spPr>
            <a:xfrm>
              <a:off x="999407" y="4240185"/>
              <a:ext cx="482859" cy="486986"/>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5"/>
        <p:cNvGrpSpPr/>
        <p:nvPr/>
      </p:nvGrpSpPr>
      <p:grpSpPr>
        <a:xfrm>
          <a:off x="0" y="0"/>
          <a:ext cx="0" cy="0"/>
          <a:chOff x="0" y="0"/>
          <a:chExt cx="0" cy="0"/>
        </a:xfrm>
      </p:grpSpPr>
      <p:sp>
        <p:nvSpPr>
          <p:cNvPr id="497" name="Google Shape;497;p15"/>
          <p:cNvSpPr txBox="1"/>
          <p:nvPr/>
        </p:nvSpPr>
        <p:spPr>
          <a:xfrm>
            <a:off x="2522431" y="234395"/>
            <a:ext cx="8480215" cy="1013600"/>
          </a:xfrm>
          <a:prstGeom prst="rect">
            <a:avLst/>
          </a:prstGeom>
          <a:noFill/>
          <a:ln>
            <a:noFill/>
          </a:ln>
        </p:spPr>
        <p:txBody>
          <a:bodyPr spcFirstLastPara="1" wrap="square" lIns="0" tIns="0" rIns="0" bIns="0" anchor="b" anchorCtr="0">
            <a:noAutofit/>
          </a:bodyPr>
          <a:lstStyle/>
          <a:p>
            <a:pPr algn="r" defTabSz="1219170">
              <a:lnSpc>
                <a:spcPct val="90000"/>
              </a:lnSpc>
              <a:buClr>
                <a:srgbClr val="ED8227"/>
              </a:buClr>
              <a:buSzPts val="2800"/>
              <a:defRPr/>
            </a:pPr>
            <a:r>
              <a:rPr lang="en-GB" sz="3200" kern="0">
                <a:solidFill>
                  <a:srgbClr val="FFFFFF"/>
                </a:solidFill>
                <a:latin typeface="Zilla Slab"/>
                <a:ea typeface="Zilla Slab"/>
                <a:cs typeface="Zilla Slab"/>
                <a:sym typeface="Zilla Slab"/>
              </a:rPr>
              <a:t>kdor preskoči ta korak</a:t>
            </a:r>
            <a:br>
              <a:rPr lang="en-GB" sz="3200" kern="0">
                <a:solidFill>
                  <a:srgbClr val="FFFFFF"/>
                </a:solidFill>
                <a:latin typeface="Zilla Slab"/>
                <a:ea typeface="Zilla Slab"/>
                <a:cs typeface="Zilla Slab"/>
                <a:sym typeface="Zilla Slab"/>
              </a:rPr>
            </a:br>
            <a:r>
              <a:rPr lang="en-GB" sz="3733" b="1" kern="0">
                <a:solidFill>
                  <a:srgbClr val="FFFFFF"/>
                </a:solidFill>
                <a:latin typeface="Zilla Slab"/>
                <a:ea typeface="Zilla Slab"/>
                <a:cs typeface="Zilla Slab"/>
                <a:sym typeface="Zilla Slab"/>
              </a:rPr>
              <a:t>ustvari pošast, ki ni zares živa</a:t>
            </a:r>
            <a:endParaRPr sz="3200" kern="0">
              <a:solidFill>
                <a:srgbClr val="FFFFFF"/>
              </a:solidFill>
              <a:latin typeface="Zilla Slab"/>
              <a:ea typeface="Zilla Slab"/>
              <a:cs typeface="Zilla Slab"/>
              <a:sym typeface="Zilla Slab"/>
            </a:endParaRP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501"/>
        <p:cNvGrpSpPr/>
        <p:nvPr/>
      </p:nvGrpSpPr>
      <p:grpSpPr>
        <a:xfrm>
          <a:off x="0" y="0"/>
          <a:ext cx="0" cy="0"/>
          <a:chOff x="0" y="0"/>
          <a:chExt cx="0" cy="0"/>
        </a:xfrm>
      </p:grpSpPr>
      <p:sp>
        <p:nvSpPr>
          <p:cNvPr id="503" name="Google Shape;503;p16"/>
          <p:cNvSpPr txBox="1"/>
          <p:nvPr/>
        </p:nvSpPr>
        <p:spPr>
          <a:xfrm>
            <a:off x="1039555" y="424462"/>
            <a:ext cx="8361832" cy="702101"/>
          </a:xfrm>
          <a:prstGeom prst="rect">
            <a:avLst/>
          </a:prstGeom>
          <a:noFill/>
          <a:ln>
            <a:noFill/>
          </a:ln>
        </p:spPr>
        <p:txBody>
          <a:bodyPr spcFirstLastPara="1" wrap="square" lIns="0" tIns="0" rIns="0" bIns="0" anchor="t"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posel zraste v podjetje, ko je </a:t>
            </a:r>
            <a:br>
              <a:rPr lang="en-GB" sz="4267" kern="0">
                <a:solidFill>
                  <a:srgbClr val="191916"/>
                </a:solidFill>
                <a:latin typeface="Zilla Slab"/>
                <a:ea typeface="Zilla Slab"/>
                <a:cs typeface="Zilla Slab"/>
                <a:sym typeface="Zilla Slab"/>
              </a:rPr>
            </a:br>
            <a:r>
              <a:rPr lang="en-GB" sz="4267" b="1" kern="0">
                <a:solidFill>
                  <a:srgbClr val="191916"/>
                </a:solidFill>
                <a:latin typeface="Zilla Slab"/>
                <a:ea typeface="Zilla Slab"/>
                <a:cs typeface="Zilla Slab"/>
                <a:sym typeface="Zilla Slab"/>
              </a:rPr>
              <a:t>ponovljiv in predvidljiv.</a:t>
            </a:r>
            <a:endParaRPr sz="1867" kern="0">
              <a:solidFill>
                <a:srgbClr val="000000"/>
              </a:solidFill>
              <a:latin typeface="Arial"/>
              <a:cs typeface="Arial"/>
              <a:sym typeface="Arial"/>
            </a:endParaRPr>
          </a:p>
        </p:txBody>
      </p:sp>
      <p:grpSp>
        <p:nvGrpSpPr>
          <p:cNvPr id="504" name="Google Shape;504;p16"/>
          <p:cNvGrpSpPr/>
          <p:nvPr/>
        </p:nvGrpSpPr>
        <p:grpSpPr>
          <a:xfrm>
            <a:off x="551346" y="3844135"/>
            <a:ext cx="2783077" cy="1513840"/>
            <a:chOff x="521882" y="1792594"/>
            <a:chExt cx="2087308" cy="1135380"/>
          </a:xfrm>
        </p:grpSpPr>
        <p:sp>
          <p:nvSpPr>
            <p:cNvPr id="505" name="Google Shape;505;p16"/>
            <p:cNvSpPr/>
            <p:nvPr/>
          </p:nvSpPr>
          <p:spPr>
            <a:xfrm flipH="1">
              <a:off x="521882" y="1817147"/>
              <a:ext cx="2087308" cy="1110827"/>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101568" y="0"/>
                  </a:moveTo>
                  <a:cubicBezTo>
                    <a:pt x="-119651" y="169134"/>
                    <a:pt x="-113905" y="354411"/>
                    <a:pt x="-101568" y="555414"/>
                  </a:cubicBezTo>
                  <a:cubicBezTo>
                    <a:pt x="-89231" y="756417"/>
                    <a:pt x="-106308" y="873662"/>
                    <a:pt x="-101568" y="1110827"/>
                  </a:cubicBezTo>
                  <a:cubicBezTo>
                    <a:pt x="-113492" y="990973"/>
                    <a:pt x="-90356" y="705564"/>
                    <a:pt x="-101568" y="566522"/>
                  </a:cubicBezTo>
                  <a:cubicBezTo>
                    <a:pt x="-112780" y="427481"/>
                    <a:pt x="-119895" y="188361"/>
                    <a:pt x="-101568" y="0"/>
                  </a:cubicBezTo>
                  <a:close/>
                </a:path>
                <a:path w="2087308" h="1110827" fill="none" extrusionOk="0">
                  <a:moveTo>
                    <a:pt x="-101568" y="216045"/>
                  </a:moveTo>
                  <a:cubicBezTo>
                    <a:pt x="-163358" y="207655"/>
                    <a:pt x="-256948" y="216318"/>
                    <a:pt x="-347892" y="208280"/>
                  </a:cubicBezTo>
                  <a:cubicBezTo>
                    <a:pt x="-513726" y="33489"/>
                    <a:pt x="-570481" y="-5194"/>
                    <a:pt x="-729472" y="-137087"/>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506" name="Google Shape;506;p16"/>
            <p:cNvSpPr txBox="1"/>
            <p:nvPr/>
          </p:nvSpPr>
          <p:spPr>
            <a:xfrm>
              <a:off x="523075" y="1792594"/>
              <a:ext cx="2084922" cy="1110827"/>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seznam potencialnih strank</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komu vse prodajamo</a:t>
              </a:r>
              <a:endParaRPr sz="3200" kern="0">
                <a:solidFill>
                  <a:srgbClr val="191916"/>
                </a:solidFill>
                <a:latin typeface="Zilla Slab"/>
                <a:ea typeface="Zilla Slab"/>
                <a:cs typeface="Zilla Slab"/>
                <a:sym typeface="Zilla Slab"/>
              </a:endParaRPr>
            </a:p>
          </p:txBody>
        </p:sp>
      </p:grpSp>
      <p:pic>
        <p:nvPicPr>
          <p:cNvPr id="507" name="Google Shape;507;p16" descr="A close up of a logo&#10;&#10;Description automatically generated"/>
          <p:cNvPicPr preferRelativeResize="0"/>
          <p:nvPr/>
        </p:nvPicPr>
        <p:blipFill rotWithShape="1">
          <a:blip r:embed="rId3">
            <a:alphaModFix/>
          </a:blip>
          <a:srcRect/>
          <a:stretch/>
        </p:blipFill>
        <p:spPr>
          <a:xfrm>
            <a:off x="4269292" y="2247697"/>
            <a:ext cx="3653416" cy="4085439"/>
          </a:xfrm>
          <a:prstGeom prst="rect">
            <a:avLst/>
          </a:prstGeom>
          <a:noFill/>
          <a:ln>
            <a:noFill/>
          </a:ln>
        </p:spPr>
      </p:pic>
      <p:grpSp>
        <p:nvGrpSpPr>
          <p:cNvPr id="508" name="Google Shape;508;p16"/>
          <p:cNvGrpSpPr/>
          <p:nvPr/>
        </p:nvGrpSpPr>
        <p:grpSpPr>
          <a:xfrm flipH="1">
            <a:off x="8524368" y="1916953"/>
            <a:ext cx="2783077" cy="1513840"/>
            <a:chOff x="521882" y="1792594"/>
            <a:chExt cx="2087308" cy="1135380"/>
          </a:xfrm>
        </p:grpSpPr>
        <p:sp>
          <p:nvSpPr>
            <p:cNvPr id="509" name="Google Shape;509;p16"/>
            <p:cNvSpPr/>
            <p:nvPr/>
          </p:nvSpPr>
          <p:spPr>
            <a:xfrm flipH="1">
              <a:off x="521882" y="1817147"/>
              <a:ext cx="2087308" cy="1110827"/>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101568" y="0"/>
                  </a:moveTo>
                  <a:cubicBezTo>
                    <a:pt x="-119651" y="169134"/>
                    <a:pt x="-113905" y="354411"/>
                    <a:pt x="-101568" y="555414"/>
                  </a:cubicBezTo>
                  <a:cubicBezTo>
                    <a:pt x="-89231" y="756417"/>
                    <a:pt x="-106308" y="873662"/>
                    <a:pt x="-101568" y="1110827"/>
                  </a:cubicBezTo>
                  <a:cubicBezTo>
                    <a:pt x="-113492" y="990973"/>
                    <a:pt x="-90356" y="705564"/>
                    <a:pt x="-101568" y="566522"/>
                  </a:cubicBezTo>
                  <a:cubicBezTo>
                    <a:pt x="-112780" y="427481"/>
                    <a:pt x="-119895" y="188361"/>
                    <a:pt x="-101568" y="0"/>
                  </a:cubicBezTo>
                  <a:close/>
                </a:path>
                <a:path w="2087308" h="1110827" fill="none" extrusionOk="0">
                  <a:moveTo>
                    <a:pt x="-101568" y="216045"/>
                  </a:moveTo>
                  <a:cubicBezTo>
                    <a:pt x="-163358" y="207655"/>
                    <a:pt x="-256948" y="216318"/>
                    <a:pt x="-347892" y="208280"/>
                  </a:cubicBezTo>
                  <a:cubicBezTo>
                    <a:pt x="-470938" y="270508"/>
                    <a:pt x="-659839" y="437737"/>
                    <a:pt x="-837845" y="553792"/>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510" name="Google Shape;510;p16"/>
            <p:cNvSpPr txBox="1"/>
            <p:nvPr/>
          </p:nvSpPr>
          <p:spPr>
            <a:xfrm>
              <a:off x="523075" y="1792594"/>
              <a:ext cx="2084922" cy="1110827"/>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izris prodajnega lijaka</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proces, po katerem prodajamo</a:t>
              </a:r>
              <a:endParaRPr sz="3200" kern="0">
                <a:solidFill>
                  <a:srgbClr val="191916"/>
                </a:solidFill>
                <a:latin typeface="Zilla Slab"/>
                <a:ea typeface="Zilla Slab"/>
                <a:cs typeface="Zilla Slab"/>
                <a:sym typeface="Zilla Slab"/>
              </a:endParaRPr>
            </a:p>
          </p:txBody>
        </p:sp>
      </p:grpSp>
      <p:grpSp>
        <p:nvGrpSpPr>
          <p:cNvPr id="511" name="Google Shape;511;p16"/>
          <p:cNvGrpSpPr/>
          <p:nvPr/>
        </p:nvGrpSpPr>
        <p:grpSpPr>
          <a:xfrm flipH="1">
            <a:off x="8528884" y="4775300"/>
            <a:ext cx="2783077" cy="1513840"/>
            <a:chOff x="521882" y="1792594"/>
            <a:chExt cx="2087308" cy="1135380"/>
          </a:xfrm>
        </p:grpSpPr>
        <p:sp>
          <p:nvSpPr>
            <p:cNvPr id="512" name="Google Shape;512;p16"/>
            <p:cNvSpPr/>
            <p:nvPr/>
          </p:nvSpPr>
          <p:spPr>
            <a:xfrm flipH="1">
              <a:off x="521882" y="1817147"/>
              <a:ext cx="2087308" cy="1110827"/>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74475" y="0"/>
                  </a:moveTo>
                  <a:cubicBezTo>
                    <a:pt x="-92558" y="169134"/>
                    <a:pt x="-86812" y="354411"/>
                    <a:pt x="-74475" y="555414"/>
                  </a:cubicBezTo>
                  <a:cubicBezTo>
                    <a:pt x="-62138" y="756417"/>
                    <a:pt x="-79215" y="873662"/>
                    <a:pt x="-74475" y="1110827"/>
                  </a:cubicBezTo>
                  <a:cubicBezTo>
                    <a:pt x="-86399" y="990973"/>
                    <a:pt x="-63263" y="705564"/>
                    <a:pt x="-74475" y="566522"/>
                  </a:cubicBezTo>
                  <a:cubicBezTo>
                    <a:pt x="-85687" y="427481"/>
                    <a:pt x="-92802" y="188361"/>
                    <a:pt x="-74475" y="0"/>
                  </a:cubicBezTo>
                  <a:close/>
                </a:path>
                <a:path w="2087308" h="1110827" fill="none" extrusionOk="0">
                  <a:moveTo>
                    <a:pt x="-74475" y="893372"/>
                  </a:moveTo>
                  <a:cubicBezTo>
                    <a:pt x="-209917" y="883238"/>
                    <a:pt x="-246623" y="904355"/>
                    <a:pt x="-347892" y="892383"/>
                  </a:cubicBezTo>
                  <a:cubicBezTo>
                    <a:pt x="-501649" y="732087"/>
                    <a:pt x="-590230" y="657286"/>
                    <a:pt x="-675286" y="540251"/>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defRPr/>
              </a:pPr>
              <a:endParaRPr sz="1867" kern="0">
                <a:solidFill>
                  <a:srgbClr val="FFFFFF"/>
                </a:solidFill>
                <a:latin typeface="Arial"/>
                <a:ea typeface="Arial"/>
                <a:cs typeface="Arial"/>
                <a:sym typeface="Arial"/>
              </a:endParaRPr>
            </a:p>
          </p:txBody>
        </p:sp>
        <p:sp>
          <p:nvSpPr>
            <p:cNvPr id="513" name="Google Shape;513;p16"/>
            <p:cNvSpPr txBox="1"/>
            <p:nvPr/>
          </p:nvSpPr>
          <p:spPr>
            <a:xfrm>
              <a:off x="523075" y="1792594"/>
              <a:ext cx="2084922" cy="1110827"/>
            </a:xfrm>
            <a:prstGeom prst="rect">
              <a:avLst/>
            </a:prstGeom>
            <a:no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akcijski načrt in časovnica</a:t>
              </a:r>
              <a:endParaRPr sz="1867" kern="0">
                <a:solidFill>
                  <a:srgbClr val="000000"/>
                </a:solidFill>
                <a:latin typeface="Arial"/>
                <a:cs typeface="Arial"/>
                <a:sym typeface="Arial"/>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plan naših aktivnosti vse do profitabilnosti</a:t>
              </a:r>
              <a:endParaRPr sz="3200" kern="0">
                <a:solidFill>
                  <a:srgbClr val="191916"/>
                </a:solidFill>
                <a:latin typeface="Zilla Slab"/>
                <a:ea typeface="Zilla Slab"/>
                <a:cs typeface="Zilla Slab"/>
                <a:sym typeface="Zilla Slab"/>
              </a:endParaRPr>
            </a:p>
          </p:txBody>
        </p:sp>
      </p:gr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517"/>
        <p:cNvGrpSpPr/>
        <p:nvPr/>
      </p:nvGrpSpPr>
      <p:grpSpPr>
        <a:xfrm>
          <a:off x="0" y="0"/>
          <a:ext cx="0" cy="0"/>
          <a:chOff x="0" y="0"/>
          <a:chExt cx="0" cy="0"/>
        </a:xfrm>
      </p:grpSpPr>
      <p:sp>
        <p:nvSpPr>
          <p:cNvPr id="519" name="Google Shape;519;p17"/>
          <p:cNvSpPr txBox="1"/>
          <p:nvPr/>
        </p:nvSpPr>
        <p:spPr>
          <a:xfrm>
            <a:off x="2604765" y="678324"/>
            <a:ext cx="8782819" cy="8548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 </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3733" kern="0">
                <a:solidFill>
                  <a:srgbClr val="191916"/>
                </a:solidFill>
                <a:latin typeface="Zilla Slab"/>
                <a:ea typeface="Zilla Slab"/>
                <a:cs typeface="Zilla Slab"/>
                <a:sym typeface="Zilla Slab"/>
              </a:rPr>
              <a:t>četrta faza:</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4800" b="1" kern="0">
                <a:solidFill>
                  <a:srgbClr val="191916"/>
                </a:solidFill>
                <a:latin typeface="Zilla Slab"/>
                <a:ea typeface="Zilla Slab"/>
                <a:cs typeface="Zilla Slab"/>
                <a:sym typeface="Zilla Slab"/>
              </a:rPr>
              <a:t>ponovljiv in predvidljiv </a:t>
            </a:r>
            <a:r>
              <a:rPr lang="en-GB" sz="4800" kern="0">
                <a:solidFill>
                  <a:srgbClr val="191916"/>
                </a:solidFill>
                <a:latin typeface="Zilla Slab"/>
                <a:ea typeface="Zilla Slab"/>
                <a:cs typeface="Zilla Slab"/>
                <a:sym typeface="Zilla Slab"/>
              </a:rPr>
              <a:t>prihodek</a:t>
            </a:r>
            <a:endParaRPr sz="4800" b="1" kern="0">
              <a:solidFill>
                <a:srgbClr val="191916"/>
              </a:solidFill>
              <a:latin typeface="Zilla Slab"/>
              <a:ea typeface="Zilla Slab"/>
              <a:cs typeface="Zilla Slab"/>
              <a:sym typeface="Zilla Slab"/>
            </a:endParaRPr>
          </a:p>
        </p:txBody>
      </p:sp>
      <p:pic>
        <p:nvPicPr>
          <p:cNvPr id="520" name="Google Shape;520;p17"/>
          <p:cNvPicPr preferRelativeResize="0"/>
          <p:nvPr/>
        </p:nvPicPr>
        <p:blipFill rotWithShape="1">
          <a:blip r:embed="rId3">
            <a:alphaModFix/>
          </a:blip>
          <a:srcRect/>
          <a:stretch/>
        </p:blipFill>
        <p:spPr>
          <a:xfrm rot="5400000">
            <a:off x="1408252" y="481094"/>
            <a:ext cx="1233285" cy="1069433"/>
          </a:xfrm>
          <a:prstGeom prst="rect">
            <a:avLst/>
          </a:prstGeom>
          <a:noFill/>
          <a:ln>
            <a:noFill/>
          </a:ln>
        </p:spPr>
      </p:pic>
      <p:grpSp>
        <p:nvGrpSpPr>
          <p:cNvPr id="521" name="Google Shape;521;p17"/>
          <p:cNvGrpSpPr/>
          <p:nvPr/>
        </p:nvGrpSpPr>
        <p:grpSpPr>
          <a:xfrm>
            <a:off x="86174" y="1694264"/>
            <a:ext cx="12019655" cy="4989625"/>
            <a:chOff x="86037" y="1270697"/>
            <a:chExt cx="9014741" cy="3742219"/>
          </a:xfrm>
        </p:grpSpPr>
        <p:grpSp>
          <p:nvGrpSpPr>
            <p:cNvPr id="522" name="Google Shape;522;p17"/>
            <p:cNvGrpSpPr/>
            <p:nvPr/>
          </p:nvGrpSpPr>
          <p:grpSpPr>
            <a:xfrm>
              <a:off x="86037" y="1641867"/>
              <a:ext cx="1504357" cy="1904289"/>
              <a:chOff x="614358" y="2037557"/>
              <a:chExt cx="1504357" cy="1904289"/>
            </a:xfrm>
          </p:grpSpPr>
          <p:sp>
            <p:nvSpPr>
              <p:cNvPr id="523" name="Google Shape;523;p17"/>
              <p:cNvSpPr txBox="1"/>
              <p:nvPr/>
            </p:nvSpPr>
            <p:spPr>
              <a:xfrm>
                <a:off x="614358" y="2849546"/>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POTRJEN VIR PRIHODKA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produkt</a:t>
                </a:r>
                <a:r>
                  <a:rPr lang="en-GB" sz="1467" kern="0">
                    <a:solidFill>
                      <a:srgbClr val="191916"/>
                    </a:solidFill>
                    <a:latin typeface="Red Hat Text"/>
                    <a:ea typeface="Red Hat Text"/>
                    <a:cs typeface="Red Hat Text"/>
                    <a:sym typeface="Red Hat Text"/>
                  </a:rPr>
                  <a:t>, ki smo ga enkrat že prodali in zato </a:t>
                </a:r>
                <a:r>
                  <a:rPr lang="en-GB" sz="1467" b="1" kern="0">
                    <a:solidFill>
                      <a:srgbClr val="191916"/>
                    </a:solidFill>
                    <a:latin typeface="Red Hat Text"/>
                    <a:ea typeface="Red Hat Text"/>
                    <a:cs typeface="Red Hat Text"/>
                    <a:sym typeface="Red Hat Text"/>
                  </a:rPr>
                  <a:t>verjamemo, da ga lahko spet</a:t>
                </a:r>
                <a:r>
                  <a:rPr lang="en-GB" sz="1467" kern="0">
                    <a:solidFill>
                      <a:srgbClr val="191916"/>
                    </a:solidFill>
                    <a:latin typeface="Red Hat Text"/>
                    <a:ea typeface="Red Hat Text"/>
                    <a:cs typeface="Red Hat Text"/>
                    <a:sym typeface="Red Hat Text"/>
                  </a:rPr>
                  <a:t>.</a:t>
                </a:r>
                <a:endParaRPr sz="1867" kern="0">
                  <a:solidFill>
                    <a:srgbClr val="000000"/>
                  </a:solidFill>
                  <a:latin typeface="Arial"/>
                  <a:cs typeface="Arial"/>
                  <a:sym typeface="Arial"/>
                </a:endParaRPr>
              </a:p>
            </p:txBody>
          </p:sp>
          <p:sp>
            <p:nvSpPr>
              <p:cNvPr id="524" name="Google Shape;524;p17"/>
              <p:cNvSpPr/>
              <p:nvPr/>
            </p:nvSpPr>
            <p:spPr>
              <a:xfrm>
                <a:off x="999040" y="2037557"/>
                <a:ext cx="734992" cy="802479"/>
              </a:xfrm>
              <a:custGeom>
                <a:avLst/>
                <a:gdLst/>
                <a:ahLst/>
                <a:cxnLst/>
                <a:rect l="l" t="t" r="r" b="b"/>
                <a:pathLst>
                  <a:path w="14844" h="16207" extrusionOk="0">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25" name="Google Shape;525;p17"/>
            <p:cNvGrpSpPr/>
            <p:nvPr/>
          </p:nvGrpSpPr>
          <p:grpSpPr>
            <a:xfrm>
              <a:off x="2053626" y="1641835"/>
              <a:ext cx="1504357" cy="1904352"/>
              <a:chOff x="2455521" y="2105886"/>
              <a:chExt cx="1504357" cy="1904352"/>
            </a:xfrm>
          </p:grpSpPr>
          <p:sp>
            <p:nvSpPr>
              <p:cNvPr id="526" name="Google Shape;526;p17"/>
              <p:cNvSpPr txBox="1"/>
              <p:nvPr/>
            </p:nvSpPr>
            <p:spPr>
              <a:xfrm>
                <a:off x="2455521" y="2917938"/>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NAČRT </a:t>
                </a:r>
                <a:br>
                  <a:rPr lang="en-GB" sz="1467" b="1" kern="0">
                    <a:solidFill>
                      <a:srgbClr val="191916"/>
                    </a:solidFill>
                    <a:latin typeface="Red Hat Text"/>
                    <a:ea typeface="Red Hat Text"/>
                    <a:cs typeface="Red Hat Text"/>
                    <a:sym typeface="Red Hat Text"/>
                  </a:rPr>
                </a:br>
                <a:r>
                  <a:rPr lang="en-GB" sz="1467" b="1" kern="0">
                    <a:solidFill>
                      <a:srgbClr val="191916"/>
                    </a:solidFill>
                    <a:latin typeface="Red Hat Text"/>
                    <a:ea typeface="Red Hat Text"/>
                    <a:cs typeface="Red Hat Text"/>
                    <a:sym typeface="Red Hat Text"/>
                  </a:rPr>
                  <a:t>PRODAJE</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…oziroma </a:t>
                </a:r>
                <a:r>
                  <a:rPr lang="en-GB" sz="1467" b="1" kern="0">
                    <a:solidFill>
                      <a:srgbClr val="191916"/>
                    </a:solidFill>
                    <a:latin typeface="Red Hat Text"/>
                    <a:ea typeface="Red Hat Text"/>
                    <a:cs typeface="Red Hat Text"/>
                    <a:sym typeface="Red Hat Text"/>
                  </a:rPr>
                  <a:t>seznam prodajnih aktivnosti</a:t>
                </a:r>
                <a:r>
                  <a:rPr lang="en-GB" sz="1467" kern="0">
                    <a:solidFill>
                      <a:srgbClr val="191916"/>
                    </a:solidFill>
                    <a:latin typeface="Red Hat Text"/>
                    <a:ea typeface="Red Hat Text"/>
                    <a:cs typeface="Red Hat Text"/>
                    <a:sym typeface="Red Hat Text"/>
                  </a:rPr>
                  <a:t>, da od tega produkta služimo.</a:t>
                </a:r>
                <a:endParaRPr sz="1467" kern="0">
                  <a:solidFill>
                    <a:srgbClr val="191916"/>
                  </a:solidFill>
                  <a:latin typeface="Red Hat Text"/>
                  <a:ea typeface="Red Hat Text"/>
                  <a:cs typeface="Red Hat Text"/>
                  <a:sym typeface="Red Hat Text"/>
                </a:endParaRPr>
              </a:p>
            </p:txBody>
          </p:sp>
          <p:sp>
            <p:nvSpPr>
              <p:cNvPr id="527" name="Google Shape;527;p17"/>
              <p:cNvSpPr/>
              <p:nvPr/>
            </p:nvSpPr>
            <p:spPr>
              <a:xfrm>
                <a:off x="2754255" y="2105886"/>
                <a:ext cx="906887" cy="801057"/>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cxnSp>
          <p:nvCxnSpPr>
            <p:cNvPr id="528" name="Google Shape;528;p17"/>
            <p:cNvCxnSpPr/>
            <p:nvPr/>
          </p:nvCxnSpPr>
          <p:spPr>
            <a:xfrm>
              <a:off x="1515251" y="2594011"/>
              <a:ext cx="613518" cy="0"/>
            </a:xfrm>
            <a:prstGeom prst="straightConnector1">
              <a:avLst/>
            </a:prstGeom>
            <a:noFill/>
            <a:ln w="28575" cap="flat" cmpd="sng">
              <a:solidFill>
                <a:srgbClr val="191916"/>
              </a:solidFill>
              <a:prstDash val="solid"/>
              <a:round/>
              <a:headEnd type="none" w="sm" len="sm"/>
              <a:tailEnd type="stealth" w="med" len="med"/>
            </a:ln>
          </p:spPr>
        </p:cxnSp>
        <p:grpSp>
          <p:nvGrpSpPr>
            <p:cNvPr id="529" name="Google Shape;529;p17"/>
            <p:cNvGrpSpPr/>
            <p:nvPr/>
          </p:nvGrpSpPr>
          <p:grpSpPr>
            <a:xfrm>
              <a:off x="5520833" y="1668373"/>
              <a:ext cx="2150729" cy="2149297"/>
              <a:chOff x="3303325" y="1468548"/>
              <a:chExt cx="2150729" cy="2149297"/>
            </a:xfrm>
          </p:grpSpPr>
          <p:grpSp>
            <p:nvGrpSpPr>
              <p:cNvPr id="530" name="Google Shape;530;p17"/>
              <p:cNvGrpSpPr/>
              <p:nvPr/>
            </p:nvGrpSpPr>
            <p:grpSpPr>
              <a:xfrm>
                <a:off x="3303325" y="1468548"/>
                <a:ext cx="1827545" cy="2149297"/>
                <a:chOff x="3303325" y="1468548"/>
                <a:chExt cx="1827545" cy="2149297"/>
              </a:xfrm>
            </p:grpSpPr>
            <p:grpSp>
              <p:nvGrpSpPr>
                <p:cNvPr id="531" name="Google Shape;531;p17"/>
                <p:cNvGrpSpPr/>
                <p:nvPr/>
              </p:nvGrpSpPr>
              <p:grpSpPr>
                <a:xfrm>
                  <a:off x="3626512" y="1468548"/>
                  <a:ext cx="1504357" cy="975149"/>
                  <a:chOff x="3626512" y="1468548"/>
                  <a:chExt cx="1504357" cy="975149"/>
                </a:xfrm>
              </p:grpSpPr>
              <p:sp>
                <p:nvSpPr>
                  <p:cNvPr id="532" name="Google Shape;532;p17"/>
                  <p:cNvSpPr txBox="1"/>
                  <p:nvPr/>
                </p:nvSpPr>
                <p:spPr>
                  <a:xfrm>
                    <a:off x="3626512" y="2109649"/>
                    <a:ext cx="1504357"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STRANK BO </a:t>
                    </a:r>
                    <a:br>
                      <a:rPr lang="en-GB" sz="1467" b="1" kern="0">
                        <a:solidFill>
                          <a:srgbClr val="191916"/>
                        </a:solidFill>
                        <a:latin typeface="Red Hat Text"/>
                        <a:ea typeface="Red Hat Text"/>
                        <a:cs typeface="Red Hat Text"/>
                        <a:sym typeface="Red Hat Text"/>
                      </a:rPr>
                    </a:br>
                    <a:r>
                      <a:rPr lang="en-GB" sz="1467" b="1" kern="0">
                        <a:solidFill>
                          <a:srgbClr val="191916"/>
                        </a:solidFill>
                        <a:latin typeface="Red Hat Text"/>
                        <a:ea typeface="Red Hat Text"/>
                        <a:cs typeface="Red Hat Text"/>
                        <a:sym typeface="Red Hat Text"/>
                      </a:rPr>
                      <a:t>DOVOLJ</a:t>
                    </a:r>
                    <a:endParaRPr sz="1467" b="1" kern="0">
                      <a:solidFill>
                        <a:srgbClr val="191916"/>
                      </a:solidFill>
                      <a:latin typeface="Red Hat Text"/>
                      <a:ea typeface="Red Hat Text"/>
                      <a:cs typeface="Red Hat Text"/>
                      <a:sym typeface="Red Hat Text"/>
                    </a:endParaRPr>
                  </a:p>
                </p:txBody>
              </p:sp>
              <p:sp>
                <p:nvSpPr>
                  <p:cNvPr id="533" name="Google Shape;533;p17"/>
                  <p:cNvSpPr/>
                  <p:nvPr/>
                </p:nvSpPr>
                <p:spPr>
                  <a:xfrm>
                    <a:off x="4058602" y="1468548"/>
                    <a:ext cx="640175" cy="641100"/>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34" name="Google Shape;534;p17"/>
                <p:cNvGrpSpPr/>
                <p:nvPr/>
              </p:nvGrpSpPr>
              <p:grpSpPr>
                <a:xfrm>
                  <a:off x="3626513" y="2716683"/>
                  <a:ext cx="1504357" cy="901162"/>
                  <a:chOff x="3626513" y="2716683"/>
                  <a:chExt cx="1504357" cy="901162"/>
                </a:xfrm>
              </p:grpSpPr>
              <p:sp>
                <p:nvSpPr>
                  <p:cNvPr id="535" name="Google Shape;535;p17"/>
                  <p:cNvSpPr txBox="1"/>
                  <p:nvPr/>
                </p:nvSpPr>
                <p:spPr>
                  <a:xfrm>
                    <a:off x="3626513" y="3283797"/>
                    <a:ext cx="1504357"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STRANK JE PREMALO</a:t>
                    </a:r>
                    <a:endParaRPr sz="1467" b="1" kern="0">
                      <a:solidFill>
                        <a:srgbClr val="191916"/>
                      </a:solidFill>
                      <a:latin typeface="Red Hat Text"/>
                      <a:ea typeface="Red Hat Text"/>
                      <a:cs typeface="Red Hat Text"/>
                      <a:sym typeface="Red Hat Text"/>
                    </a:endParaRPr>
                  </a:p>
                </p:txBody>
              </p:sp>
              <p:sp>
                <p:nvSpPr>
                  <p:cNvPr id="536" name="Google Shape;536;p17"/>
                  <p:cNvSpPr/>
                  <p:nvPr/>
                </p:nvSpPr>
                <p:spPr>
                  <a:xfrm>
                    <a:off x="4107242" y="2716683"/>
                    <a:ext cx="542893" cy="555540"/>
                  </a:xfrm>
                  <a:custGeom>
                    <a:avLst/>
                    <a:gdLst/>
                    <a:ahLst/>
                    <a:cxnLst/>
                    <a:rect l="l" t="t" r="r" b="b"/>
                    <a:pathLst>
                      <a:path w="16741" h="17131" extrusionOk="0">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cxnSp>
              <p:nvCxnSpPr>
                <p:cNvPr id="537" name="Google Shape;537;p17"/>
                <p:cNvCxnSpPr/>
                <p:nvPr/>
              </p:nvCxnSpPr>
              <p:spPr>
                <a:xfrm rot="10800000" flipH="1">
                  <a:off x="3303325" y="1789098"/>
                  <a:ext cx="755277" cy="605201"/>
                </a:xfrm>
                <a:prstGeom prst="curvedConnector3">
                  <a:avLst>
                    <a:gd name="adj1" fmla="val 50000"/>
                  </a:avLst>
                </a:prstGeom>
                <a:noFill/>
                <a:ln w="28575" cap="flat" cmpd="sng">
                  <a:solidFill>
                    <a:srgbClr val="191916"/>
                  </a:solidFill>
                  <a:prstDash val="solid"/>
                  <a:round/>
                  <a:headEnd type="none" w="sm" len="sm"/>
                  <a:tailEnd type="stealth" w="med" len="med"/>
                </a:ln>
              </p:spPr>
            </p:cxnSp>
            <p:cxnSp>
              <p:nvCxnSpPr>
                <p:cNvPr id="538" name="Google Shape;538;p17"/>
                <p:cNvCxnSpPr/>
                <p:nvPr/>
              </p:nvCxnSpPr>
              <p:spPr>
                <a:xfrm>
                  <a:off x="3320339" y="2390316"/>
                  <a:ext cx="755277" cy="605201"/>
                </a:xfrm>
                <a:prstGeom prst="curvedConnector3">
                  <a:avLst>
                    <a:gd name="adj1" fmla="val 50000"/>
                  </a:avLst>
                </a:prstGeom>
                <a:noFill/>
                <a:ln w="28575" cap="flat" cmpd="sng">
                  <a:solidFill>
                    <a:srgbClr val="191916"/>
                  </a:solidFill>
                  <a:prstDash val="solid"/>
                  <a:round/>
                  <a:headEnd type="none" w="sm" len="sm"/>
                  <a:tailEnd type="stealth" w="med" len="med"/>
                </a:ln>
              </p:spPr>
            </p:cxnSp>
          </p:grpSp>
          <p:cxnSp>
            <p:nvCxnSpPr>
              <p:cNvPr id="539" name="Google Shape;539;p17"/>
              <p:cNvCxnSpPr/>
              <p:nvPr/>
            </p:nvCxnSpPr>
            <p:spPr>
              <a:xfrm>
                <a:off x="4698777" y="1785115"/>
                <a:ext cx="755277" cy="605201"/>
              </a:xfrm>
              <a:prstGeom prst="curvedConnector3">
                <a:avLst>
                  <a:gd name="adj1" fmla="val 50000"/>
                </a:avLst>
              </a:prstGeom>
              <a:noFill/>
              <a:ln w="28575" cap="flat" cmpd="sng">
                <a:solidFill>
                  <a:srgbClr val="191916"/>
                </a:solidFill>
                <a:prstDash val="solid"/>
                <a:round/>
                <a:headEnd type="none" w="sm" len="sm"/>
                <a:tailEnd type="stealth" w="med" len="med"/>
              </a:ln>
            </p:spPr>
          </p:cxnSp>
        </p:grpSp>
        <p:grpSp>
          <p:nvGrpSpPr>
            <p:cNvPr id="540" name="Google Shape;540;p17"/>
            <p:cNvGrpSpPr/>
            <p:nvPr/>
          </p:nvGrpSpPr>
          <p:grpSpPr>
            <a:xfrm>
              <a:off x="3482840" y="1270697"/>
              <a:ext cx="2113136" cy="2646629"/>
              <a:chOff x="3482840" y="1270697"/>
              <a:chExt cx="2113136" cy="2646629"/>
            </a:xfrm>
          </p:grpSpPr>
          <p:sp>
            <p:nvSpPr>
              <p:cNvPr id="541" name="Google Shape;541;p17"/>
              <p:cNvSpPr/>
              <p:nvPr/>
            </p:nvSpPr>
            <p:spPr>
              <a:xfrm>
                <a:off x="3482840" y="1270700"/>
                <a:ext cx="437038" cy="2646623"/>
              </a:xfrm>
              <a:prstGeom prst="leftBrace">
                <a:avLst>
                  <a:gd name="adj1" fmla="val 8333"/>
                  <a:gd name="adj2" fmla="val 50000"/>
                </a:avLst>
              </a:pr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grpSp>
            <p:nvGrpSpPr>
              <p:cNvPr id="542" name="Google Shape;542;p17"/>
              <p:cNvGrpSpPr/>
              <p:nvPr/>
            </p:nvGrpSpPr>
            <p:grpSpPr>
              <a:xfrm>
                <a:off x="3849057" y="1270697"/>
                <a:ext cx="1504357" cy="2646629"/>
                <a:chOff x="4237359" y="1622744"/>
                <a:chExt cx="1504357" cy="2646629"/>
              </a:xfrm>
            </p:grpSpPr>
            <p:grpSp>
              <p:nvGrpSpPr>
                <p:cNvPr id="543" name="Google Shape;543;p17"/>
                <p:cNvGrpSpPr/>
                <p:nvPr/>
              </p:nvGrpSpPr>
              <p:grpSpPr>
                <a:xfrm>
                  <a:off x="4237359" y="1622744"/>
                  <a:ext cx="1504357" cy="783715"/>
                  <a:chOff x="4233777" y="1512445"/>
                  <a:chExt cx="1504357" cy="783715"/>
                </a:xfrm>
              </p:grpSpPr>
              <p:sp>
                <p:nvSpPr>
                  <p:cNvPr id="544" name="Google Shape;544;p17"/>
                  <p:cNvSpPr txBox="1"/>
                  <p:nvPr/>
                </p:nvSpPr>
                <p:spPr>
                  <a:xfrm>
                    <a:off x="4233777" y="1975285"/>
                    <a:ext cx="1504357" cy="32087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FINANČNI IZRAČUN</a:t>
                    </a:r>
                    <a:endParaRPr sz="1467" b="1" kern="0">
                      <a:solidFill>
                        <a:srgbClr val="191916"/>
                      </a:solidFill>
                      <a:latin typeface="Red Hat Text"/>
                      <a:ea typeface="Red Hat Text"/>
                      <a:cs typeface="Red Hat Text"/>
                      <a:sym typeface="Red Hat Text"/>
                    </a:endParaRPr>
                  </a:p>
                </p:txBody>
              </p:sp>
              <p:sp>
                <p:nvSpPr>
                  <p:cNvPr id="545" name="Google Shape;545;p17"/>
                  <p:cNvSpPr/>
                  <p:nvPr/>
                </p:nvSpPr>
                <p:spPr>
                  <a:xfrm>
                    <a:off x="4681001" y="1512445"/>
                    <a:ext cx="597811" cy="523832"/>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46" name="Google Shape;546;p17"/>
                <p:cNvGrpSpPr/>
                <p:nvPr/>
              </p:nvGrpSpPr>
              <p:grpSpPr>
                <a:xfrm>
                  <a:off x="4237359" y="2566913"/>
                  <a:ext cx="1504357" cy="751218"/>
                  <a:chOff x="4227396" y="2664463"/>
                  <a:chExt cx="1504357" cy="751218"/>
                </a:xfrm>
              </p:grpSpPr>
              <p:pic>
                <p:nvPicPr>
                  <p:cNvPr id="547" name="Google Shape;547;p17" descr="A close up of a logo&#10;&#10;Description automatically generated"/>
                  <p:cNvPicPr preferRelativeResize="0"/>
                  <p:nvPr/>
                </p:nvPicPr>
                <p:blipFill rotWithShape="1">
                  <a:blip r:embed="rId4">
                    <a:alphaModFix/>
                  </a:blip>
                  <a:srcRect b="13086"/>
                  <a:stretch/>
                </p:blipFill>
                <p:spPr>
                  <a:xfrm>
                    <a:off x="4681001" y="2664463"/>
                    <a:ext cx="597149" cy="519004"/>
                  </a:xfrm>
                  <a:prstGeom prst="rect">
                    <a:avLst/>
                  </a:prstGeom>
                  <a:noFill/>
                  <a:ln>
                    <a:noFill/>
                  </a:ln>
                </p:spPr>
              </p:pic>
              <p:sp>
                <p:nvSpPr>
                  <p:cNvPr id="548" name="Google Shape;548;p17"/>
                  <p:cNvSpPr txBox="1"/>
                  <p:nvPr/>
                </p:nvSpPr>
                <p:spPr>
                  <a:xfrm>
                    <a:off x="4227396" y="3094806"/>
                    <a:ext cx="1504357" cy="32087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PRODAJNI LIJAK</a:t>
                    </a:r>
                    <a:endParaRPr sz="1467" b="1" kern="0">
                      <a:solidFill>
                        <a:srgbClr val="191916"/>
                      </a:solidFill>
                      <a:latin typeface="Red Hat Text"/>
                      <a:ea typeface="Red Hat Text"/>
                      <a:cs typeface="Red Hat Text"/>
                      <a:sym typeface="Red Hat Text"/>
                    </a:endParaRPr>
                  </a:p>
                </p:txBody>
              </p:sp>
            </p:grpSp>
            <p:grpSp>
              <p:nvGrpSpPr>
                <p:cNvPr id="549" name="Google Shape;549;p17"/>
                <p:cNvGrpSpPr/>
                <p:nvPr/>
              </p:nvGrpSpPr>
              <p:grpSpPr>
                <a:xfrm>
                  <a:off x="4237359" y="3478585"/>
                  <a:ext cx="1504357" cy="790788"/>
                  <a:chOff x="4227394" y="3605333"/>
                  <a:chExt cx="1504357" cy="790788"/>
                </a:xfrm>
              </p:grpSpPr>
              <p:sp>
                <p:nvSpPr>
                  <p:cNvPr id="550" name="Google Shape;550;p17"/>
                  <p:cNvSpPr/>
                  <p:nvPr/>
                </p:nvSpPr>
                <p:spPr>
                  <a:xfrm>
                    <a:off x="4706418" y="3605333"/>
                    <a:ext cx="546311" cy="469913"/>
                  </a:xfrm>
                  <a:custGeom>
                    <a:avLst/>
                    <a:gdLst/>
                    <a:ahLst/>
                    <a:cxnLst/>
                    <a:rect l="l" t="t" r="r" b="b"/>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551" name="Google Shape;551;p17"/>
                  <p:cNvSpPr txBox="1"/>
                  <p:nvPr/>
                </p:nvSpPr>
                <p:spPr>
                  <a:xfrm>
                    <a:off x="4227394" y="4075246"/>
                    <a:ext cx="1504357" cy="320875"/>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SEZNAM STRANK</a:t>
                    </a:r>
                    <a:endParaRPr sz="1467" b="1" kern="0">
                      <a:solidFill>
                        <a:srgbClr val="191916"/>
                      </a:solidFill>
                      <a:latin typeface="Red Hat Text"/>
                      <a:ea typeface="Red Hat Text"/>
                      <a:cs typeface="Red Hat Text"/>
                      <a:sym typeface="Red Hat Text"/>
                    </a:endParaRPr>
                  </a:p>
                </p:txBody>
              </p:sp>
            </p:grpSp>
            <p:cxnSp>
              <p:nvCxnSpPr>
                <p:cNvPr id="552" name="Google Shape;552;p17"/>
                <p:cNvCxnSpPr/>
                <p:nvPr/>
              </p:nvCxnSpPr>
              <p:spPr>
                <a:xfrm>
                  <a:off x="4989461" y="3275426"/>
                  <a:ext cx="153" cy="245864"/>
                </a:xfrm>
                <a:prstGeom prst="straightConnector1">
                  <a:avLst/>
                </a:prstGeom>
                <a:noFill/>
                <a:ln w="28575" cap="flat" cmpd="sng">
                  <a:solidFill>
                    <a:srgbClr val="191916"/>
                  </a:solidFill>
                  <a:prstDash val="solid"/>
                  <a:round/>
                  <a:headEnd type="none" w="sm" len="sm"/>
                  <a:tailEnd type="stealth" w="med" len="med"/>
                </a:ln>
              </p:spPr>
            </p:cxnSp>
            <p:cxnSp>
              <p:nvCxnSpPr>
                <p:cNvPr id="553" name="Google Shape;553;p17"/>
                <p:cNvCxnSpPr/>
                <p:nvPr/>
              </p:nvCxnSpPr>
              <p:spPr>
                <a:xfrm>
                  <a:off x="4989461" y="2363754"/>
                  <a:ext cx="153" cy="245864"/>
                </a:xfrm>
                <a:prstGeom prst="straightConnector1">
                  <a:avLst/>
                </a:prstGeom>
                <a:noFill/>
                <a:ln w="28575" cap="flat" cmpd="sng">
                  <a:solidFill>
                    <a:srgbClr val="191916"/>
                  </a:solidFill>
                  <a:prstDash val="solid"/>
                  <a:round/>
                  <a:headEnd type="none" w="sm" len="sm"/>
                  <a:tailEnd type="stealth" w="med" len="med"/>
                </a:ln>
              </p:spPr>
            </p:cxnSp>
          </p:grpSp>
          <p:sp>
            <p:nvSpPr>
              <p:cNvPr id="554" name="Google Shape;554;p17"/>
              <p:cNvSpPr/>
              <p:nvPr/>
            </p:nvSpPr>
            <p:spPr>
              <a:xfrm flipH="1">
                <a:off x="5158938" y="1270697"/>
                <a:ext cx="437038" cy="2646623"/>
              </a:xfrm>
              <a:prstGeom prst="leftBrace">
                <a:avLst>
                  <a:gd name="adj1" fmla="val 8333"/>
                  <a:gd name="adj2" fmla="val 50000"/>
                </a:avLst>
              </a:pr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56051A"/>
                  </a:solidFill>
                  <a:latin typeface="Arial"/>
                  <a:ea typeface="Arial"/>
                  <a:cs typeface="Arial"/>
                  <a:sym typeface="Arial"/>
                </a:endParaRPr>
              </a:p>
            </p:txBody>
          </p:sp>
        </p:grpSp>
        <p:grpSp>
          <p:nvGrpSpPr>
            <p:cNvPr id="555" name="Google Shape;555;p17"/>
            <p:cNvGrpSpPr/>
            <p:nvPr/>
          </p:nvGrpSpPr>
          <p:grpSpPr>
            <a:xfrm>
              <a:off x="7596421" y="1641834"/>
              <a:ext cx="1504357" cy="1904353"/>
              <a:chOff x="7596421" y="1641834"/>
              <a:chExt cx="1504357" cy="1904353"/>
            </a:xfrm>
          </p:grpSpPr>
          <p:sp>
            <p:nvSpPr>
              <p:cNvPr id="556" name="Google Shape;556;p17"/>
              <p:cNvSpPr/>
              <p:nvPr/>
            </p:nvSpPr>
            <p:spPr>
              <a:xfrm>
                <a:off x="7919605" y="1641834"/>
                <a:ext cx="851581" cy="812015"/>
              </a:xfrm>
              <a:custGeom>
                <a:avLst/>
                <a:gdLst/>
                <a:ahLst/>
                <a:cxnLst/>
                <a:rect l="l" t="t" r="r" b="b"/>
                <a:pathLst>
                  <a:path w="16766" h="15987" extrusionOk="0">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557" name="Google Shape;557;p17"/>
              <p:cNvSpPr txBox="1"/>
              <p:nvPr/>
            </p:nvSpPr>
            <p:spPr>
              <a:xfrm>
                <a:off x="7596421" y="2453887"/>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ČASOVNICA IZVEDBE</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natančen terminski načrt</a:t>
                </a:r>
                <a:r>
                  <a:rPr lang="en-GB" sz="1467" kern="0">
                    <a:solidFill>
                      <a:srgbClr val="191916"/>
                    </a:solidFill>
                    <a:latin typeface="Red Hat Text"/>
                    <a:ea typeface="Red Hat Text"/>
                    <a:cs typeface="Red Hat Text"/>
                    <a:sym typeface="Red Hat Text"/>
                  </a:rPr>
                  <a:t> vsake aktivnosti posebej, vse do doseženega </a:t>
                </a:r>
                <a:r>
                  <a:rPr lang="en-GB" sz="1467" b="1" kern="0">
                    <a:solidFill>
                      <a:srgbClr val="191916"/>
                    </a:solidFill>
                    <a:latin typeface="Red Hat Text"/>
                    <a:ea typeface="Red Hat Text"/>
                    <a:cs typeface="Red Hat Text"/>
                    <a:sym typeface="Red Hat Text"/>
                  </a:rPr>
                  <a:t>stabilnega posla</a:t>
                </a:r>
                <a:r>
                  <a:rPr lang="en-GB" sz="1467" kern="0">
                    <a:solidFill>
                      <a:srgbClr val="191916"/>
                    </a:solidFill>
                    <a:latin typeface="Red Hat Text"/>
                    <a:ea typeface="Red Hat Text"/>
                    <a:cs typeface="Red Hat Text"/>
                    <a:sym typeface="Red Hat Text"/>
                  </a:rPr>
                  <a:t>.</a:t>
                </a:r>
                <a:endParaRPr sz="1467" kern="0">
                  <a:solidFill>
                    <a:srgbClr val="191916"/>
                  </a:solidFill>
                  <a:latin typeface="Red Hat Text"/>
                  <a:ea typeface="Red Hat Text"/>
                  <a:cs typeface="Red Hat Text"/>
                  <a:sym typeface="Red Hat Text"/>
                </a:endParaRPr>
              </a:p>
            </p:txBody>
          </p:sp>
        </p:grpSp>
        <p:grpSp>
          <p:nvGrpSpPr>
            <p:cNvPr id="558" name="Google Shape;558;p17"/>
            <p:cNvGrpSpPr/>
            <p:nvPr/>
          </p:nvGrpSpPr>
          <p:grpSpPr>
            <a:xfrm>
              <a:off x="5844017" y="4217934"/>
              <a:ext cx="1504357" cy="728717"/>
              <a:chOff x="3742774" y="4181081"/>
              <a:chExt cx="1504357" cy="728717"/>
            </a:xfrm>
          </p:grpSpPr>
          <p:sp>
            <p:nvSpPr>
              <p:cNvPr id="559" name="Google Shape;559;p17"/>
              <p:cNvSpPr txBox="1"/>
              <p:nvPr/>
            </p:nvSpPr>
            <p:spPr>
              <a:xfrm>
                <a:off x="3742774" y="4575750"/>
                <a:ext cx="1504357"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KAJ ŠE LAHKO PONUDIMO?</a:t>
                </a:r>
                <a:endParaRPr sz="1867" kern="0">
                  <a:solidFill>
                    <a:srgbClr val="000000"/>
                  </a:solidFill>
                  <a:latin typeface="Arial"/>
                  <a:cs typeface="Arial"/>
                  <a:sym typeface="Arial"/>
                </a:endParaRPr>
              </a:p>
            </p:txBody>
          </p:sp>
          <p:sp>
            <p:nvSpPr>
              <p:cNvPr id="560" name="Google Shape;560;p17"/>
              <p:cNvSpPr/>
              <p:nvPr/>
            </p:nvSpPr>
            <p:spPr>
              <a:xfrm>
                <a:off x="4141383" y="4181081"/>
                <a:ext cx="707138" cy="394669"/>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cxnSp>
          <p:nvCxnSpPr>
            <p:cNvPr id="561" name="Google Shape;561;p17"/>
            <p:cNvCxnSpPr/>
            <p:nvPr/>
          </p:nvCxnSpPr>
          <p:spPr>
            <a:xfrm>
              <a:off x="6596195" y="3978086"/>
              <a:ext cx="0" cy="187801"/>
            </a:xfrm>
            <a:prstGeom prst="straightConnector1">
              <a:avLst/>
            </a:prstGeom>
            <a:noFill/>
            <a:ln w="28575" cap="flat" cmpd="sng">
              <a:solidFill>
                <a:srgbClr val="191916"/>
              </a:solidFill>
              <a:prstDash val="solid"/>
              <a:round/>
              <a:headEnd type="none" w="sm" len="sm"/>
              <a:tailEnd type="stealth" w="med" len="med"/>
            </a:ln>
          </p:spPr>
        </p:cxnSp>
        <p:cxnSp>
          <p:nvCxnSpPr>
            <p:cNvPr id="562" name="Google Shape;562;p17"/>
            <p:cNvCxnSpPr/>
            <p:nvPr/>
          </p:nvCxnSpPr>
          <p:spPr>
            <a:xfrm rot="10800000">
              <a:off x="5460364" y="4678722"/>
              <a:ext cx="488380" cy="0"/>
            </a:xfrm>
            <a:prstGeom prst="straightConnector1">
              <a:avLst/>
            </a:prstGeom>
            <a:noFill/>
            <a:ln w="28575" cap="flat" cmpd="sng">
              <a:solidFill>
                <a:srgbClr val="191916"/>
              </a:solidFill>
              <a:prstDash val="solid"/>
              <a:round/>
              <a:headEnd type="none" w="sm" len="sm"/>
              <a:tailEnd type="stealth" w="med" len="med"/>
            </a:ln>
          </p:spPr>
        </p:cxnSp>
        <p:cxnSp>
          <p:nvCxnSpPr>
            <p:cNvPr id="563" name="Google Shape;563;p17"/>
            <p:cNvCxnSpPr/>
            <p:nvPr/>
          </p:nvCxnSpPr>
          <p:spPr>
            <a:xfrm rot="10800000">
              <a:off x="470719" y="4677071"/>
              <a:ext cx="843308" cy="0"/>
            </a:xfrm>
            <a:prstGeom prst="straightConnector1">
              <a:avLst/>
            </a:prstGeom>
            <a:noFill/>
            <a:ln w="28575" cap="flat" cmpd="sng">
              <a:solidFill>
                <a:srgbClr val="191916"/>
              </a:solidFill>
              <a:prstDash val="dash"/>
              <a:round/>
              <a:headEnd type="none" w="sm" len="sm"/>
              <a:tailEnd type="stealth" w="med" len="med"/>
            </a:ln>
          </p:spPr>
        </p:cxnSp>
        <p:grpSp>
          <p:nvGrpSpPr>
            <p:cNvPr id="564" name="Google Shape;564;p17"/>
            <p:cNvGrpSpPr/>
            <p:nvPr/>
          </p:nvGrpSpPr>
          <p:grpSpPr>
            <a:xfrm>
              <a:off x="1314026" y="4344528"/>
              <a:ext cx="4039388" cy="668388"/>
              <a:chOff x="3806613" y="2963931"/>
              <a:chExt cx="1530773" cy="1383704"/>
            </a:xfrm>
          </p:grpSpPr>
          <p:sp>
            <p:nvSpPr>
              <p:cNvPr id="565" name="Google Shape;565;p17"/>
              <p:cNvSpPr/>
              <p:nvPr/>
            </p:nvSpPr>
            <p:spPr>
              <a:xfrm>
                <a:off x="3806613" y="3020906"/>
                <a:ext cx="1530773" cy="1294979"/>
              </a:xfrm>
              <a:custGeom>
                <a:avLst/>
                <a:gdLst/>
                <a:ahLst/>
                <a:cxnLst/>
                <a:rect l="l" t="t" r="r" b="b"/>
                <a:pathLst>
                  <a:path w="1530773" h="1294979" fill="none" extrusionOk="0">
                    <a:moveTo>
                      <a:pt x="0" y="0"/>
                    </a:moveTo>
                    <a:cubicBezTo>
                      <a:pt x="221995" y="-44223"/>
                      <a:pt x="342252" y="39661"/>
                      <a:pt x="494950" y="0"/>
                    </a:cubicBezTo>
                    <a:cubicBezTo>
                      <a:pt x="647648" y="-39661"/>
                      <a:pt x="885948" y="7167"/>
                      <a:pt x="1005208" y="0"/>
                    </a:cubicBezTo>
                    <a:cubicBezTo>
                      <a:pt x="1124468" y="-7167"/>
                      <a:pt x="1388432" y="6024"/>
                      <a:pt x="1530773" y="0"/>
                    </a:cubicBezTo>
                    <a:cubicBezTo>
                      <a:pt x="1571267" y="128509"/>
                      <a:pt x="1525926" y="339833"/>
                      <a:pt x="1530773" y="444609"/>
                    </a:cubicBezTo>
                    <a:cubicBezTo>
                      <a:pt x="1535620" y="549385"/>
                      <a:pt x="1529102" y="643805"/>
                      <a:pt x="1530773" y="837420"/>
                    </a:cubicBezTo>
                    <a:cubicBezTo>
                      <a:pt x="1532444" y="1031035"/>
                      <a:pt x="1482368" y="1070455"/>
                      <a:pt x="1530773" y="1294979"/>
                    </a:cubicBezTo>
                    <a:cubicBezTo>
                      <a:pt x="1348076" y="1332357"/>
                      <a:pt x="1166292" y="1255481"/>
                      <a:pt x="989900" y="1294979"/>
                    </a:cubicBezTo>
                    <a:cubicBezTo>
                      <a:pt x="813508" y="1334477"/>
                      <a:pt x="670602" y="1283830"/>
                      <a:pt x="449027" y="1294979"/>
                    </a:cubicBezTo>
                    <a:cubicBezTo>
                      <a:pt x="227452" y="1306128"/>
                      <a:pt x="184130" y="1276973"/>
                      <a:pt x="0" y="1294979"/>
                    </a:cubicBezTo>
                    <a:cubicBezTo>
                      <a:pt x="-12753" y="1103303"/>
                      <a:pt x="322" y="1084720"/>
                      <a:pt x="0" y="876269"/>
                    </a:cubicBezTo>
                    <a:cubicBezTo>
                      <a:pt x="-322" y="667818"/>
                      <a:pt x="26804" y="633238"/>
                      <a:pt x="0" y="444609"/>
                    </a:cubicBezTo>
                    <a:cubicBezTo>
                      <a:pt x="-26804" y="255980"/>
                      <a:pt x="5535" y="99603"/>
                      <a:pt x="0" y="0"/>
                    </a:cubicBezTo>
                    <a:close/>
                  </a:path>
                  <a:path w="1530773" h="1294979" extrusionOk="0">
                    <a:moveTo>
                      <a:pt x="0" y="0"/>
                    </a:moveTo>
                    <a:cubicBezTo>
                      <a:pt x="119777" y="-41413"/>
                      <a:pt x="393059" y="23513"/>
                      <a:pt x="494950" y="0"/>
                    </a:cubicBezTo>
                    <a:cubicBezTo>
                      <a:pt x="596841" y="-23513"/>
                      <a:pt x="727686" y="39997"/>
                      <a:pt x="959284" y="0"/>
                    </a:cubicBezTo>
                    <a:cubicBezTo>
                      <a:pt x="1190882" y="-39997"/>
                      <a:pt x="1275363" y="41446"/>
                      <a:pt x="1530773" y="0"/>
                    </a:cubicBezTo>
                    <a:cubicBezTo>
                      <a:pt x="1543188" y="124337"/>
                      <a:pt x="1487433" y="228999"/>
                      <a:pt x="1530773" y="418710"/>
                    </a:cubicBezTo>
                    <a:cubicBezTo>
                      <a:pt x="1574113" y="608421"/>
                      <a:pt x="1497520" y="707225"/>
                      <a:pt x="1530773" y="824470"/>
                    </a:cubicBezTo>
                    <a:cubicBezTo>
                      <a:pt x="1564026" y="941715"/>
                      <a:pt x="1498431" y="1094729"/>
                      <a:pt x="1530773" y="1294979"/>
                    </a:cubicBezTo>
                    <a:cubicBezTo>
                      <a:pt x="1406849" y="1300548"/>
                      <a:pt x="1195464" y="1276481"/>
                      <a:pt x="1020515" y="1294979"/>
                    </a:cubicBezTo>
                    <a:cubicBezTo>
                      <a:pt x="845566" y="1313477"/>
                      <a:pt x="591557" y="1270050"/>
                      <a:pt x="479642" y="1294979"/>
                    </a:cubicBezTo>
                    <a:cubicBezTo>
                      <a:pt x="367727" y="1319908"/>
                      <a:pt x="171546" y="1279703"/>
                      <a:pt x="0" y="1294979"/>
                    </a:cubicBezTo>
                    <a:cubicBezTo>
                      <a:pt x="-15060" y="1106227"/>
                      <a:pt x="2060" y="960568"/>
                      <a:pt x="0" y="863319"/>
                    </a:cubicBezTo>
                    <a:cubicBezTo>
                      <a:pt x="-2060" y="766070"/>
                      <a:pt x="864" y="542650"/>
                      <a:pt x="0" y="444609"/>
                    </a:cubicBezTo>
                    <a:cubicBezTo>
                      <a:pt x="-864" y="346568"/>
                      <a:pt x="27288" y="97318"/>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566" name="Google Shape;566;p17"/>
              <p:cNvSpPr txBox="1"/>
              <p:nvPr/>
            </p:nvSpPr>
            <p:spPr>
              <a:xfrm>
                <a:off x="4048977" y="2963931"/>
                <a:ext cx="1275202" cy="1383704"/>
              </a:xfrm>
              <a:prstGeom prst="rect">
                <a:avLst/>
              </a:prstGeom>
              <a:noFill/>
              <a:ln>
                <a:noFill/>
              </a:ln>
            </p:spPr>
            <p:txBody>
              <a:bodyPr spcFirstLastPara="1" wrap="square" lIns="0" tIns="0" rIns="0" bIns="0" anchor="ctr" anchorCtr="0">
                <a:noAutofit/>
              </a:bodyPr>
              <a:lstStyle/>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…ali lahko </a:t>
                </a:r>
                <a:r>
                  <a:rPr lang="en-GB" sz="1467" b="1" kern="0">
                    <a:solidFill>
                      <a:srgbClr val="FFFFFF"/>
                    </a:solidFill>
                    <a:latin typeface="Red Hat Text"/>
                    <a:ea typeface="Red Hat Text"/>
                    <a:cs typeface="Red Hat Text"/>
                    <a:sym typeface="Red Hat Text"/>
                  </a:rPr>
                  <a:t>nagovorimo še kakšno skupino strank</a:t>
                </a:r>
                <a:r>
                  <a:rPr lang="en-GB" sz="1467" kern="0">
                    <a:solidFill>
                      <a:srgbClr val="FFFFFF"/>
                    </a:solidFill>
                    <a:latin typeface="Red Hat Text"/>
                    <a:ea typeface="Red Hat Text"/>
                    <a:cs typeface="Red Hat Text"/>
                    <a:sym typeface="Red Hat Text"/>
                  </a:rPr>
                  <a:t>?</a:t>
                </a:r>
                <a:br>
                  <a:rPr lang="en-GB" sz="1467" kern="0">
                    <a:solidFill>
                      <a:srgbClr val="FFFFFF"/>
                    </a:solidFill>
                    <a:latin typeface="Red Hat Text"/>
                    <a:ea typeface="Red Hat Text"/>
                    <a:cs typeface="Red Hat Text"/>
                    <a:sym typeface="Red Hat Text"/>
                  </a:rPr>
                </a:br>
                <a:r>
                  <a:rPr lang="en-GB" sz="1467" kern="0">
                    <a:solidFill>
                      <a:srgbClr val="FFFFFF"/>
                    </a:solidFill>
                    <a:latin typeface="Red Hat Text"/>
                    <a:ea typeface="Red Hat Text"/>
                    <a:cs typeface="Red Hat Text"/>
                    <a:sym typeface="Red Hat Text"/>
                  </a:rPr>
                  <a:t>…ali lahko </a:t>
                </a:r>
                <a:r>
                  <a:rPr lang="en-GB" sz="1467" b="1" kern="0">
                    <a:solidFill>
                      <a:srgbClr val="FFFFFF"/>
                    </a:solidFill>
                    <a:latin typeface="Red Hat Text"/>
                    <a:ea typeface="Red Hat Text"/>
                    <a:cs typeface="Red Hat Text"/>
                    <a:sym typeface="Red Hat Text"/>
                  </a:rPr>
                  <a:t>ponudimo še kakšen produkt</a:t>
                </a:r>
                <a:r>
                  <a:rPr lang="en-GB" sz="1467" kern="0">
                    <a:solidFill>
                      <a:srgbClr val="FFFFFF"/>
                    </a:solidFill>
                    <a:latin typeface="Red Hat Text"/>
                    <a:ea typeface="Red Hat Text"/>
                    <a:cs typeface="Red Hat Text"/>
                    <a:sym typeface="Red Hat Text"/>
                  </a:rPr>
                  <a:t>?</a:t>
                </a:r>
                <a:endParaRPr sz="1867" kern="0">
                  <a:solidFill>
                    <a:srgbClr val="000000"/>
                  </a:solidFill>
                  <a:latin typeface="Arial"/>
                  <a:cs typeface="Arial"/>
                  <a:sym typeface="Arial"/>
                </a:endParaRPr>
              </a:p>
            </p:txBody>
          </p:sp>
        </p:grpSp>
        <p:sp>
          <p:nvSpPr>
            <p:cNvPr id="567" name="Google Shape;567;p17"/>
            <p:cNvSpPr/>
            <p:nvPr/>
          </p:nvSpPr>
          <p:spPr>
            <a:xfrm>
              <a:off x="1423864" y="4417300"/>
              <a:ext cx="452493" cy="522845"/>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cxnSp>
          <p:nvCxnSpPr>
            <p:cNvPr id="568" name="Google Shape;568;p17"/>
            <p:cNvCxnSpPr/>
            <p:nvPr/>
          </p:nvCxnSpPr>
          <p:spPr>
            <a:xfrm rot="10800000">
              <a:off x="4601159" y="3978086"/>
              <a:ext cx="76" cy="402310"/>
            </a:xfrm>
            <a:prstGeom prst="straightConnector1">
              <a:avLst/>
            </a:prstGeom>
            <a:noFill/>
            <a:ln w="28575" cap="flat" cmpd="sng">
              <a:solidFill>
                <a:srgbClr val="191916"/>
              </a:solidFill>
              <a:prstDash val="dash"/>
              <a:round/>
              <a:headEnd type="none" w="sm" len="sm"/>
              <a:tailEnd type="stealth" w="med" len="med"/>
            </a:ln>
          </p:spPr>
        </p:cxnSp>
      </p:gr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2"/>
        <p:cNvGrpSpPr/>
        <p:nvPr/>
      </p:nvGrpSpPr>
      <p:grpSpPr>
        <a:xfrm>
          <a:off x="0" y="0"/>
          <a:ext cx="0" cy="0"/>
          <a:chOff x="0" y="0"/>
          <a:chExt cx="0" cy="0"/>
        </a:xfrm>
      </p:grpSpPr>
      <p:grpSp>
        <p:nvGrpSpPr>
          <p:cNvPr id="574" name="Google Shape;574;p18"/>
          <p:cNvGrpSpPr/>
          <p:nvPr/>
        </p:nvGrpSpPr>
        <p:grpSpPr>
          <a:xfrm>
            <a:off x="303116" y="262465"/>
            <a:ext cx="9717797" cy="1463827"/>
            <a:chOff x="362804" y="1185332"/>
            <a:chExt cx="7288348" cy="1097870"/>
          </a:xfrm>
        </p:grpSpPr>
        <p:sp>
          <p:nvSpPr>
            <p:cNvPr id="575" name="Google Shape;575;p18"/>
            <p:cNvSpPr/>
            <p:nvPr/>
          </p:nvSpPr>
          <p:spPr>
            <a:xfrm>
              <a:off x="362804" y="1185332"/>
              <a:ext cx="7288348" cy="1097870"/>
            </a:xfrm>
            <a:custGeom>
              <a:avLst/>
              <a:gdLst/>
              <a:ahLst/>
              <a:cxnLst/>
              <a:rect l="l" t="t" r="r" b="b"/>
              <a:pathLst>
                <a:path w="7288348" h="1097870" fill="none" extrusionOk="0">
                  <a:moveTo>
                    <a:pt x="0" y="0"/>
                  </a:moveTo>
                  <a:cubicBezTo>
                    <a:pt x="224050" y="-76022"/>
                    <a:pt x="504321" y="65005"/>
                    <a:pt x="633526" y="0"/>
                  </a:cubicBezTo>
                  <a:cubicBezTo>
                    <a:pt x="762731" y="-65005"/>
                    <a:pt x="882704" y="6287"/>
                    <a:pt x="1121284" y="0"/>
                  </a:cubicBezTo>
                  <a:cubicBezTo>
                    <a:pt x="1359864" y="-6287"/>
                    <a:pt x="1488908" y="45388"/>
                    <a:pt x="1681926" y="0"/>
                  </a:cubicBezTo>
                  <a:cubicBezTo>
                    <a:pt x="1874944" y="-45388"/>
                    <a:pt x="2237111" y="22754"/>
                    <a:pt x="2388336" y="0"/>
                  </a:cubicBezTo>
                  <a:cubicBezTo>
                    <a:pt x="2539561" y="-22754"/>
                    <a:pt x="2600899" y="17161"/>
                    <a:pt x="2803211" y="0"/>
                  </a:cubicBezTo>
                  <a:cubicBezTo>
                    <a:pt x="3005523" y="-17161"/>
                    <a:pt x="3221900" y="70266"/>
                    <a:pt x="3436736" y="0"/>
                  </a:cubicBezTo>
                  <a:cubicBezTo>
                    <a:pt x="3651572" y="-70266"/>
                    <a:pt x="3732302" y="5828"/>
                    <a:pt x="3851612" y="0"/>
                  </a:cubicBezTo>
                  <a:cubicBezTo>
                    <a:pt x="3970922" y="-5828"/>
                    <a:pt x="4289751" y="61897"/>
                    <a:pt x="4412254" y="0"/>
                  </a:cubicBezTo>
                  <a:cubicBezTo>
                    <a:pt x="4534757" y="-61897"/>
                    <a:pt x="4840450" y="61230"/>
                    <a:pt x="5045779" y="0"/>
                  </a:cubicBezTo>
                  <a:cubicBezTo>
                    <a:pt x="5251109" y="-61230"/>
                    <a:pt x="5283651" y="19054"/>
                    <a:pt x="5387771" y="0"/>
                  </a:cubicBezTo>
                  <a:cubicBezTo>
                    <a:pt x="5491891" y="-19054"/>
                    <a:pt x="5633792" y="16930"/>
                    <a:pt x="5729763" y="0"/>
                  </a:cubicBezTo>
                  <a:cubicBezTo>
                    <a:pt x="5825734" y="-16930"/>
                    <a:pt x="6188001" y="73086"/>
                    <a:pt x="6436172" y="0"/>
                  </a:cubicBezTo>
                  <a:cubicBezTo>
                    <a:pt x="6684343" y="-73086"/>
                    <a:pt x="7043842" y="58671"/>
                    <a:pt x="7288348" y="0"/>
                  </a:cubicBezTo>
                  <a:cubicBezTo>
                    <a:pt x="7297500" y="172430"/>
                    <a:pt x="7244712" y="279883"/>
                    <a:pt x="7288348" y="515999"/>
                  </a:cubicBezTo>
                  <a:cubicBezTo>
                    <a:pt x="7331984" y="752115"/>
                    <a:pt x="7273248" y="862830"/>
                    <a:pt x="7288348" y="1097870"/>
                  </a:cubicBezTo>
                  <a:cubicBezTo>
                    <a:pt x="7094814" y="1144927"/>
                    <a:pt x="6851124" y="1028587"/>
                    <a:pt x="6654822" y="1097870"/>
                  </a:cubicBezTo>
                  <a:cubicBezTo>
                    <a:pt x="6458520" y="1167153"/>
                    <a:pt x="6275883" y="1094570"/>
                    <a:pt x="6021297" y="1097870"/>
                  </a:cubicBezTo>
                  <a:cubicBezTo>
                    <a:pt x="5766711" y="1101170"/>
                    <a:pt x="5618670" y="1050916"/>
                    <a:pt x="5460655" y="1097870"/>
                  </a:cubicBezTo>
                  <a:cubicBezTo>
                    <a:pt x="5302640" y="1144824"/>
                    <a:pt x="4917309" y="1069844"/>
                    <a:pt x="4754245" y="1097870"/>
                  </a:cubicBezTo>
                  <a:cubicBezTo>
                    <a:pt x="4591181" y="1125896"/>
                    <a:pt x="4340589" y="1073537"/>
                    <a:pt x="4047836" y="1097870"/>
                  </a:cubicBezTo>
                  <a:cubicBezTo>
                    <a:pt x="3755083" y="1122203"/>
                    <a:pt x="3548106" y="1027083"/>
                    <a:pt x="3414311" y="1097870"/>
                  </a:cubicBezTo>
                  <a:cubicBezTo>
                    <a:pt x="3280517" y="1168657"/>
                    <a:pt x="3063091" y="1080509"/>
                    <a:pt x="2780785" y="1097870"/>
                  </a:cubicBezTo>
                  <a:cubicBezTo>
                    <a:pt x="2498479" y="1115231"/>
                    <a:pt x="2369989" y="1035904"/>
                    <a:pt x="2147259" y="1097870"/>
                  </a:cubicBezTo>
                  <a:cubicBezTo>
                    <a:pt x="1924529" y="1159836"/>
                    <a:pt x="1921546" y="1067603"/>
                    <a:pt x="1732384" y="1097870"/>
                  </a:cubicBezTo>
                  <a:cubicBezTo>
                    <a:pt x="1543223" y="1128137"/>
                    <a:pt x="1321082" y="1087780"/>
                    <a:pt x="1025975" y="1097870"/>
                  </a:cubicBezTo>
                  <a:cubicBezTo>
                    <a:pt x="730868" y="1107960"/>
                    <a:pt x="327438" y="1053419"/>
                    <a:pt x="0" y="1097870"/>
                  </a:cubicBezTo>
                  <a:cubicBezTo>
                    <a:pt x="-46352" y="991359"/>
                    <a:pt x="32158" y="704911"/>
                    <a:pt x="0" y="581871"/>
                  </a:cubicBezTo>
                  <a:cubicBezTo>
                    <a:pt x="-32158" y="458831"/>
                    <a:pt x="41419" y="147326"/>
                    <a:pt x="0" y="0"/>
                  </a:cubicBezTo>
                  <a:close/>
                </a:path>
                <a:path w="7288348" h="1097870" extrusionOk="0">
                  <a:moveTo>
                    <a:pt x="0" y="0"/>
                  </a:moveTo>
                  <a:cubicBezTo>
                    <a:pt x="101372" y="-35611"/>
                    <a:pt x="340798" y="21909"/>
                    <a:pt x="487759" y="0"/>
                  </a:cubicBezTo>
                  <a:cubicBezTo>
                    <a:pt x="634720" y="-21909"/>
                    <a:pt x="660534" y="17046"/>
                    <a:pt x="829750" y="0"/>
                  </a:cubicBezTo>
                  <a:cubicBezTo>
                    <a:pt x="998966" y="-17046"/>
                    <a:pt x="1383227" y="38730"/>
                    <a:pt x="1536160" y="0"/>
                  </a:cubicBezTo>
                  <a:cubicBezTo>
                    <a:pt x="1689093" y="-38730"/>
                    <a:pt x="1835108" y="37178"/>
                    <a:pt x="2023918" y="0"/>
                  </a:cubicBezTo>
                  <a:cubicBezTo>
                    <a:pt x="2212728" y="-37178"/>
                    <a:pt x="2270991" y="46753"/>
                    <a:pt x="2511677" y="0"/>
                  </a:cubicBezTo>
                  <a:cubicBezTo>
                    <a:pt x="2752363" y="-46753"/>
                    <a:pt x="3032928" y="55013"/>
                    <a:pt x="3218086" y="0"/>
                  </a:cubicBezTo>
                  <a:cubicBezTo>
                    <a:pt x="3403244" y="-55013"/>
                    <a:pt x="3517917" y="9822"/>
                    <a:pt x="3632961" y="0"/>
                  </a:cubicBezTo>
                  <a:cubicBezTo>
                    <a:pt x="3748006" y="-9822"/>
                    <a:pt x="4094171" y="64605"/>
                    <a:pt x="4339370" y="0"/>
                  </a:cubicBezTo>
                  <a:cubicBezTo>
                    <a:pt x="4584569" y="-64605"/>
                    <a:pt x="4827714" y="40908"/>
                    <a:pt x="5045779" y="0"/>
                  </a:cubicBezTo>
                  <a:cubicBezTo>
                    <a:pt x="5263844" y="-40908"/>
                    <a:pt x="5400709" y="65967"/>
                    <a:pt x="5606422" y="0"/>
                  </a:cubicBezTo>
                  <a:cubicBezTo>
                    <a:pt x="5812135" y="-65967"/>
                    <a:pt x="6024109" y="4016"/>
                    <a:pt x="6312831" y="0"/>
                  </a:cubicBezTo>
                  <a:cubicBezTo>
                    <a:pt x="6601553" y="-4016"/>
                    <a:pt x="6695451" y="27809"/>
                    <a:pt x="6800589" y="0"/>
                  </a:cubicBezTo>
                  <a:cubicBezTo>
                    <a:pt x="6905727" y="-27809"/>
                    <a:pt x="7069161" y="42577"/>
                    <a:pt x="7288348" y="0"/>
                  </a:cubicBezTo>
                  <a:cubicBezTo>
                    <a:pt x="7342720" y="187041"/>
                    <a:pt x="7286585" y="403595"/>
                    <a:pt x="7288348" y="559914"/>
                  </a:cubicBezTo>
                  <a:cubicBezTo>
                    <a:pt x="7290111" y="716233"/>
                    <a:pt x="7262102" y="908035"/>
                    <a:pt x="7288348" y="1097870"/>
                  </a:cubicBezTo>
                  <a:cubicBezTo>
                    <a:pt x="7148836" y="1161460"/>
                    <a:pt x="6976488" y="1047298"/>
                    <a:pt x="6727706" y="1097870"/>
                  </a:cubicBezTo>
                  <a:cubicBezTo>
                    <a:pt x="6478924" y="1148442"/>
                    <a:pt x="6267522" y="1059678"/>
                    <a:pt x="6021297" y="1097870"/>
                  </a:cubicBezTo>
                  <a:cubicBezTo>
                    <a:pt x="5775072" y="1136062"/>
                    <a:pt x="5728971" y="1086828"/>
                    <a:pt x="5460655" y="1097870"/>
                  </a:cubicBezTo>
                  <a:cubicBezTo>
                    <a:pt x="5192339" y="1108912"/>
                    <a:pt x="5263407" y="1075399"/>
                    <a:pt x="5118663" y="1097870"/>
                  </a:cubicBezTo>
                  <a:cubicBezTo>
                    <a:pt x="4973919" y="1120341"/>
                    <a:pt x="4880439" y="1089577"/>
                    <a:pt x="4703788" y="1097870"/>
                  </a:cubicBezTo>
                  <a:cubicBezTo>
                    <a:pt x="4527138" y="1106163"/>
                    <a:pt x="4280960" y="1084714"/>
                    <a:pt x="3997379" y="1097870"/>
                  </a:cubicBezTo>
                  <a:cubicBezTo>
                    <a:pt x="3713798" y="1111026"/>
                    <a:pt x="3609645" y="1081463"/>
                    <a:pt x="3436736" y="1097870"/>
                  </a:cubicBezTo>
                  <a:cubicBezTo>
                    <a:pt x="3263827" y="1114277"/>
                    <a:pt x="3130327" y="1085042"/>
                    <a:pt x="3021861" y="1097870"/>
                  </a:cubicBezTo>
                  <a:cubicBezTo>
                    <a:pt x="2913396" y="1110698"/>
                    <a:pt x="2715090" y="1077609"/>
                    <a:pt x="2461219" y="1097870"/>
                  </a:cubicBezTo>
                  <a:cubicBezTo>
                    <a:pt x="2207348" y="1118131"/>
                    <a:pt x="2284253" y="1068366"/>
                    <a:pt x="2119227" y="1097870"/>
                  </a:cubicBezTo>
                  <a:cubicBezTo>
                    <a:pt x="1954201" y="1127374"/>
                    <a:pt x="1900985" y="1079102"/>
                    <a:pt x="1777236" y="1097870"/>
                  </a:cubicBezTo>
                  <a:cubicBezTo>
                    <a:pt x="1653487" y="1116638"/>
                    <a:pt x="1378412" y="1078945"/>
                    <a:pt x="1216593" y="1097870"/>
                  </a:cubicBezTo>
                  <a:cubicBezTo>
                    <a:pt x="1054774" y="1116795"/>
                    <a:pt x="935947" y="1069126"/>
                    <a:pt x="801718" y="1097870"/>
                  </a:cubicBezTo>
                  <a:cubicBezTo>
                    <a:pt x="667490" y="1126614"/>
                    <a:pt x="300446" y="1048374"/>
                    <a:pt x="0" y="1097870"/>
                  </a:cubicBezTo>
                  <a:cubicBezTo>
                    <a:pt x="-51666" y="982808"/>
                    <a:pt x="40960" y="819153"/>
                    <a:pt x="0" y="570892"/>
                  </a:cubicBezTo>
                  <a:cubicBezTo>
                    <a:pt x="-40960" y="322631"/>
                    <a:pt x="37958" y="177765"/>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576" name="Google Shape;576;p18"/>
            <p:cNvSpPr txBox="1"/>
            <p:nvPr/>
          </p:nvSpPr>
          <p:spPr>
            <a:xfrm>
              <a:off x="1554169" y="1623741"/>
              <a:ext cx="6094596" cy="6411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GB" sz="4267" kern="0">
                  <a:solidFill>
                    <a:srgbClr val="FFFFFF"/>
                  </a:solidFill>
                  <a:latin typeface="Zilla Slab"/>
                  <a:ea typeface="Zilla Slab"/>
                  <a:cs typeface="Zilla Slab"/>
                  <a:sym typeface="Zilla Slab"/>
                </a:rPr>
                <a:t>od tu dalje ni več splošnih pravil, podjetja so zelo </a:t>
              </a:r>
              <a:r>
                <a:rPr lang="en-GB" sz="4267" b="1" kern="0">
                  <a:solidFill>
                    <a:srgbClr val="FFFFFF"/>
                  </a:solidFill>
                  <a:latin typeface="Zilla Slab"/>
                  <a:ea typeface="Zilla Slab"/>
                  <a:cs typeface="Zilla Slab"/>
                  <a:sym typeface="Zilla Slab"/>
                </a:rPr>
                <a:t>raznolika</a:t>
              </a:r>
              <a:endParaRPr sz="4267" b="1" kern="0">
                <a:solidFill>
                  <a:srgbClr val="FFFFFF"/>
                </a:solidFill>
                <a:latin typeface="Zilla Slab"/>
                <a:ea typeface="Zilla Slab"/>
                <a:cs typeface="Zilla Slab"/>
                <a:sym typeface="Zilla Slab"/>
              </a:endParaRPr>
            </a:p>
          </p:txBody>
        </p:sp>
        <p:pic>
          <p:nvPicPr>
            <p:cNvPr id="577" name="Google Shape;577;p18" descr="A close up of a logo&#10;&#10;Description automatically generated"/>
            <p:cNvPicPr preferRelativeResize="0"/>
            <p:nvPr/>
          </p:nvPicPr>
          <p:blipFill rotWithShape="1">
            <a:blip r:embed="rId4">
              <a:alphaModFix/>
            </a:blip>
            <a:srcRect/>
            <a:stretch/>
          </p:blipFill>
          <p:spPr>
            <a:xfrm>
              <a:off x="442236" y="1285128"/>
              <a:ext cx="1028298" cy="898278"/>
            </a:xfrm>
            <a:prstGeom prst="rect">
              <a:avLst/>
            </a:prstGeom>
            <a:noFill/>
            <a:ln>
              <a:noFill/>
            </a:ln>
          </p:spPr>
        </p:pic>
      </p:grpSp>
      <p:sp>
        <p:nvSpPr>
          <p:cNvPr id="578" name="Google Shape;578;p18"/>
          <p:cNvSpPr/>
          <p:nvPr/>
        </p:nvSpPr>
        <p:spPr>
          <a:xfrm>
            <a:off x="7237836" y="4036907"/>
            <a:ext cx="2783077" cy="1481103"/>
          </a:xfrm>
          <a:custGeom>
            <a:avLst/>
            <a:gdLst/>
            <a:ahLst/>
            <a:cxnLst/>
            <a:rect l="l" t="t" r="r" b="b"/>
            <a:pathLst>
              <a:path w="2087308" h="1110827" extrusionOk="0">
                <a:moveTo>
                  <a:pt x="0" y="0"/>
                </a:moveTo>
                <a:cubicBezTo>
                  <a:pt x="226862" y="11138"/>
                  <a:pt x="366366" y="27571"/>
                  <a:pt x="716642" y="0"/>
                </a:cubicBezTo>
                <a:cubicBezTo>
                  <a:pt x="1066918" y="-27571"/>
                  <a:pt x="1198873" y="24688"/>
                  <a:pt x="1433285" y="0"/>
                </a:cubicBezTo>
                <a:cubicBezTo>
                  <a:pt x="1667697" y="-24688"/>
                  <a:pt x="1837448" y="17405"/>
                  <a:pt x="2087308" y="0"/>
                </a:cubicBezTo>
                <a:cubicBezTo>
                  <a:pt x="2071899" y="235598"/>
                  <a:pt x="2082036" y="417254"/>
                  <a:pt x="2087308" y="533197"/>
                </a:cubicBezTo>
                <a:cubicBezTo>
                  <a:pt x="2092580" y="649140"/>
                  <a:pt x="2084368" y="981302"/>
                  <a:pt x="2087308" y="1110827"/>
                </a:cubicBezTo>
                <a:cubicBezTo>
                  <a:pt x="1869327" y="1104695"/>
                  <a:pt x="1689844" y="1087520"/>
                  <a:pt x="1349793" y="1110827"/>
                </a:cubicBezTo>
                <a:cubicBezTo>
                  <a:pt x="1009743" y="1134134"/>
                  <a:pt x="918143" y="1104946"/>
                  <a:pt x="674896" y="1110827"/>
                </a:cubicBezTo>
                <a:cubicBezTo>
                  <a:pt x="431649" y="1116708"/>
                  <a:pt x="212405" y="1121495"/>
                  <a:pt x="0" y="1110827"/>
                </a:cubicBezTo>
                <a:cubicBezTo>
                  <a:pt x="-10868" y="962535"/>
                  <a:pt x="-15555" y="840566"/>
                  <a:pt x="0" y="577630"/>
                </a:cubicBezTo>
                <a:cubicBezTo>
                  <a:pt x="15555" y="314694"/>
                  <a:pt x="14670" y="238076"/>
                  <a:pt x="0" y="0"/>
                </a:cubicBezTo>
                <a:close/>
              </a:path>
              <a:path w="2087308" h="1110827" fill="none" extrusionOk="0">
                <a:moveTo>
                  <a:pt x="-101568" y="0"/>
                </a:moveTo>
                <a:cubicBezTo>
                  <a:pt x="-119651" y="169134"/>
                  <a:pt x="-113905" y="354411"/>
                  <a:pt x="-101568" y="555414"/>
                </a:cubicBezTo>
                <a:cubicBezTo>
                  <a:pt x="-89231" y="756417"/>
                  <a:pt x="-106308" y="873662"/>
                  <a:pt x="-101568" y="1110827"/>
                </a:cubicBezTo>
                <a:cubicBezTo>
                  <a:pt x="-113492" y="990973"/>
                  <a:pt x="-90356" y="705564"/>
                  <a:pt x="-101568" y="566522"/>
                </a:cubicBezTo>
                <a:cubicBezTo>
                  <a:pt x="-112780" y="427481"/>
                  <a:pt x="-119895" y="188361"/>
                  <a:pt x="-101568" y="0"/>
                </a:cubicBezTo>
                <a:close/>
              </a:path>
              <a:path w="2087308" h="1110827" fill="none" extrusionOk="0">
                <a:moveTo>
                  <a:pt x="-101568" y="216045"/>
                </a:moveTo>
                <a:cubicBezTo>
                  <a:pt x="-163358" y="207655"/>
                  <a:pt x="-256948" y="216318"/>
                  <a:pt x="-347892" y="208280"/>
                </a:cubicBezTo>
                <a:cubicBezTo>
                  <a:pt x="-491139" y="357390"/>
                  <a:pt x="-628896" y="494099"/>
                  <a:pt x="-813646" y="639773"/>
                </a:cubicBezTo>
                <a:cubicBezTo>
                  <a:pt x="-998396" y="785447"/>
                  <a:pt x="-1157931" y="949286"/>
                  <a:pt x="-1298410" y="1088877"/>
                </a:cubicBezTo>
              </a:path>
            </a:pathLst>
          </a:custGeom>
          <a:noFill/>
          <a:ln w="28575"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579" name="Google Shape;579;p18"/>
          <p:cNvSpPr txBox="1"/>
          <p:nvPr/>
        </p:nvSpPr>
        <p:spPr>
          <a:xfrm>
            <a:off x="7237835" y="4036907"/>
            <a:ext cx="2779896" cy="1481103"/>
          </a:xfrm>
          <a:prstGeom prst="rect">
            <a:avLst/>
          </a:prstGeom>
          <a:solidFill>
            <a:srgbClr val="191916">
              <a:alpha val="24705"/>
            </a:srgbClr>
          </a:solidFill>
          <a:ln>
            <a:noFill/>
          </a:ln>
        </p:spPr>
        <p:txBody>
          <a:bodyPr spcFirstLastPara="1" wrap="square" lIns="0" tIns="0" rIns="0" bIns="0" anchor="t" anchorCtr="0">
            <a:noAutofit/>
          </a:bodyPr>
          <a:lstStyle/>
          <a:p>
            <a:pPr algn="ctr" defTabSz="1219170">
              <a:lnSpc>
                <a:spcPct val="90000"/>
              </a:lnSpc>
              <a:buClr>
                <a:srgbClr val="ED8227"/>
              </a:buClr>
              <a:buSzPts val="2800"/>
              <a:defRPr/>
            </a:pPr>
            <a:r>
              <a:rPr lang="en-GB" sz="533" b="1" kern="0">
                <a:solidFill>
                  <a:srgbClr val="191916"/>
                </a:solidFill>
                <a:latin typeface="Zilla Slab"/>
                <a:ea typeface="Zilla Slab"/>
                <a:cs typeface="Zilla Slab"/>
                <a:sym typeface="Zilla Slab"/>
              </a:rPr>
              <a:t> </a:t>
            </a:r>
            <a:br>
              <a:rPr lang="en-GB" sz="2667" b="1" kern="0">
                <a:solidFill>
                  <a:srgbClr val="191916"/>
                </a:solidFill>
                <a:latin typeface="Zilla Slab"/>
                <a:ea typeface="Zilla Slab"/>
                <a:cs typeface="Zilla Slab"/>
                <a:sym typeface="Zilla Slab"/>
              </a:rPr>
            </a:br>
            <a:r>
              <a:rPr lang="en-GB" sz="2667" b="1" kern="0">
                <a:solidFill>
                  <a:srgbClr val="191916"/>
                </a:solidFill>
                <a:latin typeface="Zilla Slab"/>
                <a:ea typeface="Zilla Slab"/>
                <a:cs typeface="Zilla Slab"/>
                <a:sym typeface="Zilla Slab"/>
              </a:rPr>
              <a:t>rast podjetja</a:t>
            </a:r>
            <a:endParaRPr sz="2667" b="1" kern="0">
              <a:solidFill>
                <a:srgbClr val="191916"/>
              </a:solidFill>
              <a:latin typeface="Zilla Slab"/>
              <a:ea typeface="Zilla Slab"/>
              <a:cs typeface="Zilla Slab"/>
              <a:sym typeface="Zilla Slab"/>
            </a:endParaRPr>
          </a:p>
          <a:p>
            <a:pPr algn="ctr" defTabSz="1219170">
              <a:lnSpc>
                <a:spcPct val="90000"/>
              </a:lnSpc>
              <a:buClr>
                <a:srgbClr val="ED8227"/>
              </a:buClr>
              <a:buSzPts val="2800"/>
              <a:defRPr/>
            </a:pPr>
            <a:r>
              <a:rPr lang="en-GB" sz="2400" kern="0">
                <a:solidFill>
                  <a:srgbClr val="191916"/>
                </a:solidFill>
                <a:latin typeface="Zilla Slab"/>
                <a:ea typeface="Zilla Slab"/>
                <a:cs typeface="Zilla Slab"/>
                <a:sym typeface="Zilla Slab"/>
              </a:rPr>
              <a:t>je odvisna od sposobnosti prilagajanja okolju</a:t>
            </a:r>
            <a:endParaRPr sz="3200" kern="0">
              <a:solidFill>
                <a:srgbClr val="191916"/>
              </a:solidFill>
              <a:latin typeface="Zilla Slab"/>
              <a:ea typeface="Zilla Slab"/>
              <a:cs typeface="Zilla Slab"/>
              <a:sym typeface="Zilla Slab"/>
            </a:endParaRP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583"/>
        <p:cNvGrpSpPr/>
        <p:nvPr/>
      </p:nvGrpSpPr>
      <p:grpSpPr>
        <a:xfrm>
          <a:off x="0" y="0"/>
          <a:ext cx="0" cy="0"/>
          <a:chOff x="0" y="0"/>
          <a:chExt cx="0" cy="0"/>
        </a:xfrm>
      </p:grpSpPr>
      <p:sp>
        <p:nvSpPr>
          <p:cNvPr id="585" name="Google Shape;585;p19"/>
          <p:cNvSpPr txBox="1"/>
          <p:nvPr/>
        </p:nvSpPr>
        <p:spPr>
          <a:xfrm>
            <a:off x="2604765" y="678324"/>
            <a:ext cx="8782819" cy="854800"/>
          </a:xfrm>
          <a:prstGeom prst="rect">
            <a:avLst/>
          </a:prstGeom>
          <a:noFill/>
          <a:ln>
            <a:noFill/>
          </a:ln>
        </p:spPr>
        <p:txBody>
          <a:bodyPr spcFirstLastPara="1" wrap="square" lIns="0" tIns="0" rIns="0" bIns="0" anchor="b" anchorCtr="0">
            <a:noAutofit/>
          </a:bodyPr>
          <a:lstStyle/>
          <a:p>
            <a:pPr defTabSz="1219170">
              <a:lnSpc>
                <a:spcPct val="90000"/>
              </a:lnSpc>
              <a:buClr>
                <a:srgbClr val="ED8227"/>
              </a:buClr>
              <a:buSzPts val="2800"/>
              <a:defRPr/>
            </a:pPr>
            <a:r>
              <a:rPr lang="en-GB" sz="4267" kern="0">
                <a:solidFill>
                  <a:srgbClr val="191916"/>
                </a:solidFill>
                <a:latin typeface="Zilla Slab"/>
                <a:ea typeface="Zilla Slab"/>
                <a:cs typeface="Zilla Slab"/>
                <a:sym typeface="Zilla Slab"/>
              </a:rPr>
              <a:t> </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3733" kern="0">
                <a:solidFill>
                  <a:srgbClr val="191916"/>
                </a:solidFill>
                <a:latin typeface="Zilla Slab"/>
                <a:ea typeface="Zilla Slab"/>
                <a:cs typeface="Zilla Slab"/>
                <a:sym typeface="Zilla Slab"/>
              </a:rPr>
              <a:t>peta faza:</a:t>
            </a:r>
            <a:endParaRPr sz="1867" kern="0">
              <a:solidFill>
                <a:srgbClr val="000000"/>
              </a:solidFill>
              <a:latin typeface="Arial"/>
              <a:cs typeface="Arial"/>
              <a:sym typeface="Arial"/>
            </a:endParaRPr>
          </a:p>
          <a:p>
            <a:pPr defTabSz="1219170">
              <a:lnSpc>
                <a:spcPct val="90000"/>
              </a:lnSpc>
              <a:buClr>
                <a:srgbClr val="ED8227"/>
              </a:buClr>
              <a:buSzPts val="2800"/>
              <a:defRPr/>
            </a:pPr>
            <a:r>
              <a:rPr lang="en-GB" sz="4800" b="1" kern="0">
                <a:solidFill>
                  <a:srgbClr val="191916"/>
                </a:solidFill>
                <a:latin typeface="Zilla Slab"/>
                <a:ea typeface="Zilla Slab"/>
                <a:cs typeface="Zilla Slab"/>
                <a:sym typeface="Zilla Slab"/>
              </a:rPr>
              <a:t>razvoj </a:t>
            </a:r>
            <a:r>
              <a:rPr lang="en-GB" sz="4800" kern="0">
                <a:solidFill>
                  <a:srgbClr val="191916"/>
                </a:solidFill>
                <a:latin typeface="Zilla Slab"/>
                <a:ea typeface="Zilla Slab"/>
                <a:cs typeface="Zilla Slab"/>
                <a:sym typeface="Zilla Slab"/>
              </a:rPr>
              <a:t>posla na začetku</a:t>
            </a:r>
            <a:endParaRPr sz="4800" b="1" kern="0">
              <a:solidFill>
                <a:srgbClr val="191916"/>
              </a:solidFill>
              <a:latin typeface="Zilla Slab"/>
              <a:ea typeface="Zilla Slab"/>
              <a:cs typeface="Zilla Slab"/>
              <a:sym typeface="Zilla Slab"/>
            </a:endParaRPr>
          </a:p>
        </p:txBody>
      </p:sp>
      <p:pic>
        <p:nvPicPr>
          <p:cNvPr id="586" name="Google Shape;586;p19"/>
          <p:cNvPicPr preferRelativeResize="0"/>
          <p:nvPr/>
        </p:nvPicPr>
        <p:blipFill rotWithShape="1">
          <a:blip r:embed="rId3">
            <a:alphaModFix/>
          </a:blip>
          <a:srcRect/>
          <a:stretch/>
        </p:blipFill>
        <p:spPr>
          <a:xfrm rot="5400000">
            <a:off x="1408252" y="481094"/>
            <a:ext cx="1233285" cy="1069433"/>
          </a:xfrm>
          <a:prstGeom prst="rect">
            <a:avLst/>
          </a:prstGeom>
          <a:noFill/>
          <a:ln>
            <a:noFill/>
          </a:ln>
        </p:spPr>
      </p:pic>
      <p:grpSp>
        <p:nvGrpSpPr>
          <p:cNvPr id="587" name="Google Shape;587;p19"/>
          <p:cNvGrpSpPr/>
          <p:nvPr/>
        </p:nvGrpSpPr>
        <p:grpSpPr>
          <a:xfrm>
            <a:off x="485365" y="2762934"/>
            <a:ext cx="2005809" cy="2539052"/>
            <a:chOff x="614358" y="2037557"/>
            <a:chExt cx="1504357" cy="1904289"/>
          </a:xfrm>
        </p:grpSpPr>
        <p:sp>
          <p:nvSpPr>
            <p:cNvPr id="588" name="Google Shape;588;p19"/>
            <p:cNvSpPr txBox="1"/>
            <p:nvPr/>
          </p:nvSpPr>
          <p:spPr>
            <a:xfrm>
              <a:off x="614358" y="2849546"/>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POSEL NA </a:t>
              </a:r>
              <a:br>
                <a:rPr lang="en-GB" sz="1467" b="1" kern="0">
                  <a:solidFill>
                    <a:srgbClr val="191916"/>
                  </a:solidFill>
                  <a:latin typeface="Red Hat Text"/>
                  <a:ea typeface="Red Hat Text"/>
                  <a:cs typeface="Red Hat Text"/>
                  <a:sym typeface="Red Hat Text"/>
                </a:rPr>
              </a:br>
              <a:r>
                <a:rPr lang="en-GB" sz="1467" b="1" kern="0">
                  <a:solidFill>
                    <a:srgbClr val="191916"/>
                  </a:solidFill>
                  <a:latin typeface="Red Hat Text"/>
                  <a:ea typeface="Red Hat Text"/>
                  <a:cs typeface="Red Hat Text"/>
                  <a:sym typeface="Red Hat Text"/>
                </a:rPr>
                <a:t>ZAČETKU</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podjetje, ki je šele začelo služiti denar</a:t>
              </a:r>
              <a:r>
                <a:rPr lang="en-GB" sz="1467" kern="0">
                  <a:solidFill>
                    <a:srgbClr val="191916"/>
                  </a:solidFill>
                  <a:latin typeface="Red Hat Text"/>
                  <a:ea typeface="Red Hat Text"/>
                  <a:cs typeface="Red Hat Text"/>
                  <a:sym typeface="Red Hat Text"/>
                </a:rPr>
                <a:t> in ima za cilj preživeti in rasti</a:t>
              </a:r>
              <a:endParaRPr sz="1467" kern="0">
                <a:solidFill>
                  <a:srgbClr val="191916"/>
                </a:solidFill>
                <a:latin typeface="Red Hat Text"/>
                <a:ea typeface="Red Hat Text"/>
                <a:cs typeface="Red Hat Text"/>
                <a:sym typeface="Red Hat Text"/>
              </a:endParaRPr>
            </a:p>
          </p:txBody>
        </p:sp>
        <p:sp>
          <p:nvSpPr>
            <p:cNvPr id="589" name="Google Shape;589;p19"/>
            <p:cNvSpPr/>
            <p:nvPr/>
          </p:nvSpPr>
          <p:spPr>
            <a:xfrm>
              <a:off x="999040" y="2037557"/>
              <a:ext cx="734992" cy="802479"/>
            </a:xfrm>
            <a:custGeom>
              <a:avLst/>
              <a:gdLst/>
              <a:ahLst/>
              <a:cxnLst/>
              <a:rect l="l" t="t" r="r" b="b"/>
              <a:pathLst>
                <a:path w="14844" h="16207" extrusionOk="0">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590" name="Google Shape;590;p19"/>
          <p:cNvGrpSpPr/>
          <p:nvPr/>
        </p:nvGrpSpPr>
        <p:grpSpPr>
          <a:xfrm>
            <a:off x="9700828" y="2758892"/>
            <a:ext cx="2005809" cy="2547133"/>
            <a:chOff x="6976227" y="1781258"/>
            <a:chExt cx="1504357" cy="1910350"/>
          </a:xfrm>
        </p:grpSpPr>
        <p:sp>
          <p:nvSpPr>
            <p:cNvPr id="591" name="Google Shape;591;p19"/>
            <p:cNvSpPr/>
            <p:nvPr/>
          </p:nvSpPr>
          <p:spPr>
            <a:xfrm>
              <a:off x="7327367" y="1781258"/>
              <a:ext cx="802076" cy="812754"/>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592" name="Google Shape;592;p19"/>
            <p:cNvSpPr txBox="1"/>
            <p:nvPr/>
          </p:nvSpPr>
          <p:spPr>
            <a:xfrm>
              <a:off x="6976227" y="2599308"/>
              <a:ext cx="1504357" cy="1092300"/>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IZPOLNITEV VSEH POTENCIALOV</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…ali </a:t>
              </a:r>
              <a:r>
                <a:rPr lang="en-GB" sz="1467" b="1" kern="0">
                  <a:solidFill>
                    <a:srgbClr val="191916"/>
                  </a:solidFill>
                  <a:latin typeface="Red Hat Text"/>
                  <a:ea typeface="Red Hat Text"/>
                  <a:cs typeface="Red Hat Text"/>
                  <a:sym typeface="Red Hat Text"/>
                </a:rPr>
                <a:t>uresničitev vseh priložnosti</a:t>
              </a:r>
              <a:r>
                <a:rPr lang="en-GB" sz="1467" kern="0">
                  <a:solidFill>
                    <a:srgbClr val="191916"/>
                  </a:solidFill>
                  <a:latin typeface="Red Hat Text"/>
                  <a:ea typeface="Red Hat Text"/>
                  <a:cs typeface="Red Hat Text"/>
                  <a:sym typeface="Red Hat Text"/>
                </a:rPr>
                <a:t>, ki so na trgu</a:t>
              </a:r>
              <a:endParaRPr sz="1467" kern="0">
                <a:solidFill>
                  <a:srgbClr val="191916"/>
                </a:solidFill>
                <a:latin typeface="Red Hat Text"/>
                <a:ea typeface="Red Hat Text"/>
                <a:cs typeface="Red Hat Text"/>
                <a:sym typeface="Red Hat Text"/>
              </a:endParaRPr>
            </a:p>
          </p:txBody>
        </p:sp>
      </p:grpSp>
      <p:grpSp>
        <p:nvGrpSpPr>
          <p:cNvPr id="593" name="Google Shape;593;p19"/>
          <p:cNvGrpSpPr/>
          <p:nvPr/>
        </p:nvGrpSpPr>
        <p:grpSpPr>
          <a:xfrm>
            <a:off x="2390983" y="3738582"/>
            <a:ext cx="7156724" cy="587756"/>
            <a:chOff x="1493844" y="2397760"/>
            <a:chExt cx="5367543" cy="440817"/>
          </a:xfrm>
        </p:grpSpPr>
        <p:cxnSp>
          <p:nvCxnSpPr>
            <p:cNvPr id="594" name="Google Shape;594;p19"/>
            <p:cNvCxnSpPr/>
            <p:nvPr/>
          </p:nvCxnSpPr>
          <p:spPr>
            <a:xfrm rot="10800000" flipH="1">
              <a:off x="1493844" y="2655606"/>
              <a:ext cx="5367543" cy="22262"/>
            </a:xfrm>
            <a:prstGeom prst="straightConnector1">
              <a:avLst/>
            </a:prstGeom>
            <a:noFill/>
            <a:ln w="28575" cap="flat" cmpd="sng">
              <a:solidFill>
                <a:srgbClr val="191916"/>
              </a:solidFill>
              <a:prstDash val="dot"/>
              <a:round/>
              <a:headEnd type="none" w="sm" len="sm"/>
              <a:tailEnd type="stealth" w="med" len="med"/>
            </a:ln>
          </p:spPr>
        </p:cxnSp>
        <p:sp>
          <p:nvSpPr>
            <p:cNvPr id="595" name="Google Shape;595;p19"/>
            <p:cNvSpPr/>
            <p:nvPr/>
          </p:nvSpPr>
          <p:spPr>
            <a:xfrm>
              <a:off x="1573269" y="2397760"/>
              <a:ext cx="5208693" cy="440817"/>
            </a:xfrm>
            <a:custGeom>
              <a:avLst/>
              <a:gdLst/>
              <a:ahLst/>
              <a:cxnLst/>
              <a:rect l="l" t="t" r="r" b="b"/>
              <a:pathLst>
                <a:path w="5208693" h="440817" extrusionOk="0">
                  <a:moveTo>
                    <a:pt x="0" y="284480"/>
                  </a:moveTo>
                  <a:cubicBezTo>
                    <a:pt x="11289" y="279964"/>
                    <a:pt x="22482" y="275202"/>
                    <a:pt x="33866" y="270933"/>
                  </a:cubicBezTo>
                  <a:cubicBezTo>
                    <a:pt x="40551" y="268426"/>
                    <a:pt x="47800" y="267353"/>
                    <a:pt x="54186" y="264160"/>
                  </a:cubicBezTo>
                  <a:cubicBezTo>
                    <a:pt x="106707" y="237899"/>
                    <a:pt x="43751" y="260864"/>
                    <a:pt x="94826" y="243840"/>
                  </a:cubicBezTo>
                  <a:cubicBezTo>
                    <a:pt x="139924" y="198742"/>
                    <a:pt x="91353" y="241254"/>
                    <a:pt x="135466" y="216747"/>
                  </a:cubicBezTo>
                  <a:cubicBezTo>
                    <a:pt x="149698" y="208840"/>
                    <a:pt x="162559" y="198684"/>
                    <a:pt x="176106" y="189653"/>
                  </a:cubicBezTo>
                  <a:cubicBezTo>
                    <a:pt x="182879" y="185138"/>
                    <a:pt x="188703" y="178681"/>
                    <a:pt x="196426" y="176107"/>
                  </a:cubicBezTo>
                  <a:cubicBezTo>
                    <a:pt x="203199" y="173849"/>
                    <a:pt x="210360" y="172526"/>
                    <a:pt x="216746" y="169333"/>
                  </a:cubicBezTo>
                  <a:cubicBezTo>
                    <a:pt x="224027" y="165692"/>
                    <a:pt x="229627" y="159093"/>
                    <a:pt x="237066" y="155787"/>
                  </a:cubicBezTo>
                  <a:cubicBezTo>
                    <a:pt x="250115" y="149988"/>
                    <a:pt x="277706" y="142240"/>
                    <a:pt x="277706" y="142240"/>
                  </a:cubicBezTo>
                  <a:cubicBezTo>
                    <a:pt x="296065" y="145912"/>
                    <a:pt x="318604" y="145949"/>
                    <a:pt x="331893" y="162560"/>
                  </a:cubicBezTo>
                  <a:cubicBezTo>
                    <a:pt x="336353" y="168135"/>
                    <a:pt x="336705" y="176015"/>
                    <a:pt x="338666" y="182880"/>
                  </a:cubicBezTo>
                  <a:cubicBezTo>
                    <a:pt x="341223" y="191831"/>
                    <a:pt x="337302" y="205452"/>
                    <a:pt x="345440" y="209973"/>
                  </a:cubicBezTo>
                  <a:cubicBezTo>
                    <a:pt x="361352" y="218813"/>
                    <a:pt x="381564" y="214489"/>
                    <a:pt x="399626" y="216747"/>
                  </a:cubicBezTo>
                  <a:cubicBezTo>
                    <a:pt x="408657" y="214489"/>
                    <a:pt x="417591" y="211799"/>
                    <a:pt x="426720" y="209973"/>
                  </a:cubicBezTo>
                  <a:cubicBezTo>
                    <a:pt x="440187" y="207280"/>
                    <a:pt x="453953" y="206179"/>
                    <a:pt x="467360" y="203200"/>
                  </a:cubicBezTo>
                  <a:cubicBezTo>
                    <a:pt x="474330" y="201651"/>
                    <a:pt x="480907" y="198685"/>
                    <a:pt x="487680" y="196427"/>
                  </a:cubicBezTo>
                  <a:cubicBezTo>
                    <a:pt x="502673" y="186431"/>
                    <a:pt x="517890" y="178205"/>
                    <a:pt x="528320" y="162560"/>
                  </a:cubicBezTo>
                  <a:cubicBezTo>
                    <a:pt x="532280" y="156619"/>
                    <a:pt x="533214" y="149128"/>
                    <a:pt x="535093" y="142240"/>
                  </a:cubicBezTo>
                  <a:cubicBezTo>
                    <a:pt x="542315" y="115760"/>
                    <a:pt x="541942" y="87977"/>
                    <a:pt x="562186" y="67733"/>
                  </a:cubicBezTo>
                  <a:cubicBezTo>
                    <a:pt x="567942" y="61977"/>
                    <a:pt x="575225" y="57828"/>
                    <a:pt x="582506" y="54187"/>
                  </a:cubicBezTo>
                  <a:cubicBezTo>
                    <a:pt x="588892" y="50994"/>
                    <a:pt x="596053" y="49671"/>
                    <a:pt x="602826" y="47413"/>
                  </a:cubicBezTo>
                  <a:cubicBezTo>
                    <a:pt x="629583" y="51236"/>
                    <a:pt x="657698" y="54358"/>
                    <a:pt x="684106" y="60960"/>
                  </a:cubicBezTo>
                  <a:cubicBezTo>
                    <a:pt x="691033" y="62692"/>
                    <a:pt x="697653" y="65475"/>
                    <a:pt x="704426" y="67733"/>
                  </a:cubicBezTo>
                  <a:cubicBezTo>
                    <a:pt x="706684" y="74506"/>
                    <a:pt x="711200" y="80913"/>
                    <a:pt x="711200" y="88053"/>
                  </a:cubicBezTo>
                  <a:cubicBezTo>
                    <a:pt x="711200" y="123219"/>
                    <a:pt x="701609" y="143919"/>
                    <a:pt x="690880" y="176107"/>
                  </a:cubicBezTo>
                  <a:cubicBezTo>
                    <a:pt x="688622" y="182880"/>
                    <a:pt x="685506" y="189426"/>
                    <a:pt x="684106" y="196427"/>
                  </a:cubicBezTo>
                  <a:lnTo>
                    <a:pt x="677333" y="230293"/>
                  </a:lnTo>
                  <a:lnTo>
                    <a:pt x="697653" y="291253"/>
                  </a:lnTo>
                  <a:cubicBezTo>
                    <a:pt x="699911" y="298026"/>
                    <a:pt x="700466" y="305632"/>
                    <a:pt x="704426" y="311573"/>
                  </a:cubicBezTo>
                  <a:cubicBezTo>
                    <a:pt x="717746" y="331553"/>
                    <a:pt x="718736" y="335915"/>
                    <a:pt x="738293" y="352213"/>
                  </a:cubicBezTo>
                  <a:cubicBezTo>
                    <a:pt x="755801" y="366803"/>
                    <a:pt x="758567" y="365745"/>
                    <a:pt x="778933" y="372533"/>
                  </a:cubicBezTo>
                  <a:cubicBezTo>
                    <a:pt x="803769" y="370275"/>
                    <a:pt x="828673" y="368674"/>
                    <a:pt x="853440" y="365760"/>
                  </a:cubicBezTo>
                  <a:cubicBezTo>
                    <a:pt x="864858" y="364417"/>
                    <a:pt x="914628" y="355543"/>
                    <a:pt x="927946" y="352213"/>
                  </a:cubicBezTo>
                  <a:cubicBezTo>
                    <a:pt x="934872" y="350481"/>
                    <a:pt x="941493" y="347698"/>
                    <a:pt x="948266" y="345440"/>
                  </a:cubicBezTo>
                  <a:cubicBezTo>
                    <a:pt x="952782" y="338667"/>
                    <a:pt x="961813" y="333261"/>
                    <a:pt x="961813" y="325120"/>
                  </a:cubicBezTo>
                  <a:cubicBezTo>
                    <a:pt x="961813" y="310841"/>
                    <a:pt x="948266" y="284480"/>
                    <a:pt x="948266" y="284480"/>
                  </a:cubicBezTo>
                  <a:cubicBezTo>
                    <a:pt x="953725" y="235351"/>
                    <a:pt x="951148" y="233755"/>
                    <a:pt x="961813" y="196427"/>
                  </a:cubicBezTo>
                  <a:cubicBezTo>
                    <a:pt x="966220" y="181001"/>
                    <a:pt x="970258" y="167662"/>
                    <a:pt x="982133" y="155787"/>
                  </a:cubicBezTo>
                  <a:cubicBezTo>
                    <a:pt x="995264" y="142656"/>
                    <a:pt x="1006245" y="140976"/>
                    <a:pt x="1022773" y="135467"/>
                  </a:cubicBezTo>
                  <a:cubicBezTo>
                    <a:pt x="1043093" y="137725"/>
                    <a:pt x="1063566" y="138879"/>
                    <a:pt x="1083733" y="142240"/>
                  </a:cubicBezTo>
                  <a:cubicBezTo>
                    <a:pt x="1090776" y="143414"/>
                    <a:pt x="1098568" y="144442"/>
                    <a:pt x="1104053" y="149013"/>
                  </a:cubicBezTo>
                  <a:cubicBezTo>
                    <a:pt x="1112725" y="156240"/>
                    <a:pt x="1117600" y="167076"/>
                    <a:pt x="1124373" y="176107"/>
                  </a:cubicBezTo>
                  <a:cubicBezTo>
                    <a:pt x="1126631" y="185138"/>
                    <a:pt x="1128471" y="194284"/>
                    <a:pt x="1131146" y="203200"/>
                  </a:cubicBezTo>
                  <a:cubicBezTo>
                    <a:pt x="1135249" y="216877"/>
                    <a:pt x="1144693" y="243840"/>
                    <a:pt x="1144693" y="243840"/>
                  </a:cubicBezTo>
                  <a:cubicBezTo>
                    <a:pt x="1139294" y="297829"/>
                    <a:pt x="1142480" y="298999"/>
                    <a:pt x="1131146" y="338667"/>
                  </a:cubicBezTo>
                  <a:cubicBezTo>
                    <a:pt x="1129185" y="345532"/>
                    <a:pt x="1127566" y="352601"/>
                    <a:pt x="1124373" y="358987"/>
                  </a:cubicBezTo>
                  <a:cubicBezTo>
                    <a:pt x="1116762" y="374209"/>
                    <a:pt x="1103345" y="388928"/>
                    <a:pt x="1090506" y="399627"/>
                  </a:cubicBezTo>
                  <a:cubicBezTo>
                    <a:pt x="1084252" y="404838"/>
                    <a:pt x="1077625" y="409867"/>
                    <a:pt x="1070186" y="413173"/>
                  </a:cubicBezTo>
                  <a:cubicBezTo>
                    <a:pt x="1057137" y="418972"/>
                    <a:pt x="1043715" y="424949"/>
                    <a:pt x="1029546" y="426720"/>
                  </a:cubicBezTo>
                  <a:lnTo>
                    <a:pt x="975360" y="433493"/>
                  </a:lnTo>
                  <a:cubicBezTo>
                    <a:pt x="930204" y="431235"/>
                    <a:pt x="884935" y="430637"/>
                    <a:pt x="839893" y="426720"/>
                  </a:cubicBezTo>
                  <a:cubicBezTo>
                    <a:pt x="832780" y="426102"/>
                    <a:pt x="824622" y="424996"/>
                    <a:pt x="819573" y="419947"/>
                  </a:cubicBezTo>
                  <a:cubicBezTo>
                    <a:pt x="814524" y="414898"/>
                    <a:pt x="815058" y="406400"/>
                    <a:pt x="812800" y="399627"/>
                  </a:cubicBezTo>
                  <a:cubicBezTo>
                    <a:pt x="824356" y="318727"/>
                    <a:pt x="812837" y="379173"/>
                    <a:pt x="826346" y="331893"/>
                  </a:cubicBezTo>
                  <a:cubicBezTo>
                    <a:pt x="828408" y="324677"/>
                    <a:pt x="835119" y="293074"/>
                    <a:pt x="839893" y="284480"/>
                  </a:cubicBezTo>
                  <a:cubicBezTo>
                    <a:pt x="847800" y="270248"/>
                    <a:pt x="855474" y="255352"/>
                    <a:pt x="866986" y="243840"/>
                  </a:cubicBezTo>
                  <a:cubicBezTo>
                    <a:pt x="893062" y="217764"/>
                    <a:pt x="881992" y="231490"/>
                    <a:pt x="900853" y="203200"/>
                  </a:cubicBezTo>
                  <a:cubicBezTo>
                    <a:pt x="909525" y="177182"/>
                    <a:pt x="915677" y="168822"/>
                    <a:pt x="900853" y="135467"/>
                  </a:cubicBezTo>
                  <a:cubicBezTo>
                    <a:pt x="897547" y="128028"/>
                    <a:pt x="887306" y="126436"/>
                    <a:pt x="880533" y="121920"/>
                  </a:cubicBezTo>
                  <a:cubicBezTo>
                    <a:pt x="878759" y="122363"/>
                    <a:pt x="837539" y="131932"/>
                    <a:pt x="833120" y="135467"/>
                  </a:cubicBezTo>
                  <a:cubicBezTo>
                    <a:pt x="826763" y="140552"/>
                    <a:pt x="824089" y="149014"/>
                    <a:pt x="819573" y="155787"/>
                  </a:cubicBezTo>
                  <a:cubicBezTo>
                    <a:pt x="822305" y="169448"/>
                    <a:pt x="823946" y="200006"/>
                    <a:pt x="839893" y="209973"/>
                  </a:cubicBezTo>
                  <a:cubicBezTo>
                    <a:pt x="871972" y="230023"/>
                    <a:pt x="941516" y="228211"/>
                    <a:pt x="968586" y="230293"/>
                  </a:cubicBezTo>
                  <a:cubicBezTo>
                    <a:pt x="1015999" y="228035"/>
                    <a:pt x="1063499" y="227160"/>
                    <a:pt x="1110826" y="223520"/>
                  </a:cubicBezTo>
                  <a:cubicBezTo>
                    <a:pt x="1138813" y="221367"/>
                    <a:pt x="1145660" y="214327"/>
                    <a:pt x="1171786" y="209973"/>
                  </a:cubicBezTo>
                  <a:cubicBezTo>
                    <a:pt x="1189741" y="206980"/>
                    <a:pt x="1207953" y="205774"/>
                    <a:pt x="1225973" y="203200"/>
                  </a:cubicBezTo>
                  <a:cubicBezTo>
                    <a:pt x="1239568" y="201258"/>
                    <a:pt x="1253066" y="198685"/>
                    <a:pt x="1266613" y="196427"/>
                  </a:cubicBezTo>
                  <a:cubicBezTo>
                    <a:pt x="1298222" y="198685"/>
                    <a:pt x="1330593" y="195942"/>
                    <a:pt x="1361440" y="203200"/>
                  </a:cubicBezTo>
                  <a:cubicBezTo>
                    <a:pt x="1370764" y="205394"/>
                    <a:pt x="1380304" y="214052"/>
                    <a:pt x="1381760" y="223520"/>
                  </a:cubicBezTo>
                  <a:cubicBezTo>
                    <a:pt x="1385210" y="245946"/>
                    <a:pt x="1378195" y="268791"/>
                    <a:pt x="1374986" y="291253"/>
                  </a:cubicBezTo>
                  <a:cubicBezTo>
                    <a:pt x="1372859" y="306139"/>
                    <a:pt x="1366265" y="324191"/>
                    <a:pt x="1361440" y="338667"/>
                  </a:cubicBezTo>
                  <a:cubicBezTo>
                    <a:pt x="1361882" y="340437"/>
                    <a:pt x="1371453" y="381663"/>
                    <a:pt x="1374986" y="386080"/>
                  </a:cubicBezTo>
                  <a:cubicBezTo>
                    <a:pt x="1380071" y="392437"/>
                    <a:pt x="1387824" y="396420"/>
                    <a:pt x="1395306" y="399627"/>
                  </a:cubicBezTo>
                  <a:cubicBezTo>
                    <a:pt x="1403863" y="403294"/>
                    <a:pt x="1413369" y="404142"/>
                    <a:pt x="1422400" y="406400"/>
                  </a:cubicBezTo>
                  <a:cubicBezTo>
                    <a:pt x="1442720" y="404142"/>
                    <a:pt x="1463525" y="404586"/>
                    <a:pt x="1483360" y="399627"/>
                  </a:cubicBezTo>
                  <a:cubicBezTo>
                    <a:pt x="1498036" y="395958"/>
                    <a:pt x="1511582" y="378460"/>
                    <a:pt x="1517226" y="365760"/>
                  </a:cubicBezTo>
                  <a:cubicBezTo>
                    <a:pt x="1531539" y="333556"/>
                    <a:pt x="1531866" y="318561"/>
                    <a:pt x="1537546" y="284480"/>
                  </a:cubicBezTo>
                  <a:cubicBezTo>
                    <a:pt x="1539804" y="248356"/>
                    <a:pt x="1538675" y="211859"/>
                    <a:pt x="1544320" y="176107"/>
                  </a:cubicBezTo>
                  <a:cubicBezTo>
                    <a:pt x="1548696" y="148390"/>
                    <a:pt x="1578158" y="150326"/>
                    <a:pt x="1598506" y="149013"/>
                  </a:cubicBezTo>
                  <a:cubicBezTo>
                    <a:pt x="1654879" y="145376"/>
                    <a:pt x="1711395" y="144498"/>
                    <a:pt x="1767840" y="142240"/>
                  </a:cubicBezTo>
                  <a:cubicBezTo>
                    <a:pt x="1774613" y="137724"/>
                    <a:pt x="1783075" y="135050"/>
                    <a:pt x="1788160" y="128693"/>
                  </a:cubicBezTo>
                  <a:cubicBezTo>
                    <a:pt x="1802489" y="110781"/>
                    <a:pt x="1790335" y="76189"/>
                    <a:pt x="1788160" y="60960"/>
                  </a:cubicBezTo>
                  <a:cubicBezTo>
                    <a:pt x="1788602" y="59190"/>
                    <a:pt x="1798173" y="17964"/>
                    <a:pt x="1801706" y="13547"/>
                  </a:cubicBezTo>
                  <a:cubicBezTo>
                    <a:pt x="1806791" y="7190"/>
                    <a:pt x="1815253" y="4516"/>
                    <a:pt x="1822026" y="0"/>
                  </a:cubicBezTo>
                  <a:cubicBezTo>
                    <a:pt x="1828799" y="4516"/>
                    <a:pt x="1837261" y="7190"/>
                    <a:pt x="1842346" y="13547"/>
                  </a:cubicBezTo>
                  <a:cubicBezTo>
                    <a:pt x="1846806" y="19122"/>
                    <a:pt x="1849460" y="26735"/>
                    <a:pt x="1849120" y="33867"/>
                  </a:cubicBezTo>
                  <a:cubicBezTo>
                    <a:pt x="1847175" y="74711"/>
                    <a:pt x="1838486" y="115001"/>
                    <a:pt x="1835573" y="155787"/>
                  </a:cubicBezTo>
                  <a:cubicBezTo>
                    <a:pt x="1833315" y="187396"/>
                    <a:pt x="1833501" y="219274"/>
                    <a:pt x="1828800" y="250613"/>
                  </a:cubicBezTo>
                  <a:cubicBezTo>
                    <a:pt x="1826585" y="265377"/>
                    <a:pt x="1804383" y="326485"/>
                    <a:pt x="1788160" y="331893"/>
                  </a:cubicBezTo>
                  <a:lnTo>
                    <a:pt x="1727200" y="352213"/>
                  </a:lnTo>
                  <a:cubicBezTo>
                    <a:pt x="1720427" y="354471"/>
                    <a:pt x="1713807" y="357255"/>
                    <a:pt x="1706880" y="358987"/>
                  </a:cubicBezTo>
                  <a:lnTo>
                    <a:pt x="1679786" y="365760"/>
                  </a:lnTo>
                  <a:cubicBezTo>
                    <a:pt x="1648177" y="363502"/>
                    <a:pt x="1615703" y="366673"/>
                    <a:pt x="1584960" y="358987"/>
                  </a:cubicBezTo>
                  <a:cubicBezTo>
                    <a:pt x="1577062" y="357013"/>
                    <a:pt x="1572423" y="346745"/>
                    <a:pt x="1571413" y="338667"/>
                  </a:cubicBezTo>
                  <a:cubicBezTo>
                    <a:pt x="1569985" y="327243"/>
                    <a:pt x="1574545" y="315722"/>
                    <a:pt x="1578186" y="304800"/>
                  </a:cubicBezTo>
                  <a:cubicBezTo>
                    <a:pt x="1583915" y="287614"/>
                    <a:pt x="1595371" y="272251"/>
                    <a:pt x="1605280" y="257387"/>
                  </a:cubicBezTo>
                  <a:cubicBezTo>
                    <a:pt x="1609795" y="243840"/>
                    <a:pt x="1615363" y="230600"/>
                    <a:pt x="1618826" y="216747"/>
                  </a:cubicBezTo>
                  <a:lnTo>
                    <a:pt x="1632373" y="162560"/>
                  </a:lnTo>
                  <a:cubicBezTo>
                    <a:pt x="1630115" y="151271"/>
                    <a:pt x="1629642" y="139473"/>
                    <a:pt x="1625600" y="128693"/>
                  </a:cubicBezTo>
                  <a:cubicBezTo>
                    <a:pt x="1622742" y="121071"/>
                    <a:pt x="1618410" y="113458"/>
                    <a:pt x="1612053" y="108373"/>
                  </a:cubicBezTo>
                  <a:cubicBezTo>
                    <a:pt x="1606478" y="103913"/>
                    <a:pt x="1598734" y="103000"/>
                    <a:pt x="1591733" y="101600"/>
                  </a:cubicBezTo>
                  <a:cubicBezTo>
                    <a:pt x="1576078" y="98469"/>
                    <a:pt x="1560124" y="97085"/>
                    <a:pt x="1544320" y="94827"/>
                  </a:cubicBezTo>
                  <a:cubicBezTo>
                    <a:pt x="1539804" y="81279"/>
                    <a:pt x="1530772" y="67735"/>
                    <a:pt x="1544320" y="54187"/>
                  </a:cubicBezTo>
                  <a:cubicBezTo>
                    <a:pt x="1549369" y="49138"/>
                    <a:pt x="1557867" y="49671"/>
                    <a:pt x="1564640" y="47413"/>
                  </a:cubicBezTo>
                  <a:cubicBezTo>
                    <a:pt x="1575929" y="49671"/>
                    <a:pt x="1587399" y="51158"/>
                    <a:pt x="1598506" y="54187"/>
                  </a:cubicBezTo>
                  <a:cubicBezTo>
                    <a:pt x="1612282" y="57944"/>
                    <a:pt x="1639146" y="67733"/>
                    <a:pt x="1639146" y="67733"/>
                  </a:cubicBezTo>
                  <a:cubicBezTo>
                    <a:pt x="1645919" y="72249"/>
                    <a:pt x="1653710" y="75524"/>
                    <a:pt x="1659466" y="81280"/>
                  </a:cubicBezTo>
                  <a:cubicBezTo>
                    <a:pt x="1684454" y="106268"/>
                    <a:pt x="1660047" y="99729"/>
                    <a:pt x="1693333" y="121920"/>
                  </a:cubicBezTo>
                  <a:cubicBezTo>
                    <a:pt x="1699274" y="125880"/>
                    <a:pt x="1706880" y="126435"/>
                    <a:pt x="1713653" y="128693"/>
                  </a:cubicBezTo>
                  <a:cubicBezTo>
                    <a:pt x="1718169" y="135466"/>
                    <a:pt x="1721074" y="143652"/>
                    <a:pt x="1727200" y="149013"/>
                  </a:cubicBezTo>
                  <a:cubicBezTo>
                    <a:pt x="1727214" y="149025"/>
                    <a:pt x="1777992" y="182875"/>
                    <a:pt x="1788160" y="189653"/>
                  </a:cubicBezTo>
                  <a:lnTo>
                    <a:pt x="1808480" y="203200"/>
                  </a:lnTo>
                  <a:cubicBezTo>
                    <a:pt x="1815253" y="207716"/>
                    <a:pt x="1821077" y="214173"/>
                    <a:pt x="1828800" y="216747"/>
                  </a:cubicBezTo>
                  <a:lnTo>
                    <a:pt x="1869440" y="230293"/>
                  </a:lnTo>
                  <a:cubicBezTo>
                    <a:pt x="1876213" y="232551"/>
                    <a:pt x="1883819" y="233107"/>
                    <a:pt x="1889760" y="237067"/>
                  </a:cubicBezTo>
                  <a:cubicBezTo>
                    <a:pt x="1921961" y="258533"/>
                    <a:pt x="1902359" y="248040"/>
                    <a:pt x="1950720" y="264160"/>
                  </a:cubicBezTo>
                  <a:lnTo>
                    <a:pt x="2011680" y="284480"/>
                  </a:lnTo>
                  <a:lnTo>
                    <a:pt x="2032000" y="291253"/>
                  </a:lnTo>
                  <a:lnTo>
                    <a:pt x="2052320" y="298027"/>
                  </a:lnTo>
                  <a:lnTo>
                    <a:pt x="2092960" y="338667"/>
                  </a:lnTo>
                  <a:cubicBezTo>
                    <a:pt x="2099733" y="345440"/>
                    <a:pt x="2105310" y="353674"/>
                    <a:pt x="2113280" y="358987"/>
                  </a:cubicBezTo>
                  <a:cubicBezTo>
                    <a:pt x="2126827" y="368018"/>
                    <a:pt x="2142408" y="374568"/>
                    <a:pt x="2153920" y="386080"/>
                  </a:cubicBezTo>
                  <a:cubicBezTo>
                    <a:pt x="2200316" y="432476"/>
                    <a:pt x="2178620" y="416093"/>
                    <a:pt x="2214880" y="440267"/>
                  </a:cubicBezTo>
                  <a:cubicBezTo>
                    <a:pt x="2234298" y="438325"/>
                    <a:pt x="2278525" y="438924"/>
                    <a:pt x="2302933" y="426720"/>
                  </a:cubicBezTo>
                  <a:cubicBezTo>
                    <a:pt x="2310214" y="423079"/>
                    <a:pt x="2316185" y="417212"/>
                    <a:pt x="2323253" y="413173"/>
                  </a:cubicBezTo>
                  <a:cubicBezTo>
                    <a:pt x="2332020" y="408164"/>
                    <a:pt x="2341688" y="404822"/>
                    <a:pt x="2350346" y="399627"/>
                  </a:cubicBezTo>
                  <a:cubicBezTo>
                    <a:pt x="2364307" y="391250"/>
                    <a:pt x="2390986" y="372533"/>
                    <a:pt x="2390986" y="372533"/>
                  </a:cubicBezTo>
                  <a:cubicBezTo>
                    <a:pt x="2403284" y="335641"/>
                    <a:pt x="2411276" y="334068"/>
                    <a:pt x="2397760" y="298027"/>
                  </a:cubicBezTo>
                  <a:cubicBezTo>
                    <a:pt x="2394902" y="290405"/>
                    <a:pt x="2389969" y="283463"/>
                    <a:pt x="2384213" y="277707"/>
                  </a:cubicBezTo>
                  <a:cubicBezTo>
                    <a:pt x="2378457" y="271951"/>
                    <a:pt x="2370666" y="268676"/>
                    <a:pt x="2363893" y="264160"/>
                  </a:cubicBezTo>
                  <a:cubicBezTo>
                    <a:pt x="2359377" y="257387"/>
                    <a:pt x="2351497" y="251899"/>
                    <a:pt x="2350346" y="243840"/>
                  </a:cubicBezTo>
                  <a:cubicBezTo>
                    <a:pt x="2347316" y="222628"/>
                    <a:pt x="2359675" y="209862"/>
                    <a:pt x="2377440" y="203200"/>
                  </a:cubicBezTo>
                  <a:cubicBezTo>
                    <a:pt x="2388219" y="199158"/>
                    <a:pt x="2400017" y="198685"/>
                    <a:pt x="2411306" y="196427"/>
                  </a:cubicBezTo>
                  <a:lnTo>
                    <a:pt x="2580640" y="203200"/>
                  </a:lnTo>
                  <a:cubicBezTo>
                    <a:pt x="2610037" y="204747"/>
                    <a:pt x="2639703" y="204857"/>
                    <a:pt x="2668693" y="209973"/>
                  </a:cubicBezTo>
                  <a:cubicBezTo>
                    <a:pt x="2680380" y="212035"/>
                    <a:pt x="2705676" y="230114"/>
                    <a:pt x="2716106" y="237067"/>
                  </a:cubicBezTo>
                  <a:cubicBezTo>
                    <a:pt x="2718364" y="243840"/>
                    <a:pt x="2717831" y="252338"/>
                    <a:pt x="2722880" y="257387"/>
                  </a:cubicBezTo>
                  <a:cubicBezTo>
                    <a:pt x="2741602" y="276109"/>
                    <a:pt x="2777718" y="293620"/>
                    <a:pt x="2804160" y="298027"/>
                  </a:cubicBezTo>
                  <a:lnTo>
                    <a:pt x="2844800" y="304800"/>
                  </a:lnTo>
                  <a:cubicBezTo>
                    <a:pt x="2860579" y="307227"/>
                    <a:pt x="2876409" y="309315"/>
                    <a:pt x="2892213" y="311573"/>
                  </a:cubicBezTo>
                  <a:cubicBezTo>
                    <a:pt x="2910275" y="309315"/>
                    <a:pt x="2928491" y="308056"/>
                    <a:pt x="2946400" y="304800"/>
                  </a:cubicBezTo>
                  <a:cubicBezTo>
                    <a:pt x="2953425" y="303523"/>
                    <a:pt x="2961145" y="302487"/>
                    <a:pt x="2966720" y="298027"/>
                  </a:cubicBezTo>
                  <a:cubicBezTo>
                    <a:pt x="2980618" y="286909"/>
                    <a:pt x="2990968" y="248447"/>
                    <a:pt x="2993813" y="237067"/>
                  </a:cubicBezTo>
                  <a:cubicBezTo>
                    <a:pt x="2996071" y="228036"/>
                    <a:pt x="2995967" y="218056"/>
                    <a:pt x="3000586" y="209973"/>
                  </a:cubicBezTo>
                  <a:cubicBezTo>
                    <a:pt x="3005338" y="201656"/>
                    <a:pt x="3013547" y="195785"/>
                    <a:pt x="3020906" y="189653"/>
                  </a:cubicBezTo>
                  <a:cubicBezTo>
                    <a:pt x="3044797" y="169744"/>
                    <a:pt x="3041740" y="177671"/>
                    <a:pt x="3075093" y="169333"/>
                  </a:cubicBezTo>
                  <a:cubicBezTo>
                    <a:pt x="3082020" y="167601"/>
                    <a:pt x="3088548" y="164521"/>
                    <a:pt x="3095413" y="162560"/>
                  </a:cubicBezTo>
                  <a:cubicBezTo>
                    <a:pt x="3104364" y="160003"/>
                    <a:pt x="3113555" y="158344"/>
                    <a:pt x="3122506" y="155787"/>
                  </a:cubicBezTo>
                  <a:cubicBezTo>
                    <a:pt x="3190516" y="136355"/>
                    <a:pt x="3085234" y="163410"/>
                    <a:pt x="3169920" y="142240"/>
                  </a:cubicBezTo>
                  <a:cubicBezTo>
                    <a:pt x="3211559" y="147445"/>
                    <a:pt x="3230986" y="149551"/>
                    <a:pt x="3271520" y="155787"/>
                  </a:cubicBezTo>
                  <a:cubicBezTo>
                    <a:pt x="3285094" y="157875"/>
                    <a:pt x="3298693" y="159867"/>
                    <a:pt x="3312160" y="162560"/>
                  </a:cubicBezTo>
                  <a:cubicBezTo>
                    <a:pt x="3321288" y="164386"/>
                    <a:pt x="3330222" y="167075"/>
                    <a:pt x="3339253" y="169333"/>
                  </a:cubicBezTo>
                  <a:cubicBezTo>
                    <a:pt x="3346026" y="176106"/>
                    <a:pt x="3354821" y="181336"/>
                    <a:pt x="3359573" y="189653"/>
                  </a:cubicBezTo>
                  <a:cubicBezTo>
                    <a:pt x="3372546" y="212356"/>
                    <a:pt x="3363670" y="241623"/>
                    <a:pt x="3359573" y="264160"/>
                  </a:cubicBezTo>
                  <a:cubicBezTo>
                    <a:pt x="3357908" y="273319"/>
                    <a:pt x="3355475" y="282337"/>
                    <a:pt x="3352800" y="291253"/>
                  </a:cubicBezTo>
                  <a:cubicBezTo>
                    <a:pt x="3348697" y="304930"/>
                    <a:pt x="3347174" y="320012"/>
                    <a:pt x="3339253" y="331893"/>
                  </a:cubicBezTo>
                  <a:cubicBezTo>
                    <a:pt x="3330222" y="345440"/>
                    <a:pt x="3327605" y="367384"/>
                    <a:pt x="3312160" y="372533"/>
                  </a:cubicBezTo>
                  <a:lnTo>
                    <a:pt x="3271520" y="386080"/>
                  </a:lnTo>
                  <a:cubicBezTo>
                    <a:pt x="3244427" y="383822"/>
                    <a:pt x="3217189" y="382900"/>
                    <a:pt x="3190240" y="379307"/>
                  </a:cubicBezTo>
                  <a:cubicBezTo>
                    <a:pt x="3183163" y="378363"/>
                    <a:pt x="3176785" y="374494"/>
                    <a:pt x="3169920" y="372533"/>
                  </a:cubicBezTo>
                  <a:cubicBezTo>
                    <a:pt x="3160969" y="369976"/>
                    <a:pt x="3151857" y="368018"/>
                    <a:pt x="3142826" y="365760"/>
                  </a:cubicBezTo>
                  <a:lnTo>
                    <a:pt x="3081866" y="325120"/>
                  </a:lnTo>
                  <a:cubicBezTo>
                    <a:pt x="3075093" y="320604"/>
                    <a:pt x="3067302" y="317329"/>
                    <a:pt x="3061546" y="311573"/>
                  </a:cubicBezTo>
                  <a:cubicBezTo>
                    <a:pt x="3029713" y="279740"/>
                    <a:pt x="3049197" y="296568"/>
                    <a:pt x="3000586" y="264160"/>
                  </a:cubicBezTo>
                  <a:cubicBezTo>
                    <a:pt x="2974324" y="246652"/>
                    <a:pt x="2987990" y="253188"/>
                    <a:pt x="2959946" y="243840"/>
                  </a:cubicBezTo>
                  <a:cubicBezTo>
                    <a:pt x="2937691" y="229003"/>
                    <a:pt x="2910027" y="209346"/>
                    <a:pt x="2885440" y="203200"/>
                  </a:cubicBezTo>
                  <a:cubicBezTo>
                    <a:pt x="2851419" y="194695"/>
                    <a:pt x="2867177" y="199371"/>
                    <a:pt x="2838026" y="189653"/>
                  </a:cubicBezTo>
                  <a:cubicBezTo>
                    <a:pt x="2764194" y="193539"/>
                    <a:pt x="2737105" y="186741"/>
                    <a:pt x="2682240" y="203200"/>
                  </a:cubicBezTo>
                  <a:cubicBezTo>
                    <a:pt x="2668563" y="207303"/>
                    <a:pt x="2653481" y="208826"/>
                    <a:pt x="2641600" y="216747"/>
                  </a:cubicBezTo>
                  <a:lnTo>
                    <a:pt x="2600960" y="243840"/>
                  </a:lnTo>
                  <a:cubicBezTo>
                    <a:pt x="2590883" y="274069"/>
                    <a:pt x="2592241" y="258793"/>
                    <a:pt x="2600960" y="298027"/>
                  </a:cubicBezTo>
                  <a:cubicBezTo>
                    <a:pt x="2602979" y="307114"/>
                    <a:pt x="2603114" y="317038"/>
                    <a:pt x="2607733" y="325120"/>
                  </a:cubicBezTo>
                  <a:cubicBezTo>
                    <a:pt x="2612485" y="333437"/>
                    <a:pt x="2620083" y="340127"/>
                    <a:pt x="2628053" y="345440"/>
                  </a:cubicBezTo>
                  <a:cubicBezTo>
                    <a:pt x="2633994" y="349400"/>
                    <a:pt x="2641508" y="350252"/>
                    <a:pt x="2648373" y="352213"/>
                  </a:cubicBezTo>
                  <a:cubicBezTo>
                    <a:pt x="2690962" y="364382"/>
                    <a:pt x="2707495" y="363794"/>
                    <a:pt x="2763520" y="365760"/>
                  </a:cubicBezTo>
                  <a:cubicBezTo>
                    <a:pt x="2862827" y="369244"/>
                    <a:pt x="2962204" y="370275"/>
                    <a:pt x="3061546" y="372533"/>
                  </a:cubicBezTo>
                  <a:lnTo>
                    <a:pt x="3237653" y="365760"/>
                  </a:lnTo>
                  <a:cubicBezTo>
                    <a:pt x="3632269" y="356136"/>
                    <a:pt x="3496533" y="399133"/>
                    <a:pt x="3637280" y="352213"/>
                  </a:cubicBezTo>
                  <a:cubicBezTo>
                    <a:pt x="3641795" y="345440"/>
                    <a:pt x="3645070" y="337649"/>
                    <a:pt x="3650826" y="331893"/>
                  </a:cubicBezTo>
                  <a:cubicBezTo>
                    <a:pt x="3656582" y="326137"/>
                    <a:pt x="3666832" y="325250"/>
                    <a:pt x="3671146" y="318347"/>
                  </a:cubicBezTo>
                  <a:cubicBezTo>
                    <a:pt x="3678714" y="306238"/>
                    <a:pt x="3680177" y="291254"/>
                    <a:pt x="3684693" y="277707"/>
                  </a:cubicBezTo>
                  <a:lnTo>
                    <a:pt x="3698240" y="237067"/>
                  </a:lnTo>
                  <a:cubicBezTo>
                    <a:pt x="3700498" y="230294"/>
                    <a:pt x="3699072" y="220707"/>
                    <a:pt x="3705013" y="216747"/>
                  </a:cubicBezTo>
                  <a:cubicBezTo>
                    <a:pt x="3711786" y="212231"/>
                    <a:pt x="3717894" y="206506"/>
                    <a:pt x="3725333" y="203200"/>
                  </a:cubicBezTo>
                  <a:cubicBezTo>
                    <a:pt x="3738382" y="197400"/>
                    <a:pt x="3765973" y="189653"/>
                    <a:pt x="3765973" y="189653"/>
                  </a:cubicBezTo>
                  <a:cubicBezTo>
                    <a:pt x="3768231" y="196426"/>
                    <a:pt x="3777206" y="204398"/>
                    <a:pt x="3772746" y="209973"/>
                  </a:cubicBezTo>
                  <a:cubicBezTo>
                    <a:pt x="3769800" y="213656"/>
                    <a:pt x="3705296" y="234714"/>
                    <a:pt x="3759200" y="216747"/>
                  </a:cubicBezTo>
                  <a:cubicBezTo>
                    <a:pt x="3761458" y="209974"/>
                    <a:pt x="3760032" y="200387"/>
                    <a:pt x="3765973" y="196427"/>
                  </a:cubicBezTo>
                  <a:cubicBezTo>
                    <a:pt x="3787540" y="182049"/>
                    <a:pt x="3845844" y="194765"/>
                    <a:pt x="3860800" y="196427"/>
                  </a:cubicBezTo>
                  <a:cubicBezTo>
                    <a:pt x="3871356" y="228095"/>
                    <a:pt x="3871413" y="218171"/>
                    <a:pt x="3860800" y="264160"/>
                  </a:cubicBezTo>
                  <a:cubicBezTo>
                    <a:pt x="3857589" y="278074"/>
                    <a:pt x="3847253" y="304800"/>
                    <a:pt x="3847253" y="304800"/>
                  </a:cubicBezTo>
                  <a:cubicBezTo>
                    <a:pt x="3849511" y="327378"/>
                    <a:pt x="3850576" y="350107"/>
                    <a:pt x="3854026" y="372533"/>
                  </a:cubicBezTo>
                  <a:cubicBezTo>
                    <a:pt x="3855112" y="379590"/>
                    <a:pt x="3856340" y="387278"/>
                    <a:pt x="3860800" y="392853"/>
                  </a:cubicBezTo>
                  <a:cubicBezTo>
                    <a:pt x="3865885" y="399210"/>
                    <a:pt x="3873839" y="402759"/>
                    <a:pt x="3881120" y="406400"/>
                  </a:cubicBezTo>
                  <a:cubicBezTo>
                    <a:pt x="3887506" y="409593"/>
                    <a:pt x="3894667" y="410915"/>
                    <a:pt x="3901440" y="413173"/>
                  </a:cubicBezTo>
                  <a:cubicBezTo>
                    <a:pt x="3908213" y="408658"/>
                    <a:pt x="3919186" y="407350"/>
                    <a:pt x="3921760" y="399627"/>
                  </a:cubicBezTo>
                  <a:cubicBezTo>
                    <a:pt x="3924704" y="390795"/>
                    <a:pt x="3919149" y="380860"/>
                    <a:pt x="3914986" y="372533"/>
                  </a:cubicBezTo>
                  <a:cubicBezTo>
                    <a:pt x="3893190" y="328940"/>
                    <a:pt x="3895697" y="335795"/>
                    <a:pt x="3860800" y="318347"/>
                  </a:cubicBezTo>
                  <a:cubicBezTo>
                    <a:pt x="3854027" y="311574"/>
                    <a:pt x="3848450" y="303341"/>
                    <a:pt x="3840480" y="298027"/>
                  </a:cubicBezTo>
                  <a:cubicBezTo>
                    <a:pt x="3834539" y="294066"/>
                    <a:pt x="3825735" y="295713"/>
                    <a:pt x="3820160" y="291253"/>
                  </a:cubicBezTo>
                  <a:cubicBezTo>
                    <a:pt x="3813803" y="286168"/>
                    <a:pt x="3811825" y="277187"/>
                    <a:pt x="3806613" y="270933"/>
                  </a:cubicBezTo>
                  <a:cubicBezTo>
                    <a:pt x="3779626" y="238549"/>
                    <a:pt x="3795037" y="261287"/>
                    <a:pt x="3765973" y="237067"/>
                  </a:cubicBezTo>
                  <a:cubicBezTo>
                    <a:pt x="3758614" y="230935"/>
                    <a:pt x="3752426" y="223520"/>
                    <a:pt x="3745653" y="216747"/>
                  </a:cubicBezTo>
                  <a:lnTo>
                    <a:pt x="3732106" y="176107"/>
                  </a:lnTo>
                  <a:lnTo>
                    <a:pt x="3725333" y="155787"/>
                  </a:lnTo>
                  <a:cubicBezTo>
                    <a:pt x="3732075" y="128818"/>
                    <a:pt x="3726114" y="126841"/>
                    <a:pt x="3752426" y="115147"/>
                  </a:cubicBezTo>
                  <a:cubicBezTo>
                    <a:pt x="3765475" y="109348"/>
                    <a:pt x="3793066" y="101600"/>
                    <a:pt x="3793066" y="101600"/>
                  </a:cubicBezTo>
                  <a:cubicBezTo>
                    <a:pt x="3804355" y="103858"/>
                    <a:pt x="3815484" y="107168"/>
                    <a:pt x="3826933" y="108373"/>
                  </a:cubicBezTo>
                  <a:cubicBezTo>
                    <a:pt x="3888044" y="114806"/>
                    <a:pt x="3911050" y="110509"/>
                    <a:pt x="3962400" y="121920"/>
                  </a:cubicBezTo>
                  <a:cubicBezTo>
                    <a:pt x="3969370" y="123469"/>
                    <a:pt x="3975947" y="126435"/>
                    <a:pt x="3982720" y="128693"/>
                  </a:cubicBezTo>
                  <a:cubicBezTo>
                    <a:pt x="3991751" y="142240"/>
                    <a:pt x="4008653" y="153093"/>
                    <a:pt x="4009813" y="169333"/>
                  </a:cubicBezTo>
                  <a:cubicBezTo>
                    <a:pt x="4012071" y="200942"/>
                    <a:pt x="4013086" y="232664"/>
                    <a:pt x="4016586" y="264160"/>
                  </a:cubicBezTo>
                  <a:cubicBezTo>
                    <a:pt x="4018291" y="279507"/>
                    <a:pt x="4033504" y="321688"/>
                    <a:pt x="4036906" y="331893"/>
                  </a:cubicBezTo>
                  <a:cubicBezTo>
                    <a:pt x="4039164" y="338666"/>
                    <a:pt x="4037739" y="348252"/>
                    <a:pt x="4043680" y="352213"/>
                  </a:cubicBezTo>
                  <a:lnTo>
                    <a:pt x="4064000" y="365760"/>
                  </a:lnTo>
                  <a:cubicBezTo>
                    <a:pt x="4070773" y="363502"/>
                    <a:pt x="4077394" y="360719"/>
                    <a:pt x="4084320" y="358987"/>
                  </a:cubicBezTo>
                  <a:lnTo>
                    <a:pt x="4138506" y="345440"/>
                  </a:lnTo>
                  <a:cubicBezTo>
                    <a:pt x="4145279" y="338667"/>
                    <a:pt x="4153512" y="333090"/>
                    <a:pt x="4158826" y="325120"/>
                  </a:cubicBezTo>
                  <a:cubicBezTo>
                    <a:pt x="4180861" y="292069"/>
                    <a:pt x="4147175" y="316452"/>
                    <a:pt x="4179146" y="284480"/>
                  </a:cubicBezTo>
                  <a:cubicBezTo>
                    <a:pt x="4184902" y="278724"/>
                    <a:pt x="4192693" y="275449"/>
                    <a:pt x="4199466" y="270933"/>
                  </a:cubicBezTo>
                  <a:cubicBezTo>
                    <a:pt x="4203982" y="264160"/>
                    <a:pt x="4206656" y="255698"/>
                    <a:pt x="4213013" y="250613"/>
                  </a:cubicBezTo>
                  <a:cubicBezTo>
                    <a:pt x="4218588" y="246153"/>
                    <a:pt x="4226947" y="247033"/>
                    <a:pt x="4233333" y="243840"/>
                  </a:cubicBezTo>
                  <a:cubicBezTo>
                    <a:pt x="4280110" y="220452"/>
                    <a:pt x="4224359" y="237616"/>
                    <a:pt x="4280746" y="223520"/>
                  </a:cubicBezTo>
                  <a:cubicBezTo>
                    <a:pt x="4335644" y="226951"/>
                    <a:pt x="4389234" y="228055"/>
                    <a:pt x="4443306" y="237067"/>
                  </a:cubicBezTo>
                  <a:cubicBezTo>
                    <a:pt x="4463786" y="240480"/>
                    <a:pt x="4492963" y="251361"/>
                    <a:pt x="4511040" y="257387"/>
                  </a:cubicBezTo>
                  <a:lnTo>
                    <a:pt x="4531360" y="264160"/>
                  </a:lnTo>
                  <a:cubicBezTo>
                    <a:pt x="4568615" y="288997"/>
                    <a:pt x="4537003" y="264159"/>
                    <a:pt x="4565226" y="298027"/>
                  </a:cubicBezTo>
                  <a:cubicBezTo>
                    <a:pt x="4581523" y="317584"/>
                    <a:pt x="4585886" y="318574"/>
                    <a:pt x="4605866" y="331893"/>
                  </a:cubicBezTo>
                  <a:cubicBezTo>
                    <a:pt x="4636921" y="378474"/>
                    <a:pt x="4638109" y="357087"/>
                    <a:pt x="4626186" y="392853"/>
                  </a:cubicBezTo>
                  <a:cubicBezTo>
                    <a:pt x="4628444" y="401884"/>
                    <a:pt x="4628341" y="411864"/>
                    <a:pt x="4632960" y="419947"/>
                  </a:cubicBezTo>
                  <a:cubicBezTo>
                    <a:pt x="4637713" y="428264"/>
                    <a:pt x="4643929" y="438189"/>
                    <a:pt x="4653280" y="440267"/>
                  </a:cubicBezTo>
                  <a:cubicBezTo>
                    <a:pt x="4667583" y="443445"/>
                    <a:pt x="4698244" y="432052"/>
                    <a:pt x="4714240" y="426720"/>
                  </a:cubicBezTo>
                  <a:cubicBezTo>
                    <a:pt x="4721013" y="422204"/>
                    <a:pt x="4728804" y="418929"/>
                    <a:pt x="4734560" y="413173"/>
                  </a:cubicBezTo>
                  <a:cubicBezTo>
                    <a:pt x="4747689" y="400044"/>
                    <a:pt x="4749371" y="389058"/>
                    <a:pt x="4754880" y="372533"/>
                  </a:cubicBezTo>
                  <a:cubicBezTo>
                    <a:pt x="4752711" y="363858"/>
                    <a:pt x="4746190" y="334833"/>
                    <a:pt x="4741333" y="325120"/>
                  </a:cubicBezTo>
                  <a:cubicBezTo>
                    <a:pt x="4737692" y="317839"/>
                    <a:pt x="4733912" y="310161"/>
                    <a:pt x="4727786" y="304800"/>
                  </a:cubicBezTo>
                  <a:cubicBezTo>
                    <a:pt x="4715533" y="294079"/>
                    <a:pt x="4687146" y="277707"/>
                    <a:pt x="4687146" y="277707"/>
                  </a:cubicBezTo>
                  <a:cubicBezTo>
                    <a:pt x="4682631" y="270934"/>
                    <a:pt x="4679956" y="262472"/>
                    <a:pt x="4673600" y="257387"/>
                  </a:cubicBezTo>
                  <a:cubicBezTo>
                    <a:pt x="4626860" y="219993"/>
                    <a:pt x="4678559" y="288530"/>
                    <a:pt x="4639733" y="230293"/>
                  </a:cubicBezTo>
                  <a:cubicBezTo>
                    <a:pt x="4641991" y="221262"/>
                    <a:pt x="4641342" y="210946"/>
                    <a:pt x="4646506" y="203200"/>
                  </a:cubicBezTo>
                  <a:cubicBezTo>
                    <a:pt x="4654010" y="191945"/>
                    <a:pt x="4675554" y="186744"/>
                    <a:pt x="4687146" y="182880"/>
                  </a:cubicBezTo>
                  <a:cubicBezTo>
                    <a:pt x="4714239" y="185138"/>
                    <a:pt x="4741609" y="185183"/>
                    <a:pt x="4768426" y="189653"/>
                  </a:cubicBezTo>
                  <a:cubicBezTo>
                    <a:pt x="4782511" y="192001"/>
                    <a:pt x="4809066" y="203200"/>
                    <a:pt x="4809066" y="203200"/>
                  </a:cubicBezTo>
                  <a:cubicBezTo>
                    <a:pt x="4815839" y="207716"/>
                    <a:pt x="4821947" y="213441"/>
                    <a:pt x="4829386" y="216747"/>
                  </a:cubicBezTo>
                  <a:cubicBezTo>
                    <a:pt x="4842435" y="222546"/>
                    <a:pt x="4856479" y="225777"/>
                    <a:pt x="4870026" y="230293"/>
                  </a:cubicBezTo>
                  <a:cubicBezTo>
                    <a:pt x="4876799" y="232551"/>
                    <a:pt x="4883419" y="235335"/>
                    <a:pt x="4890346" y="237067"/>
                  </a:cubicBezTo>
                  <a:cubicBezTo>
                    <a:pt x="4908408" y="241582"/>
                    <a:pt x="4926102" y="247980"/>
                    <a:pt x="4944533" y="250613"/>
                  </a:cubicBezTo>
                  <a:cubicBezTo>
                    <a:pt x="5064047" y="267687"/>
                    <a:pt x="5007561" y="261269"/>
                    <a:pt x="5113866" y="270933"/>
                  </a:cubicBezTo>
                  <a:cubicBezTo>
                    <a:pt x="5199646" y="263785"/>
                    <a:pt x="5167959" y="264160"/>
                    <a:pt x="5208693" y="264160"/>
                  </a:cubicBezTo>
                </a:path>
              </a:pathLst>
            </a:custGeom>
            <a:no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grpSp>
      <p:grpSp>
        <p:nvGrpSpPr>
          <p:cNvPr id="596" name="Google Shape;596;p19"/>
          <p:cNvGrpSpPr/>
          <p:nvPr/>
        </p:nvGrpSpPr>
        <p:grpSpPr>
          <a:xfrm>
            <a:off x="2574249" y="1759219"/>
            <a:ext cx="3174697" cy="1330656"/>
            <a:chOff x="1930686" y="1319414"/>
            <a:chExt cx="2381023" cy="997992"/>
          </a:xfrm>
        </p:grpSpPr>
        <p:grpSp>
          <p:nvGrpSpPr>
            <p:cNvPr id="597" name="Google Shape;597;p19"/>
            <p:cNvGrpSpPr/>
            <p:nvPr/>
          </p:nvGrpSpPr>
          <p:grpSpPr>
            <a:xfrm>
              <a:off x="1930686" y="1319414"/>
              <a:ext cx="2381023" cy="997992"/>
              <a:chOff x="3806613" y="2963931"/>
              <a:chExt cx="1530773" cy="1383704"/>
            </a:xfrm>
          </p:grpSpPr>
          <p:sp>
            <p:nvSpPr>
              <p:cNvPr id="598" name="Google Shape;598;p19"/>
              <p:cNvSpPr/>
              <p:nvPr/>
            </p:nvSpPr>
            <p:spPr>
              <a:xfrm>
                <a:off x="3806613" y="3020906"/>
                <a:ext cx="1530773" cy="1294979"/>
              </a:xfrm>
              <a:custGeom>
                <a:avLst/>
                <a:gdLst/>
                <a:ahLst/>
                <a:cxnLst/>
                <a:rect l="l" t="t" r="r" b="b"/>
                <a:pathLst>
                  <a:path w="1530773" h="1294979" fill="none" extrusionOk="0">
                    <a:moveTo>
                      <a:pt x="0" y="0"/>
                    </a:moveTo>
                    <a:cubicBezTo>
                      <a:pt x="221995" y="-44223"/>
                      <a:pt x="342252" y="39661"/>
                      <a:pt x="494950" y="0"/>
                    </a:cubicBezTo>
                    <a:cubicBezTo>
                      <a:pt x="647648" y="-39661"/>
                      <a:pt x="885948" y="7167"/>
                      <a:pt x="1005208" y="0"/>
                    </a:cubicBezTo>
                    <a:cubicBezTo>
                      <a:pt x="1124468" y="-7167"/>
                      <a:pt x="1388432" y="6024"/>
                      <a:pt x="1530773" y="0"/>
                    </a:cubicBezTo>
                    <a:cubicBezTo>
                      <a:pt x="1571267" y="128509"/>
                      <a:pt x="1525926" y="339833"/>
                      <a:pt x="1530773" y="444609"/>
                    </a:cubicBezTo>
                    <a:cubicBezTo>
                      <a:pt x="1535620" y="549385"/>
                      <a:pt x="1529102" y="643805"/>
                      <a:pt x="1530773" y="837420"/>
                    </a:cubicBezTo>
                    <a:cubicBezTo>
                      <a:pt x="1532444" y="1031035"/>
                      <a:pt x="1482368" y="1070455"/>
                      <a:pt x="1530773" y="1294979"/>
                    </a:cubicBezTo>
                    <a:cubicBezTo>
                      <a:pt x="1348076" y="1332357"/>
                      <a:pt x="1166292" y="1255481"/>
                      <a:pt x="989900" y="1294979"/>
                    </a:cubicBezTo>
                    <a:cubicBezTo>
                      <a:pt x="813508" y="1334477"/>
                      <a:pt x="670602" y="1283830"/>
                      <a:pt x="449027" y="1294979"/>
                    </a:cubicBezTo>
                    <a:cubicBezTo>
                      <a:pt x="227452" y="1306128"/>
                      <a:pt x="184130" y="1276973"/>
                      <a:pt x="0" y="1294979"/>
                    </a:cubicBezTo>
                    <a:cubicBezTo>
                      <a:pt x="-12753" y="1103303"/>
                      <a:pt x="322" y="1084720"/>
                      <a:pt x="0" y="876269"/>
                    </a:cubicBezTo>
                    <a:cubicBezTo>
                      <a:pt x="-322" y="667818"/>
                      <a:pt x="26804" y="633238"/>
                      <a:pt x="0" y="444609"/>
                    </a:cubicBezTo>
                    <a:cubicBezTo>
                      <a:pt x="-26804" y="255980"/>
                      <a:pt x="5535" y="99603"/>
                      <a:pt x="0" y="0"/>
                    </a:cubicBezTo>
                    <a:close/>
                  </a:path>
                  <a:path w="1530773" h="1294979" extrusionOk="0">
                    <a:moveTo>
                      <a:pt x="0" y="0"/>
                    </a:moveTo>
                    <a:cubicBezTo>
                      <a:pt x="119777" y="-41413"/>
                      <a:pt x="393059" y="23513"/>
                      <a:pt x="494950" y="0"/>
                    </a:cubicBezTo>
                    <a:cubicBezTo>
                      <a:pt x="596841" y="-23513"/>
                      <a:pt x="727686" y="39997"/>
                      <a:pt x="959284" y="0"/>
                    </a:cubicBezTo>
                    <a:cubicBezTo>
                      <a:pt x="1190882" y="-39997"/>
                      <a:pt x="1275363" y="41446"/>
                      <a:pt x="1530773" y="0"/>
                    </a:cubicBezTo>
                    <a:cubicBezTo>
                      <a:pt x="1543188" y="124337"/>
                      <a:pt x="1487433" y="228999"/>
                      <a:pt x="1530773" y="418710"/>
                    </a:cubicBezTo>
                    <a:cubicBezTo>
                      <a:pt x="1574113" y="608421"/>
                      <a:pt x="1497520" y="707225"/>
                      <a:pt x="1530773" y="824470"/>
                    </a:cubicBezTo>
                    <a:cubicBezTo>
                      <a:pt x="1564026" y="941715"/>
                      <a:pt x="1498431" y="1094729"/>
                      <a:pt x="1530773" y="1294979"/>
                    </a:cubicBezTo>
                    <a:cubicBezTo>
                      <a:pt x="1406849" y="1300548"/>
                      <a:pt x="1195464" y="1276481"/>
                      <a:pt x="1020515" y="1294979"/>
                    </a:cubicBezTo>
                    <a:cubicBezTo>
                      <a:pt x="845566" y="1313477"/>
                      <a:pt x="591557" y="1270050"/>
                      <a:pt x="479642" y="1294979"/>
                    </a:cubicBezTo>
                    <a:cubicBezTo>
                      <a:pt x="367727" y="1319908"/>
                      <a:pt x="171546" y="1279703"/>
                      <a:pt x="0" y="1294979"/>
                    </a:cubicBezTo>
                    <a:cubicBezTo>
                      <a:pt x="-15060" y="1106227"/>
                      <a:pt x="2060" y="960568"/>
                      <a:pt x="0" y="863319"/>
                    </a:cubicBezTo>
                    <a:cubicBezTo>
                      <a:pt x="-2060" y="766070"/>
                      <a:pt x="864" y="542650"/>
                      <a:pt x="0" y="444609"/>
                    </a:cubicBezTo>
                    <a:cubicBezTo>
                      <a:pt x="-864" y="346568"/>
                      <a:pt x="27288" y="97318"/>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599" name="Google Shape;599;p19"/>
              <p:cNvSpPr txBox="1"/>
              <p:nvPr/>
            </p:nvSpPr>
            <p:spPr>
              <a:xfrm>
                <a:off x="4363820" y="2963931"/>
                <a:ext cx="960360" cy="1383704"/>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FFFFFF"/>
                    </a:solidFill>
                    <a:latin typeface="Red Hat Text"/>
                    <a:ea typeface="Red Hat Text"/>
                    <a:cs typeface="Red Hat Text"/>
                    <a:sym typeface="Red Hat Text"/>
                  </a:rPr>
                  <a:t>OKOLJE</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…ali česa si kupci </a:t>
                </a:r>
                <a:br>
                  <a:rPr lang="en-GB" sz="1467" kern="0">
                    <a:solidFill>
                      <a:srgbClr val="FFFFFF"/>
                    </a:solidFill>
                    <a:latin typeface="Red Hat Text"/>
                    <a:ea typeface="Red Hat Text"/>
                    <a:cs typeface="Red Hat Text"/>
                    <a:sym typeface="Red Hat Text"/>
                  </a:rPr>
                </a:br>
                <a:r>
                  <a:rPr lang="en-GB" sz="1467" b="1" kern="0">
                    <a:solidFill>
                      <a:srgbClr val="FFFFFF"/>
                    </a:solidFill>
                    <a:latin typeface="Red Hat Text"/>
                    <a:ea typeface="Red Hat Text"/>
                    <a:cs typeface="Red Hat Text"/>
                    <a:sym typeface="Red Hat Text"/>
                  </a:rPr>
                  <a:t>želijo</a:t>
                </a:r>
                <a:r>
                  <a:rPr lang="en-GB" sz="1467" kern="0">
                    <a:solidFill>
                      <a:srgbClr val="FFFFFF"/>
                    </a:solidFill>
                    <a:latin typeface="Red Hat Text"/>
                    <a:ea typeface="Red Hat Text"/>
                    <a:cs typeface="Red Hat Text"/>
                    <a:sym typeface="Red Hat Text"/>
                  </a:rPr>
                  <a:t> in kaj jim je trenutno </a:t>
                </a:r>
                <a:r>
                  <a:rPr lang="en-GB" sz="1467" b="1" kern="0">
                    <a:solidFill>
                      <a:srgbClr val="FFFFFF"/>
                    </a:solidFill>
                    <a:latin typeface="Red Hat Text"/>
                    <a:ea typeface="Red Hat Text"/>
                    <a:cs typeface="Red Hat Text"/>
                    <a:sym typeface="Red Hat Text"/>
                  </a:rPr>
                  <a:t>na voljo</a:t>
                </a:r>
                <a:endParaRPr sz="1467" b="1" kern="0">
                  <a:solidFill>
                    <a:srgbClr val="FFFFFF"/>
                  </a:solidFill>
                  <a:latin typeface="Red Hat Text"/>
                  <a:ea typeface="Red Hat Text"/>
                  <a:cs typeface="Red Hat Text"/>
                  <a:sym typeface="Red Hat Text"/>
                </a:endParaRPr>
              </a:p>
            </p:txBody>
          </p:sp>
        </p:grpSp>
        <p:sp>
          <p:nvSpPr>
            <p:cNvPr id="600" name="Google Shape;600;p19"/>
            <p:cNvSpPr/>
            <p:nvPr/>
          </p:nvSpPr>
          <p:spPr>
            <a:xfrm>
              <a:off x="2119064" y="1488757"/>
              <a:ext cx="654364" cy="659306"/>
            </a:xfrm>
            <a:custGeom>
              <a:avLst/>
              <a:gdLst/>
              <a:ahLst/>
              <a:cxnLst/>
              <a:rect l="l" t="t" r="r" b="b"/>
              <a:pathLst>
                <a:path w="19200" h="19345" extrusionOk="0">
                  <a:moveTo>
                    <a:pt x="15987" y="3382"/>
                  </a:moveTo>
                  <a:lnTo>
                    <a:pt x="16133" y="3528"/>
                  </a:lnTo>
                  <a:lnTo>
                    <a:pt x="15914" y="3577"/>
                  </a:lnTo>
                  <a:lnTo>
                    <a:pt x="15720" y="3601"/>
                  </a:lnTo>
                  <a:lnTo>
                    <a:pt x="15306" y="3626"/>
                  </a:lnTo>
                  <a:lnTo>
                    <a:pt x="15379" y="3601"/>
                  </a:lnTo>
                  <a:lnTo>
                    <a:pt x="15695" y="3504"/>
                  </a:lnTo>
                  <a:lnTo>
                    <a:pt x="15987" y="3382"/>
                  </a:lnTo>
                  <a:close/>
                  <a:moveTo>
                    <a:pt x="10707" y="2628"/>
                  </a:moveTo>
                  <a:lnTo>
                    <a:pt x="10804" y="2652"/>
                  </a:lnTo>
                  <a:lnTo>
                    <a:pt x="10877" y="2677"/>
                  </a:lnTo>
                  <a:lnTo>
                    <a:pt x="10902" y="2701"/>
                  </a:lnTo>
                  <a:lnTo>
                    <a:pt x="10926" y="2750"/>
                  </a:lnTo>
                  <a:lnTo>
                    <a:pt x="10950" y="2798"/>
                  </a:lnTo>
                  <a:lnTo>
                    <a:pt x="10926" y="2847"/>
                  </a:lnTo>
                  <a:lnTo>
                    <a:pt x="10877" y="2969"/>
                  </a:lnTo>
                  <a:lnTo>
                    <a:pt x="10804" y="3090"/>
                  </a:lnTo>
                  <a:lnTo>
                    <a:pt x="10707" y="3188"/>
                  </a:lnTo>
                  <a:lnTo>
                    <a:pt x="10537" y="3358"/>
                  </a:lnTo>
                  <a:lnTo>
                    <a:pt x="10172" y="3650"/>
                  </a:lnTo>
                  <a:lnTo>
                    <a:pt x="9758" y="3893"/>
                  </a:lnTo>
                  <a:lnTo>
                    <a:pt x="9320" y="4112"/>
                  </a:lnTo>
                  <a:lnTo>
                    <a:pt x="8882" y="4258"/>
                  </a:lnTo>
                  <a:lnTo>
                    <a:pt x="8785" y="4283"/>
                  </a:lnTo>
                  <a:lnTo>
                    <a:pt x="8736" y="4258"/>
                  </a:lnTo>
                  <a:lnTo>
                    <a:pt x="8688" y="4210"/>
                  </a:lnTo>
                  <a:lnTo>
                    <a:pt x="8688" y="4161"/>
                  </a:lnTo>
                  <a:lnTo>
                    <a:pt x="8688" y="4015"/>
                  </a:lnTo>
                  <a:lnTo>
                    <a:pt x="8712" y="3869"/>
                  </a:lnTo>
                  <a:lnTo>
                    <a:pt x="8712" y="3577"/>
                  </a:lnTo>
                  <a:lnTo>
                    <a:pt x="8688" y="3285"/>
                  </a:lnTo>
                  <a:lnTo>
                    <a:pt x="8663" y="3236"/>
                  </a:lnTo>
                  <a:lnTo>
                    <a:pt x="8615" y="3212"/>
                  </a:lnTo>
                  <a:lnTo>
                    <a:pt x="8517" y="3163"/>
                  </a:lnTo>
                  <a:lnTo>
                    <a:pt x="8396" y="3139"/>
                  </a:lnTo>
                  <a:lnTo>
                    <a:pt x="8250" y="3090"/>
                  </a:lnTo>
                  <a:lnTo>
                    <a:pt x="8128" y="3017"/>
                  </a:lnTo>
                  <a:lnTo>
                    <a:pt x="8079" y="2944"/>
                  </a:lnTo>
                  <a:lnTo>
                    <a:pt x="8031" y="2896"/>
                  </a:lnTo>
                  <a:lnTo>
                    <a:pt x="8590" y="2774"/>
                  </a:lnTo>
                  <a:lnTo>
                    <a:pt x="8858" y="2725"/>
                  </a:lnTo>
                  <a:lnTo>
                    <a:pt x="9150" y="2677"/>
                  </a:lnTo>
                  <a:lnTo>
                    <a:pt x="9369" y="2652"/>
                  </a:lnTo>
                  <a:lnTo>
                    <a:pt x="10002" y="2652"/>
                  </a:lnTo>
                  <a:lnTo>
                    <a:pt x="10367" y="2628"/>
                  </a:lnTo>
                  <a:close/>
                  <a:moveTo>
                    <a:pt x="10440" y="2360"/>
                  </a:moveTo>
                  <a:lnTo>
                    <a:pt x="10172" y="2385"/>
                  </a:lnTo>
                  <a:lnTo>
                    <a:pt x="9223" y="2385"/>
                  </a:lnTo>
                  <a:lnTo>
                    <a:pt x="8809" y="2433"/>
                  </a:lnTo>
                  <a:lnTo>
                    <a:pt x="8420" y="2482"/>
                  </a:lnTo>
                  <a:lnTo>
                    <a:pt x="8006" y="2579"/>
                  </a:lnTo>
                  <a:lnTo>
                    <a:pt x="7982" y="2579"/>
                  </a:lnTo>
                  <a:lnTo>
                    <a:pt x="7885" y="2604"/>
                  </a:lnTo>
                  <a:lnTo>
                    <a:pt x="7812" y="2652"/>
                  </a:lnTo>
                  <a:lnTo>
                    <a:pt x="7763" y="2701"/>
                  </a:lnTo>
                  <a:lnTo>
                    <a:pt x="7739" y="2774"/>
                  </a:lnTo>
                  <a:lnTo>
                    <a:pt x="7714" y="2847"/>
                  </a:lnTo>
                  <a:lnTo>
                    <a:pt x="7739" y="2944"/>
                  </a:lnTo>
                  <a:lnTo>
                    <a:pt x="7763" y="3017"/>
                  </a:lnTo>
                  <a:lnTo>
                    <a:pt x="7812" y="3115"/>
                  </a:lnTo>
                  <a:lnTo>
                    <a:pt x="7860" y="3188"/>
                  </a:lnTo>
                  <a:lnTo>
                    <a:pt x="8006" y="3334"/>
                  </a:lnTo>
                  <a:lnTo>
                    <a:pt x="8177" y="3431"/>
                  </a:lnTo>
                  <a:lnTo>
                    <a:pt x="8347" y="3480"/>
                  </a:lnTo>
                  <a:lnTo>
                    <a:pt x="8347" y="3845"/>
                  </a:lnTo>
                  <a:lnTo>
                    <a:pt x="8323" y="4015"/>
                  </a:lnTo>
                  <a:lnTo>
                    <a:pt x="8347" y="4210"/>
                  </a:lnTo>
                  <a:lnTo>
                    <a:pt x="8371" y="4356"/>
                  </a:lnTo>
                  <a:lnTo>
                    <a:pt x="8396" y="4429"/>
                  </a:lnTo>
                  <a:lnTo>
                    <a:pt x="8444" y="4502"/>
                  </a:lnTo>
                  <a:lnTo>
                    <a:pt x="8493" y="4550"/>
                  </a:lnTo>
                  <a:lnTo>
                    <a:pt x="8566" y="4575"/>
                  </a:lnTo>
                  <a:lnTo>
                    <a:pt x="8639" y="4599"/>
                  </a:lnTo>
                  <a:lnTo>
                    <a:pt x="8736" y="4623"/>
                  </a:lnTo>
                  <a:lnTo>
                    <a:pt x="8882" y="4623"/>
                  </a:lnTo>
                  <a:lnTo>
                    <a:pt x="9004" y="4599"/>
                  </a:lnTo>
                  <a:lnTo>
                    <a:pt x="9272" y="4502"/>
                  </a:lnTo>
                  <a:lnTo>
                    <a:pt x="9515" y="4380"/>
                  </a:lnTo>
                  <a:lnTo>
                    <a:pt x="9758" y="4234"/>
                  </a:lnTo>
                  <a:lnTo>
                    <a:pt x="10075" y="4064"/>
                  </a:lnTo>
                  <a:lnTo>
                    <a:pt x="10367" y="3869"/>
                  </a:lnTo>
                  <a:lnTo>
                    <a:pt x="10659" y="3650"/>
                  </a:lnTo>
                  <a:lnTo>
                    <a:pt x="10950" y="3431"/>
                  </a:lnTo>
                  <a:lnTo>
                    <a:pt x="11072" y="3261"/>
                  </a:lnTo>
                  <a:lnTo>
                    <a:pt x="11169" y="3090"/>
                  </a:lnTo>
                  <a:lnTo>
                    <a:pt x="11242" y="2920"/>
                  </a:lnTo>
                  <a:lnTo>
                    <a:pt x="11242" y="2774"/>
                  </a:lnTo>
                  <a:lnTo>
                    <a:pt x="11194" y="2628"/>
                  </a:lnTo>
                  <a:lnTo>
                    <a:pt x="11145" y="2579"/>
                  </a:lnTo>
                  <a:lnTo>
                    <a:pt x="11096" y="2506"/>
                  </a:lnTo>
                  <a:lnTo>
                    <a:pt x="10926" y="2433"/>
                  </a:lnTo>
                  <a:lnTo>
                    <a:pt x="10707" y="2385"/>
                  </a:lnTo>
                  <a:lnTo>
                    <a:pt x="10440" y="2360"/>
                  </a:lnTo>
                  <a:close/>
                  <a:moveTo>
                    <a:pt x="11486" y="5037"/>
                  </a:moveTo>
                  <a:lnTo>
                    <a:pt x="11510" y="5061"/>
                  </a:lnTo>
                  <a:lnTo>
                    <a:pt x="11607" y="5134"/>
                  </a:lnTo>
                  <a:lnTo>
                    <a:pt x="11656" y="5232"/>
                  </a:lnTo>
                  <a:lnTo>
                    <a:pt x="11656" y="5329"/>
                  </a:lnTo>
                  <a:lnTo>
                    <a:pt x="11607" y="5426"/>
                  </a:lnTo>
                  <a:lnTo>
                    <a:pt x="11559" y="5499"/>
                  </a:lnTo>
                  <a:lnTo>
                    <a:pt x="11486" y="5548"/>
                  </a:lnTo>
                  <a:lnTo>
                    <a:pt x="11413" y="5572"/>
                  </a:lnTo>
                  <a:lnTo>
                    <a:pt x="11340" y="5572"/>
                  </a:lnTo>
                  <a:lnTo>
                    <a:pt x="11413" y="5280"/>
                  </a:lnTo>
                  <a:lnTo>
                    <a:pt x="11437" y="5159"/>
                  </a:lnTo>
                  <a:lnTo>
                    <a:pt x="11486" y="5037"/>
                  </a:lnTo>
                  <a:close/>
                  <a:moveTo>
                    <a:pt x="11486" y="4672"/>
                  </a:moveTo>
                  <a:lnTo>
                    <a:pt x="11364" y="4721"/>
                  </a:lnTo>
                  <a:lnTo>
                    <a:pt x="11242" y="4818"/>
                  </a:lnTo>
                  <a:lnTo>
                    <a:pt x="11145" y="4940"/>
                  </a:lnTo>
                  <a:lnTo>
                    <a:pt x="11096" y="5086"/>
                  </a:lnTo>
                  <a:lnTo>
                    <a:pt x="11048" y="5256"/>
                  </a:lnTo>
                  <a:lnTo>
                    <a:pt x="11023" y="5426"/>
                  </a:lnTo>
                  <a:lnTo>
                    <a:pt x="10975" y="5499"/>
                  </a:lnTo>
                  <a:lnTo>
                    <a:pt x="10926" y="5572"/>
                  </a:lnTo>
                  <a:lnTo>
                    <a:pt x="10902" y="5645"/>
                  </a:lnTo>
                  <a:lnTo>
                    <a:pt x="10877" y="5742"/>
                  </a:lnTo>
                  <a:lnTo>
                    <a:pt x="10902" y="5815"/>
                  </a:lnTo>
                  <a:lnTo>
                    <a:pt x="10975" y="5864"/>
                  </a:lnTo>
                  <a:lnTo>
                    <a:pt x="11121" y="5937"/>
                  </a:lnTo>
                  <a:lnTo>
                    <a:pt x="11242" y="5961"/>
                  </a:lnTo>
                  <a:lnTo>
                    <a:pt x="11388" y="5961"/>
                  </a:lnTo>
                  <a:lnTo>
                    <a:pt x="11510" y="5937"/>
                  </a:lnTo>
                  <a:lnTo>
                    <a:pt x="11632" y="5913"/>
                  </a:lnTo>
                  <a:lnTo>
                    <a:pt x="11753" y="5840"/>
                  </a:lnTo>
                  <a:lnTo>
                    <a:pt x="11875" y="5742"/>
                  </a:lnTo>
                  <a:lnTo>
                    <a:pt x="11948" y="5621"/>
                  </a:lnTo>
                  <a:lnTo>
                    <a:pt x="12021" y="5499"/>
                  </a:lnTo>
                  <a:lnTo>
                    <a:pt x="12070" y="5378"/>
                  </a:lnTo>
                  <a:lnTo>
                    <a:pt x="12070" y="5256"/>
                  </a:lnTo>
                  <a:lnTo>
                    <a:pt x="12045" y="5110"/>
                  </a:lnTo>
                  <a:lnTo>
                    <a:pt x="11997" y="5013"/>
                  </a:lnTo>
                  <a:lnTo>
                    <a:pt x="11924" y="4891"/>
                  </a:lnTo>
                  <a:lnTo>
                    <a:pt x="11851" y="4794"/>
                  </a:lnTo>
                  <a:lnTo>
                    <a:pt x="11729" y="4721"/>
                  </a:lnTo>
                  <a:lnTo>
                    <a:pt x="11656" y="4696"/>
                  </a:lnTo>
                  <a:lnTo>
                    <a:pt x="11607" y="4696"/>
                  </a:lnTo>
                  <a:lnTo>
                    <a:pt x="11559" y="4672"/>
                  </a:lnTo>
                  <a:close/>
                  <a:moveTo>
                    <a:pt x="14479" y="3991"/>
                  </a:moveTo>
                  <a:lnTo>
                    <a:pt x="15063" y="4064"/>
                  </a:lnTo>
                  <a:lnTo>
                    <a:pt x="15574" y="4064"/>
                  </a:lnTo>
                  <a:lnTo>
                    <a:pt x="15184" y="4234"/>
                  </a:lnTo>
                  <a:lnTo>
                    <a:pt x="14260" y="4599"/>
                  </a:lnTo>
                  <a:lnTo>
                    <a:pt x="13797" y="4818"/>
                  </a:lnTo>
                  <a:lnTo>
                    <a:pt x="13578" y="4940"/>
                  </a:lnTo>
                  <a:lnTo>
                    <a:pt x="13384" y="5061"/>
                  </a:lnTo>
                  <a:lnTo>
                    <a:pt x="13359" y="5086"/>
                  </a:lnTo>
                  <a:lnTo>
                    <a:pt x="13359" y="5134"/>
                  </a:lnTo>
                  <a:lnTo>
                    <a:pt x="13384" y="5159"/>
                  </a:lnTo>
                  <a:lnTo>
                    <a:pt x="13627" y="5159"/>
                  </a:lnTo>
                  <a:lnTo>
                    <a:pt x="13870" y="5110"/>
                  </a:lnTo>
                  <a:lnTo>
                    <a:pt x="14089" y="5061"/>
                  </a:lnTo>
                  <a:lnTo>
                    <a:pt x="14308" y="4988"/>
                  </a:lnTo>
                  <a:lnTo>
                    <a:pt x="14746" y="4818"/>
                  </a:lnTo>
                  <a:lnTo>
                    <a:pt x="15184" y="4648"/>
                  </a:lnTo>
                  <a:lnTo>
                    <a:pt x="16109" y="4283"/>
                  </a:lnTo>
                  <a:lnTo>
                    <a:pt x="16377" y="4185"/>
                  </a:lnTo>
                  <a:lnTo>
                    <a:pt x="16644" y="4088"/>
                  </a:lnTo>
                  <a:lnTo>
                    <a:pt x="17034" y="4623"/>
                  </a:lnTo>
                  <a:lnTo>
                    <a:pt x="16790" y="4696"/>
                  </a:lnTo>
                  <a:lnTo>
                    <a:pt x="16255" y="4842"/>
                  </a:lnTo>
                  <a:lnTo>
                    <a:pt x="15720" y="4964"/>
                  </a:lnTo>
                  <a:lnTo>
                    <a:pt x="15282" y="5061"/>
                  </a:lnTo>
                  <a:lnTo>
                    <a:pt x="15014" y="5110"/>
                  </a:lnTo>
                  <a:lnTo>
                    <a:pt x="14771" y="5207"/>
                  </a:lnTo>
                  <a:lnTo>
                    <a:pt x="14552" y="5305"/>
                  </a:lnTo>
                  <a:lnTo>
                    <a:pt x="14333" y="5426"/>
                  </a:lnTo>
                  <a:lnTo>
                    <a:pt x="14162" y="5572"/>
                  </a:lnTo>
                  <a:lnTo>
                    <a:pt x="14114" y="5669"/>
                  </a:lnTo>
                  <a:lnTo>
                    <a:pt x="14041" y="5767"/>
                  </a:lnTo>
                  <a:lnTo>
                    <a:pt x="14065" y="5815"/>
                  </a:lnTo>
                  <a:lnTo>
                    <a:pt x="14065" y="5840"/>
                  </a:lnTo>
                  <a:lnTo>
                    <a:pt x="14114" y="5840"/>
                  </a:lnTo>
                  <a:lnTo>
                    <a:pt x="14552" y="5694"/>
                  </a:lnTo>
                  <a:lnTo>
                    <a:pt x="15014" y="5572"/>
                  </a:lnTo>
                  <a:lnTo>
                    <a:pt x="15476" y="5426"/>
                  </a:lnTo>
                  <a:lnTo>
                    <a:pt x="15939" y="5329"/>
                  </a:lnTo>
                  <a:lnTo>
                    <a:pt x="16596" y="5232"/>
                  </a:lnTo>
                  <a:lnTo>
                    <a:pt x="16985" y="5134"/>
                  </a:lnTo>
                  <a:lnTo>
                    <a:pt x="17155" y="5086"/>
                  </a:lnTo>
                  <a:lnTo>
                    <a:pt x="17301" y="5013"/>
                  </a:lnTo>
                  <a:lnTo>
                    <a:pt x="17569" y="5451"/>
                  </a:lnTo>
                  <a:lnTo>
                    <a:pt x="14284" y="6740"/>
                  </a:lnTo>
                  <a:lnTo>
                    <a:pt x="14162" y="6667"/>
                  </a:lnTo>
                  <a:lnTo>
                    <a:pt x="13992" y="6594"/>
                  </a:lnTo>
                  <a:lnTo>
                    <a:pt x="13700" y="6399"/>
                  </a:lnTo>
                  <a:lnTo>
                    <a:pt x="13530" y="6302"/>
                  </a:lnTo>
                  <a:lnTo>
                    <a:pt x="13384" y="6253"/>
                  </a:lnTo>
                  <a:lnTo>
                    <a:pt x="13213" y="6253"/>
                  </a:lnTo>
                  <a:lnTo>
                    <a:pt x="13043" y="6278"/>
                  </a:lnTo>
                  <a:lnTo>
                    <a:pt x="12921" y="6351"/>
                  </a:lnTo>
                  <a:lnTo>
                    <a:pt x="12800" y="6424"/>
                  </a:lnTo>
                  <a:lnTo>
                    <a:pt x="12581" y="6594"/>
                  </a:lnTo>
                  <a:lnTo>
                    <a:pt x="12386" y="6789"/>
                  </a:lnTo>
                  <a:lnTo>
                    <a:pt x="12167" y="6983"/>
                  </a:lnTo>
                  <a:lnTo>
                    <a:pt x="11972" y="7081"/>
                  </a:lnTo>
                  <a:lnTo>
                    <a:pt x="11875" y="7129"/>
                  </a:lnTo>
                  <a:lnTo>
                    <a:pt x="11778" y="7154"/>
                  </a:lnTo>
                  <a:lnTo>
                    <a:pt x="11680" y="7154"/>
                  </a:lnTo>
                  <a:lnTo>
                    <a:pt x="11583" y="7129"/>
                  </a:lnTo>
                  <a:lnTo>
                    <a:pt x="11486" y="7105"/>
                  </a:lnTo>
                  <a:lnTo>
                    <a:pt x="11364" y="7056"/>
                  </a:lnTo>
                  <a:lnTo>
                    <a:pt x="11291" y="7008"/>
                  </a:lnTo>
                  <a:lnTo>
                    <a:pt x="11291" y="6935"/>
                  </a:lnTo>
                  <a:lnTo>
                    <a:pt x="11291" y="6886"/>
                  </a:lnTo>
                  <a:lnTo>
                    <a:pt x="11340" y="6837"/>
                  </a:lnTo>
                  <a:lnTo>
                    <a:pt x="11461" y="6740"/>
                  </a:lnTo>
                  <a:lnTo>
                    <a:pt x="11583" y="6691"/>
                  </a:lnTo>
                  <a:lnTo>
                    <a:pt x="11753" y="6618"/>
                  </a:lnTo>
                  <a:lnTo>
                    <a:pt x="11899" y="6545"/>
                  </a:lnTo>
                  <a:lnTo>
                    <a:pt x="12240" y="6424"/>
                  </a:lnTo>
                  <a:lnTo>
                    <a:pt x="12313" y="6375"/>
                  </a:lnTo>
                  <a:lnTo>
                    <a:pt x="12362" y="6326"/>
                  </a:lnTo>
                  <a:lnTo>
                    <a:pt x="12362" y="6278"/>
                  </a:lnTo>
                  <a:lnTo>
                    <a:pt x="12362" y="6205"/>
                  </a:lnTo>
                  <a:lnTo>
                    <a:pt x="12337" y="6059"/>
                  </a:lnTo>
                  <a:lnTo>
                    <a:pt x="12337" y="6010"/>
                  </a:lnTo>
                  <a:lnTo>
                    <a:pt x="12362" y="5937"/>
                  </a:lnTo>
                  <a:lnTo>
                    <a:pt x="12435" y="5840"/>
                  </a:lnTo>
                  <a:lnTo>
                    <a:pt x="12508" y="5742"/>
                  </a:lnTo>
                  <a:lnTo>
                    <a:pt x="12702" y="5597"/>
                  </a:lnTo>
                  <a:lnTo>
                    <a:pt x="12897" y="5426"/>
                  </a:lnTo>
                  <a:lnTo>
                    <a:pt x="12970" y="5329"/>
                  </a:lnTo>
                  <a:lnTo>
                    <a:pt x="13043" y="5207"/>
                  </a:lnTo>
                  <a:lnTo>
                    <a:pt x="13043" y="5134"/>
                  </a:lnTo>
                  <a:lnTo>
                    <a:pt x="13067" y="5061"/>
                  </a:lnTo>
                  <a:lnTo>
                    <a:pt x="13043" y="4915"/>
                  </a:lnTo>
                  <a:lnTo>
                    <a:pt x="13019" y="4769"/>
                  </a:lnTo>
                  <a:lnTo>
                    <a:pt x="13043" y="4623"/>
                  </a:lnTo>
                  <a:lnTo>
                    <a:pt x="13067" y="4526"/>
                  </a:lnTo>
                  <a:lnTo>
                    <a:pt x="13140" y="4429"/>
                  </a:lnTo>
                  <a:lnTo>
                    <a:pt x="13457" y="4380"/>
                  </a:lnTo>
                  <a:lnTo>
                    <a:pt x="13773" y="4283"/>
                  </a:lnTo>
                  <a:lnTo>
                    <a:pt x="14089" y="4161"/>
                  </a:lnTo>
                  <a:lnTo>
                    <a:pt x="14406" y="4039"/>
                  </a:lnTo>
                  <a:lnTo>
                    <a:pt x="14479" y="3991"/>
                  </a:lnTo>
                  <a:close/>
                  <a:moveTo>
                    <a:pt x="17739" y="5767"/>
                  </a:moveTo>
                  <a:lnTo>
                    <a:pt x="18007" y="6326"/>
                  </a:lnTo>
                  <a:lnTo>
                    <a:pt x="17739" y="6399"/>
                  </a:lnTo>
                  <a:lnTo>
                    <a:pt x="17496" y="6497"/>
                  </a:lnTo>
                  <a:lnTo>
                    <a:pt x="17034" y="6691"/>
                  </a:lnTo>
                  <a:lnTo>
                    <a:pt x="16255" y="6983"/>
                  </a:lnTo>
                  <a:lnTo>
                    <a:pt x="15452" y="7251"/>
                  </a:lnTo>
                  <a:lnTo>
                    <a:pt x="15330" y="7154"/>
                  </a:lnTo>
                  <a:lnTo>
                    <a:pt x="15160" y="7056"/>
                  </a:lnTo>
                  <a:lnTo>
                    <a:pt x="14941" y="6959"/>
                  </a:lnTo>
                  <a:lnTo>
                    <a:pt x="14698" y="6862"/>
                  </a:lnTo>
                  <a:lnTo>
                    <a:pt x="15063" y="6789"/>
                  </a:lnTo>
                  <a:lnTo>
                    <a:pt x="15428" y="6691"/>
                  </a:lnTo>
                  <a:lnTo>
                    <a:pt x="16133" y="6448"/>
                  </a:lnTo>
                  <a:lnTo>
                    <a:pt x="16596" y="6253"/>
                  </a:lnTo>
                  <a:lnTo>
                    <a:pt x="17082" y="6059"/>
                  </a:lnTo>
                  <a:lnTo>
                    <a:pt x="17545" y="5864"/>
                  </a:lnTo>
                  <a:lnTo>
                    <a:pt x="17739" y="5767"/>
                  </a:lnTo>
                  <a:close/>
                  <a:moveTo>
                    <a:pt x="13311" y="6618"/>
                  </a:moveTo>
                  <a:lnTo>
                    <a:pt x="13408" y="6643"/>
                  </a:lnTo>
                  <a:lnTo>
                    <a:pt x="13627" y="6716"/>
                  </a:lnTo>
                  <a:lnTo>
                    <a:pt x="13822" y="6813"/>
                  </a:lnTo>
                  <a:lnTo>
                    <a:pt x="14016" y="6935"/>
                  </a:lnTo>
                  <a:lnTo>
                    <a:pt x="14235" y="7032"/>
                  </a:lnTo>
                  <a:lnTo>
                    <a:pt x="14430" y="7105"/>
                  </a:lnTo>
                  <a:lnTo>
                    <a:pt x="14965" y="7275"/>
                  </a:lnTo>
                  <a:lnTo>
                    <a:pt x="15136" y="7373"/>
                  </a:lnTo>
                  <a:lnTo>
                    <a:pt x="15038" y="7397"/>
                  </a:lnTo>
                  <a:lnTo>
                    <a:pt x="15014" y="7421"/>
                  </a:lnTo>
                  <a:lnTo>
                    <a:pt x="15014" y="7446"/>
                  </a:lnTo>
                  <a:lnTo>
                    <a:pt x="15014" y="7470"/>
                  </a:lnTo>
                  <a:lnTo>
                    <a:pt x="15038" y="7494"/>
                  </a:lnTo>
                  <a:lnTo>
                    <a:pt x="15257" y="7543"/>
                  </a:lnTo>
                  <a:lnTo>
                    <a:pt x="15160" y="7616"/>
                  </a:lnTo>
                  <a:lnTo>
                    <a:pt x="15014" y="7665"/>
                  </a:lnTo>
                  <a:lnTo>
                    <a:pt x="14819" y="7713"/>
                  </a:lnTo>
                  <a:lnTo>
                    <a:pt x="14625" y="7689"/>
                  </a:lnTo>
                  <a:lnTo>
                    <a:pt x="14406" y="7665"/>
                  </a:lnTo>
                  <a:lnTo>
                    <a:pt x="14016" y="7567"/>
                  </a:lnTo>
                  <a:lnTo>
                    <a:pt x="13627" y="7446"/>
                  </a:lnTo>
                  <a:lnTo>
                    <a:pt x="13238" y="7324"/>
                  </a:lnTo>
                  <a:lnTo>
                    <a:pt x="12994" y="7251"/>
                  </a:lnTo>
                  <a:lnTo>
                    <a:pt x="12727" y="7202"/>
                  </a:lnTo>
                  <a:lnTo>
                    <a:pt x="12459" y="7178"/>
                  </a:lnTo>
                  <a:lnTo>
                    <a:pt x="12191" y="7178"/>
                  </a:lnTo>
                  <a:lnTo>
                    <a:pt x="12532" y="7032"/>
                  </a:lnTo>
                  <a:lnTo>
                    <a:pt x="12702" y="6910"/>
                  </a:lnTo>
                  <a:lnTo>
                    <a:pt x="12824" y="6789"/>
                  </a:lnTo>
                  <a:lnTo>
                    <a:pt x="12921" y="6716"/>
                  </a:lnTo>
                  <a:lnTo>
                    <a:pt x="13019" y="6667"/>
                  </a:lnTo>
                  <a:lnTo>
                    <a:pt x="13116" y="6643"/>
                  </a:lnTo>
                  <a:lnTo>
                    <a:pt x="13213" y="6618"/>
                  </a:lnTo>
                  <a:close/>
                  <a:moveTo>
                    <a:pt x="18323" y="7227"/>
                  </a:moveTo>
                  <a:lnTo>
                    <a:pt x="18445" y="7665"/>
                  </a:lnTo>
                  <a:lnTo>
                    <a:pt x="18518" y="8103"/>
                  </a:lnTo>
                  <a:lnTo>
                    <a:pt x="18056" y="8224"/>
                  </a:lnTo>
                  <a:lnTo>
                    <a:pt x="17885" y="8127"/>
                  </a:lnTo>
                  <a:lnTo>
                    <a:pt x="17715" y="8005"/>
                  </a:lnTo>
                  <a:lnTo>
                    <a:pt x="17399" y="7762"/>
                  </a:lnTo>
                  <a:lnTo>
                    <a:pt x="17666" y="7665"/>
                  </a:lnTo>
                  <a:lnTo>
                    <a:pt x="17910" y="7543"/>
                  </a:lnTo>
                  <a:lnTo>
                    <a:pt x="18153" y="7397"/>
                  </a:lnTo>
                  <a:lnTo>
                    <a:pt x="18226" y="7324"/>
                  </a:lnTo>
                  <a:lnTo>
                    <a:pt x="18323" y="7227"/>
                  </a:lnTo>
                  <a:close/>
                  <a:moveTo>
                    <a:pt x="17155" y="8030"/>
                  </a:moveTo>
                  <a:lnTo>
                    <a:pt x="17326" y="8103"/>
                  </a:lnTo>
                  <a:lnTo>
                    <a:pt x="17520" y="8273"/>
                  </a:lnTo>
                  <a:lnTo>
                    <a:pt x="17545" y="8297"/>
                  </a:lnTo>
                  <a:lnTo>
                    <a:pt x="17326" y="8200"/>
                  </a:lnTo>
                  <a:lnTo>
                    <a:pt x="17228" y="8151"/>
                  </a:lnTo>
                  <a:lnTo>
                    <a:pt x="17131" y="8078"/>
                  </a:lnTo>
                  <a:lnTo>
                    <a:pt x="17082" y="8054"/>
                  </a:lnTo>
                  <a:lnTo>
                    <a:pt x="17082" y="8030"/>
                  </a:lnTo>
                  <a:close/>
                  <a:moveTo>
                    <a:pt x="16790" y="7981"/>
                  </a:moveTo>
                  <a:lnTo>
                    <a:pt x="16790" y="8054"/>
                  </a:lnTo>
                  <a:lnTo>
                    <a:pt x="16790" y="8151"/>
                  </a:lnTo>
                  <a:lnTo>
                    <a:pt x="16815" y="8224"/>
                  </a:lnTo>
                  <a:lnTo>
                    <a:pt x="16863" y="8273"/>
                  </a:lnTo>
                  <a:lnTo>
                    <a:pt x="16961" y="8395"/>
                  </a:lnTo>
                  <a:lnTo>
                    <a:pt x="17131" y="8468"/>
                  </a:lnTo>
                  <a:lnTo>
                    <a:pt x="17155" y="8492"/>
                  </a:lnTo>
                  <a:lnTo>
                    <a:pt x="16839" y="8589"/>
                  </a:lnTo>
                  <a:lnTo>
                    <a:pt x="16328" y="8711"/>
                  </a:lnTo>
                  <a:lnTo>
                    <a:pt x="16206" y="8468"/>
                  </a:lnTo>
                  <a:lnTo>
                    <a:pt x="16109" y="8224"/>
                  </a:lnTo>
                  <a:lnTo>
                    <a:pt x="16450" y="8103"/>
                  </a:lnTo>
                  <a:lnTo>
                    <a:pt x="16790" y="7981"/>
                  </a:lnTo>
                  <a:close/>
                  <a:moveTo>
                    <a:pt x="15695" y="8322"/>
                  </a:moveTo>
                  <a:lnTo>
                    <a:pt x="15744" y="8370"/>
                  </a:lnTo>
                  <a:lnTo>
                    <a:pt x="15793" y="8443"/>
                  </a:lnTo>
                  <a:lnTo>
                    <a:pt x="15890" y="8614"/>
                  </a:lnTo>
                  <a:lnTo>
                    <a:pt x="15939" y="8784"/>
                  </a:lnTo>
                  <a:lnTo>
                    <a:pt x="15744" y="8833"/>
                  </a:lnTo>
                  <a:lnTo>
                    <a:pt x="15671" y="8662"/>
                  </a:lnTo>
                  <a:lnTo>
                    <a:pt x="15598" y="8468"/>
                  </a:lnTo>
                  <a:lnTo>
                    <a:pt x="15574" y="8395"/>
                  </a:lnTo>
                  <a:lnTo>
                    <a:pt x="15574" y="8346"/>
                  </a:lnTo>
                  <a:lnTo>
                    <a:pt x="15695" y="8322"/>
                  </a:lnTo>
                  <a:close/>
                  <a:moveTo>
                    <a:pt x="17520" y="8784"/>
                  </a:moveTo>
                  <a:lnTo>
                    <a:pt x="17520" y="8906"/>
                  </a:lnTo>
                  <a:lnTo>
                    <a:pt x="17472" y="8979"/>
                  </a:lnTo>
                  <a:lnTo>
                    <a:pt x="17423" y="9052"/>
                  </a:lnTo>
                  <a:lnTo>
                    <a:pt x="17326" y="9100"/>
                  </a:lnTo>
                  <a:lnTo>
                    <a:pt x="17228" y="9125"/>
                  </a:lnTo>
                  <a:lnTo>
                    <a:pt x="17009" y="9149"/>
                  </a:lnTo>
                  <a:lnTo>
                    <a:pt x="16839" y="9125"/>
                  </a:lnTo>
                  <a:lnTo>
                    <a:pt x="16693" y="9076"/>
                  </a:lnTo>
                  <a:lnTo>
                    <a:pt x="16571" y="9027"/>
                  </a:lnTo>
                  <a:lnTo>
                    <a:pt x="16766" y="8979"/>
                  </a:lnTo>
                  <a:lnTo>
                    <a:pt x="17520" y="8784"/>
                  </a:lnTo>
                  <a:close/>
                  <a:moveTo>
                    <a:pt x="18591" y="8614"/>
                  </a:moveTo>
                  <a:lnTo>
                    <a:pt x="18640" y="9027"/>
                  </a:lnTo>
                  <a:lnTo>
                    <a:pt x="18615" y="9027"/>
                  </a:lnTo>
                  <a:lnTo>
                    <a:pt x="18396" y="9052"/>
                  </a:lnTo>
                  <a:lnTo>
                    <a:pt x="18153" y="9076"/>
                  </a:lnTo>
                  <a:lnTo>
                    <a:pt x="17715" y="9198"/>
                  </a:lnTo>
                  <a:lnTo>
                    <a:pt x="17764" y="9100"/>
                  </a:lnTo>
                  <a:lnTo>
                    <a:pt x="17812" y="8979"/>
                  </a:lnTo>
                  <a:lnTo>
                    <a:pt x="17837" y="8857"/>
                  </a:lnTo>
                  <a:lnTo>
                    <a:pt x="17812" y="8711"/>
                  </a:lnTo>
                  <a:lnTo>
                    <a:pt x="18202" y="8614"/>
                  </a:lnTo>
                  <a:close/>
                  <a:moveTo>
                    <a:pt x="16133" y="9125"/>
                  </a:moveTo>
                  <a:lnTo>
                    <a:pt x="16231" y="9222"/>
                  </a:lnTo>
                  <a:lnTo>
                    <a:pt x="16352" y="9319"/>
                  </a:lnTo>
                  <a:lnTo>
                    <a:pt x="16498" y="9392"/>
                  </a:lnTo>
                  <a:lnTo>
                    <a:pt x="16644" y="9465"/>
                  </a:lnTo>
                  <a:lnTo>
                    <a:pt x="16839" y="9490"/>
                  </a:lnTo>
                  <a:lnTo>
                    <a:pt x="16596" y="9587"/>
                  </a:lnTo>
                  <a:lnTo>
                    <a:pt x="16596" y="9611"/>
                  </a:lnTo>
                  <a:lnTo>
                    <a:pt x="16352" y="9490"/>
                  </a:lnTo>
                  <a:lnTo>
                    <a:pt x="16158" y="9344"/>
                  </a:lnTo>
                  <a:lnTo>
                    <a:pt x="15963" y="9149"/>
                  </a:lnTo>
                  <a:lnTo>
                    <a:pt x="16133" y="9125"/>
                  </a:lnTo>
                  <a:close/>
                  <a:moveTo>
                    <a:pt x="18640" y="9368"/>
                  </a:moveTo>
                  <a:lnTo>
                    <a:pt x="18640" y="10001"/>
                  </a:lnTo>
                  <a:lnTo>
                    <a:pt x="18591" y="10025"/>
                  </a:lnTo>
                  <a:lnTo>
                    <a:pt x="18275" y="10122"/>
                  </a:lnTo>
                  <a:lnTo>
                    <a:pt x="17983" y="10244"/>
                  </a:lnTo>
                  <a:lnTo>
                    <a:pt x="17569" y="10366"/>
                  </a:lnTo>
                  <a:lnTo>
                    <a:pt x="17155" y="10463"/>
                  </a:lnTo>
                  <a:lnTo>
                    <a:pt x="17180" y="10317"/>
                  </a:lnTo>
                  <a:lnTo>
                    <a:pt x="17155" y="10147"/>
                  </a:lnTo>
                  <a:lnTo>
                    <a:pt x="17107" y="10001"/>
                  </a:lnTo>
                  <a:lnTo>
                    <a:pt x="17009" y="9903"/>
                  </a:lnTo>
                  <a:lnTo>
                    <a:pt x="18640" y="9368"/>
                  </a:lnTo>
                  <a:close/>
                  <a:moveTo>
                    <a:pt x="18591" y="10487"/>
                  </a:moveTo>
                  <a:lnTo>
                    <a:pt x="18494" y="11169"/>
                  </a:lnTo>
                  <a:lnTo>
                    <a:pt x="18469" y="11169"/>
                  </a:lnTo>
                  <a:lnTo>
                    <a:pt x="18177" y="11217"/>
                  </a:lnTo>
                  <a:lnTo>
                    <a:pt x="17885" y="11315"/>
                  </a:lnTo>
                  <a:lnTo>
                    <a:pt x="17301" y="11534"/>
                  </a:lnTo>
                  <a:lnTo>
                    <a:pt x="16839" y="11680"/>
                  </a:lnTo>
                  <a:lnTo>
                    <a:pt x="16377" y="11826"/>
                  </a:lnTo>
                  <a:lnTo>
                    <a:pt x="16401" y="11728"/>
                  </a:lnTo>
                  <a:lnTo>
                    <a:pt x="16425" y="11607"/>
                  </a:lnTo>
                  <a:lnTo>
                    <a:pt x="16523" y="11412"/>
                  </a:lnTo>
                  <a:lnTo>
                    <a:pt x="16644" y="11217"/>
                  </a:lnTo>
                  <a:lnTo>
                    <a:pt x="16766" y="11071"/>
                  </a:lnTo>
                  <a:lnTo>
                    <a:pt x="16839" y="10974"/>
                  </a:lnTo>
                  <a:lnTo>
                    <a:pt x="16936" y="10950"/>
                  </a:lnTo>
                  <a:lnTo>
                    <a:pt x="17593" y="10804"/>
                  </a:lnTo>
                  <a:lnTo>
                    <a:pt x="18250" y="10609"/>
                  </a:lnTo>
                  <a:lnTo>
                    <a:pt x="18421" y="10560"/>
                  </a:lnTo>
                  <a:lnTo>
                    <a:pt x="18591" y="10487"/>
                  </a:lnTo>
                  <a:close/>
                  <a:moveTo>
                    <a:pt x="18396" y="11607"/>
                  </a:moveTo>
                  <a:lnTo>
                    <a:pt x="18299" y="11972"/>
                  </a:lnTo>
                  <a:lnTo>
                    <a:pt x="18202" y="12361"/>
                  </a:lnTo>
                  <a:lnTo>
                    <a:pt x="18007" y="12337"/>
                  </a:lnTo>
                  <a:lnTo>
                    <a:pt x="17788" y="12337"/>
                  </a:lnTo>
                  <a:lnTo>
                    <a:pt x="17739" y="12239"/>
                  </a:lnTo>
                  <a:lnTo>
                    <a:pt x="17666" y="12166"/>
                  </a:lnTo>
                  <a:lnTo>
                    <a:pt x="17618" y="12142"/>
                  </a:lnTo>
                  <a:lnTo>
                    <a:pt x="17472" y="12142"/>
                  </a:lnTo>
                  <a:lnTo>
                    <a:pt x="17399" y="12191"/>
                  </a:lnTo>
                  <a:lnTo>
                    <a:pt x="17350" y="12215"/>
                  </a:lnTo>
                  <a:lnTo>
                    <a:pt x="17180" y="12337"/>
                  </a:lnTo>
                  <a:lnTo>
                    <a:pt x="17058" y="12458"/>
                  </a:lnTo>
                  <a:lnTo>
                    <a:pt x="16961" y="12580"/>
                  </a:lnTo>
                  <a:lnTo>
                    <a:pt x="16742" y="12653"/>
                  </a:lnTo>
                  <a:lnTo>
                    <a:pt x="16425" y="12799"/>
                  </a:lnTo>
                  <a:lnTo>
                    <a:pt x="16425" y="12702"/>
                  </a:lnTo>
                  <a:lnTo>
                    <a:pt x="16401" y="12239"/>
                  </a:lnTo>
                  <a:lnTo>
                    <a:pt x="16961" y="12069"/>
                  </a:lnTo>
                  <a:lnTo>
                    <a:pt x="17569" y="11850"/>
                  </a:lnTo>
                  <a:lnTo>
                    <a:pt x="18202" y="11655"/>
                  </a:lnTo>
                  <a:lnTo>
                    <a:pt x="18396" y="11607"/>
                  </a:lnTo>
                  <a:close/>
                  <a:moveTo>
                    <a:pt x="18056" y="12799"/>
                  </a:moveTo>
                  <a:lnTo>
                    <a:pt x="17861" y="13261"/>
                  </a:lnTo>
                  <a:lnTo>
                    <a:pt x="17666" y="13286"/>
                  </a:lnTo>
                  <a:lnTo>
                    <a:pt x="17739" y="13067"/>
                  </a:lnTo>
                  <a:lnTo>
                    <a:pt x="17812" y="12823"/>
                  </a:lnTo>
                  <a:lnTo>
                    <a:pt x="18056" y="12799"/>
                  </a:lnTo>
                  <a:close/>
                  <a:moveTo>
                    <a:pt x="17423" y="12921"/>
                  </a:moveTo>
                  <a:lnTo>
                    <a:pt x="17350" y="13115"/>
                  </a:lnTo>
                  <a:lnTo>
                    <a:pt x="17301" y="13213"/>
                  </a:lnTo>
                  <a:lnTo>
                    <a:pt x="17228" y="13310"/>
                  </a:lnTo>
                  <a:lnTo>
                    <a:pt x="17204" y="13334"/>
                  </a:lnTo>
                  <a:lnTo>
                    <a:pt x="17204" y="13310"/>
                  </a:lnTo>
                  <a:lnTo>
                    <a:pt x="17131" y="13237"/>
                  </a:lnTo>
                  <a:lnTo>
                    <a:pt x="17107" y="13164"/>
                  </a:lnTo>
                  <a:lnTo>
                    <a:pt x="17107" y="13091"/>
                  </a:lnTo>
                  <a:lnTo>
                    <a:pt x="17107" y="13018"/>
                  </a:lnTo>
                  <a:lnTo>
                    <a:pt x="17423" y="12921"/>
                  </a:lnTo>
                  <a:close/>
                  <a:moveTo>
                    <a:pt x="16790" y="13140"/>
                  </a:moveTo>
                  <a:lnTo>
                    <a:pt x="16815" y="13237"/>
                  </a:lnTo>
                  <a:lnTo>
                    <a:pt x="16839" y="13359"/>
                  </a:lnTo>
                  <a:lnTo>
                    <a:pt x="16888" y="13456"/>
                  </a:lnTo>
                  <a:lnTo>
                    <a:pt x="16961" y="13553"/>
                  </a:lnTo>
                  <a:lnTo>
                    <a:pt x="16498" y="13772"/>
                  </a:lnTo>
                  <a:lnTo>
                    <a:pt x="16206" y="13918"/>
                  </a:lnTo>
                  <a:lnTo>
                    <a:pt x="15890" y="14040"/>
                  </a:lnTo>
                  <a:lnTo>
                    <a:pt x="15257" y="14210"/>
                  </a:lnTo>
                  <a:lnTo>
                    <a:pt x="15257" y="14210"/>
                  </a:lnTo>
                  <a:lnTo>
                    <a:pt x="15428" y="13967"/>
                  </a:lnTo>
                  <a:lnTo>
                    <a:pt x="15598" y="13748"/>
                  </a:lnTo>
                  <a:lnTo>
                    <a:pt x="15841" y="13553"/>
                  </a:lnTo>
                  <a:lnTo>
                    <a:pt x="16377" y="13286"/>
                  </a:lnTo>
                  <a:lnTo>
                    <a:pt x="16790" y="13140"/>
                  </a:lnTo>
                  <a:close/>
                  <a:moveTo>
                    <a:pt x="18153" y="6740"/>
                  </a:moveTo>
                  <a:lnTo>
                    <a:pt x="18250" y="6983"/>
                  </a:lnTo>
                  <a:lnTo>
                    <a:pt x="18056" y="7008"/>
                  </a:lnTo>
                  <a:lnTo>
                    <a:pt x="17885" y="7056"/>
                  </a:lnTo>
                  <a:lnTo>
                    <a:pt x="17520" y="7227"/>
                  </a:lnTo>
                  <a:lnTo>
                    <a:pt x="17155" y="7397"/>
                  </a:lnTo>
                  <a:lnTo>
                    <a:pt x="16839" y="7543"/>
                  </a:lnTo>
                  <a:lnTo>
                    <a:pt x="16328" y="7713"/>
                  </a:lnTo>
                  <a:lnTo>
                    <a:pt x="16085" y="7811"/>
                  </a:lnTo>
                  <a:lnTo>
                    <a:pt x="15817" y="7908"/>
                  </a:lnTo>
                  <a:lnTo>
                    <a:pt x="15695" y="7859"/>
                  </a:lnTo>
                  <a:lnTo>
                    <a:pt x="15549" y="7835"/>
                  </a:lnTo>
                  <a:lnTo>
                    <a:pt x="15403" y="7859"/>
                  </a:lnTo>
                  <a:lnTo>
                    <a:pt x="15355" y="7908"/>
                  </a:lnTo>
                  <a:lnTo>
                    <a:pt x="15282" y="7932"/>
                  </a:lnTo>
                  <a:lnTo>
                    <a:pt x="15233" y="8030"/>
                  </a:lnTo>
                  <a:lnTo>
                    <a:pt x="15184" y="8151"/>
                  </a:lnTo>
                  <a:lnTo>
                    <a:pt x="15184" y="8273"/>
                  </a:lnTo>
                  <a:lnTo>
                    <a:pt x="15184" y="8395"/>
                  </a:lnTo>
                  <a:lnTo>
                    <a:pt x="15257" y="8638"/>
                  </a:lnTo>
                  <a:lnTo>
                    <a:pt x="15330" y="8857"/>
                  </a:lnTo>
                  <a:lnTo>
                    <a:pt x="15379" y="8930"/>
                  </a:lnTo>
                  <a:lnTo>
                    <a:pt x="15160" y="9003"/>
                  </a:lnTo>
                  <a:lnTo>
                    <a:pt x="14941" y="9100"/>
                  </a:lnTo>
                  <a:lnTo>
                    <a:pt x="14917" y="9125"/>
                  </a:lnTo>
                  <a:lnTo>
                    <a:pt x="14917" y="9149"/>
                  </a:lnTo>
                  <a:lnTo>
                    <a:pt x="14917" y="9173"/>
                  </a:lnTo>
                  <a:lnTo>
                    <a:pt x="14941" y="9198"/>
                  </a:lnTo>
                  <a:lnTo>
                    <a:pt x="15257" y="9222"/>
                  </a:lnTo>
                  <a:lnTo>
                    <a:pt x="15549" y="9222"/>
                  </a:lnTo>
                  <a:lnTo>
                    <a:pt x="15671" y="9368"/>
                  </a:lnTo>
                  <a:lnTo>
                    <a:pt x="15817" y="9514"/>
                  </a:lnTo>
                  <a:lnTo>
                    <a:pt x="15963" y="9660"/>
                  </a:lnTo>
                  <a:lnTo>
                    <a:pt x="16133" y="9782"/>
                  </a:lnTo>
                  <a:lnTo>
                    <a:pt x="15379" y="10074"/>
                  </a:lnTo>
                  <a:lnTo>
                    <a:pt x="15038" y="10244"/>
                  </a:lnTo>
                  <a:lnTo>
                    <a:pt x="14673" y="10439"/>
                  </a:lnTo>
                  <a:lnTo>
                    <a:pt x="14649" y="10487"/>
                  </a:lnTo>
                  <a:lnTo>
                    <a:pt x="14649" y="10536"/>
                  </a:lnTo>
                  <a:lnTo>
                    <a:pt x="14673" y="10585"/>
                  </a:lnTo>
                  <a:lnTo>
                    <a:pt x="14722" y="10585"/>
                  </a:lnTo>
                  <a:lnTo>
                    <a:pt x="14965" y="10560"/>
                  </a:lnTo>
                  <a:lnTo>
                    <a:pt x="15184" y="10536"/>
                  </a:lnTo>
                  <a:lnTo>
                    <a:pt x="15647" y="10390"/>
                  </a:lnTo>
                  <a:lnTo>
                    <a:pt x="16109" y="10244"/>
                  </a:lnTo>
                  <a:lnTo>
                    <a:pt x="16547" y="10074"/>
                  </a:lnTo>
                  <a:lnTo>
                    <a:pt x="16571" y="10049"/>
                  </a:lnTo>
                  <a:lnTo>
                    <a:pt x="16693" y="10171"/>
                  </a:lnTo>
                  <a:lnTo>
                    <a:pt x="16717" y="10220"/>
                  </a:lnTo>
                  <a:lnTo>
                    <a:pt x="16742" y="10293"/>
                  </a:lnTo>
                  <a:lnTo>
                    <a:pt x="16742" y="10366"/>
                  </a:lnTo>
                  <a:lnTo>
                    <a:pt x="16742" y="10439"/>
                  </a:lnTo>
                  <a:lnTo>
                    <a:pt x="16669" y="10585"/>
                  </a:lnTo>
                  <a:lnTo>
                    <a:pt x="16158" y="10706"/>
                  </a:lnTo>
                  <a:lnTo>
                    <a:pt x="15598" y="10804"/>
                  </a:lnTo>
                  <a:lnTo>
                    <a:pt x="15355" y="10877"/>
                  </a:lnTo>
                  <a:lnTo>
                    <a:pt x="15087" y="10974"/>
                  </a:lnTo>
                  <a:lnTo>
                    <a:pt x="14844" y="11096"/>
                  </a:lnTo>
                  <a:lnTo>
                    <a:pt x="14625" y="11217"/>
                  </a:lnTo>
                  <a:lnTo>
                    <a:pt x="14600" y="11266"/>
                  </a:lnTo>
                  <a:lnTo>
                    <a:pt x="14600" y="11315"/>
                  </a:lnTo>
                  <a:lnTo>
                    <a:pt x="14625" y="11363"/>
                  </a:lnTo>
                  <a:lnTo>
                    <a:pt x="14673" y="11363"/>
                  </a:lnTo>
                  <a:lnTo>
                    <a:pt x="15087" y="11339"/>
                  </a:lnTo>
                  <a:lnTo>
                    <a:pt x="15476" y="11266"/>
                  </a:lnTo>
                  <a:lnTo>
                    <a:pt x="16279" y="11096"/>
                  </a:lnTo>
                  <a:lnTo>
                    <a:pt x="16231" y="11193"/>
                  </a:lnTo>
                  <a:lnTo>
                    <a:pt x="16133" y="11388"/>
                  </a:lnTo>
                  <a:lnTo>
                    <a:pt x="16060" y="11558"/>
                  </a:lnTo>
                  <a:lnTo>
                    <a:pt x="16036" y="11728"/>
                  </a:lnTo>
                  <a:lnTo>
                    <a:pt x="16012" y="11923"/>
                  </a:lnTo>
                  <a:lnTo>
                    <a:pt x="15379" y="12069"/>
                  </a:lnTo>
                  <a:lnTo>
                    <a:pt x="15087" y="12142"/>
                  </a:lnTo>
                  <a:lnTo>
                    <a:pt x="14795" y="12264"/>
                  </a:lnTo>
                  <a:lnTo>
                    <a:pt x="14771" y="12288"/>
                  </a:lnTo>
                  <a:lnTo>
                    <a:pt x="14771" y="12312"/>
                  </a:lnTo>
                  <a:lnTo>
                    <a:pt x="14771" y="12337"/>
                  </a:lnTo>
                  <a:lnTo>
                    <a:pt x="14795" y="12361"/>
                  </a:lnTo>
                  <a:lnTo>
                    <a:pt x="14941" y="12410"/>
                  </a:lnTo>
                  <a:lnTo>
                    <a:pt x="15087" y="12434"/>
                  </a:lnTo>
                  <a:lnTo>
                    <a:pt x="15403" y="12434"/>
                  </a:lnTo>
                  <a:lnTo>
                    <a:pt x="15720" y="12410"/>
                  </a:lnTo>
                  <a:lnTo>
                    <a:pt x="16036" y="12337"/>
                  </a:lnTo>
                  <a:lnTo>
                    <a:pt x="16036" y="12556"/>
                  </a:lnTo>
                  <a:lnTo>
                    <a:pt x="16036" y="12702"/>
                  </a:lnTo>
                  <a:lnTo>
                    <a:pt x="16012" y="12823"/>
                  </a:lnTo>
                  <a:lnTo>
                    <a:pt x="15987" y="12945"/>
                  </a:lnTo>
                  <a:lnTo>
                    <a:pt x="15914" y="13018"/>
                  </a:lnTo>
                  <a:lnTo>
                    <a:pt x="15647" y="13164"/>
                  </a:lnTo>
                  <a:lnTo>
                    <a:pt x="15355" y="13261"/>
                  </a:lnTo>
                  <a:lnTo>
                    <a:pt x="15063" y="13383"/>
                  </a:lnTo>
                  <a:lnTo>
                    <a:pt x="14771" y="13505"/>
                  </a:lnTo>
                  <a:lnTo>
                    <a:pt x="14479" y="13651"/>
                  </a:lnTo>
                  <a:lnTo>
                    <a:pt x="14454" y="13699"/>
                  </a:lnTo>
                  <a:lnTo>
                    <a:pt x="14454" y="13723"/>
                  </a:lnTo>
                  <a:lnTo>
                    <a:pt x="14454" y="13772"/>
                  </a:lnTo>
                  <a:lnTo>
                    <a:pt x="14503" y="13796"/>
                  </a:lnTo>
                  <a:lnTo>
                    <a:pt x="14649" y="13821"/>
                  </a:lnTo>
                  <a:lnTo>
                    <a:pt x="14795" y="13845"/>
                  </a:lnTo>
                  <a:lnTo>
                    <a:pt x="14941" y="13821"/>
                  </a:lnTo>
                  <a:lnTo>
                    <a:pt x="15087" y="13821"/>
                  </a:lnTo>
                  <a:lnTo>
                    <a:pt x="14917" y="14040"/>
                  </a:lnTo>
                  <a:lnTo>
                    <a:pt x="14649" y="14332"/>
                  </a:lnTo>
                  <a:lnTo>
                    <a:pt x="14552" y="14405"/>
                  </a:lnTo>
                  <a:lnTo>
                    <a:pt x="14454" y="14429"/>
                  </a:lnTo>
                  <a:lnTo>
                    <a:pt x="14357" y="14429"/>
                  </a:lnTo>
                  <a:lnTo>
                    <a:pt x="14260" y="14380"/>
                  </a:lnTo>
                  <a:lnTo>
                    <a:pt x="14187" y="14332"/>
                  </a:lnTo>
                  <a:lnTo>
                    <a:pt x="14114" y="14259"/>
                  </a:lnTo>
                  <a:lnTo>
                    <a:pt x="13968" y="14088"/>
                  </a:lnTo>
                  <a:lnTo>
                    <a:pt x="13870" y="13967"/>
                  </a:lnTo>
                  <a:lnTo>
                    <a:pt x="13822" y="13821"/>
                  </a:lnTo>
                  <a:lnTo>
                    <a:pt x="13700" y="13553"/>
                  </a:lnTo>
                  <a:lnTo>
                    <a:pt x="13651" y="13261"/>
                  </a:lnTo>
                  <a:lnTo>
                    <a:pt x="13627" y="12969"/>
                  </a:lnTo>
                  <a:lnTo>
                    <a:pt x="13627" y="12653"/>
                  </a:lnTo>
                  <a:lnTo>
                    <a:pt x="13603" y="12361"/>
                  </a:lnTo>
                  <a:lnTo>
                    <a:pt x="13578" y="12215"/>
                  </a:lnTo>
                  <a:lnTo>
                    <a:pt x="13554" y="12069"/>
                  </a:lnTo>
                  <a:lnTo>
                    <a:pt x="13481" y="11947"/>
                  </a:lnTo>
                  <a:lnTo>
                    <a:pt x="13384" y="11801"/>
                  </a:lnTo>
                  <a:lnTo>
                    <a:pt x="13262" y="11631"/>
                  </a:lnTo>
                  <a:lnTo>
                    <a:pt x="13165" y="11461"/>
                  </a:lnTo>
                  <a:lnTo>
                    <a:pt x="13067" y="11266"/>
                  </a:lnTo>
                  <a:lnTo>
                    <a:pt x="13019" y="11047"/>
                  </a:lnTo>
                  <a:lnTo>
                    <a:pt x="12970" y="10901"/>
                  </a:lnTo>
                  <a:lnTo>
                    <a:pt x="12921" y="10755"/>
                  </a:lnTo>
                  <a:lnTo>
                    <a:pt x="12824" y="10633"/>
                  </a:lnTo>
                  <a:lnTo>
                    <a:pt x="12727" y="10512"/>
                  </a:lnTo>
                  <a:lnTo>
                    <a:pt x="12629" y="10439"/>
                  </a:lnTo>
                  <a:lnTo>
                    <a:pt x="12508" y="10390"/>
                  </a:lnTo>
                  <a:lnTo>
                    <a:pt x="12410" y="10341"/>
                  </a:lnTo>
                  <a:lnTo>
                    <a:pt x="12289" y="10317"/>
                  </a:lnTo>
                  <a:lnTo>
                    <a:pt x="11778" y="10317"/>
                  </a:lnTo>
                  <a:lnTo>
                    <a:pt x="11534" y="10293"/>
                  </a:lnTo>
                  <a:lnTo>
                    <a:pt x="11437" y="10268"/>
                  </a:lnTo>
                  <a:lnTo>
                    <a:pt x="11364" y="10220"/>
                  </a:lnTo>
                  <a:lnTo>
                    <a:pt x="11267" y="10171"/>
                  </a:lnTo>
                  <a:lnTo>
                    <a:pt x="11218" y="10122"/>
                  </a:lnTo>
                  <a:lnTo>
                    <a:pt x="11121" y="9976"/>
                  </a:lnTo>
                  <a:lnTo>
                    <a:pt x="11048" y="9806"/>
                  </a:lnTo>
                  <a:lnTo>
                    <a:pt x="11023" y="9611"/>
                  </a:lnTo>
                  <a:lnTo>
                    <a:pt x="11023" y="9417"/>
                  </a:lnTo>
                  <a:lnTo>
                    <a:pt x="11023" y="9198"/>
                  </a:lnTo>
                  <a:lnTo>
                    <a:pt x="11072" y="8906"/>
                  </a:lnTo>
                  <a:lnTo>
                    <a:pt x="11096" y="8589"/>
                  </a:lnTo>
                  <a:lnTo>
                    <a:pt x="11169" y="8297"/>
                  </a:lnTo>
                  <a:lnTo>
                    <a:pt x="11291" y="8030"/>
                  </a:lnTo>
                  <a:lnTo>
                    <a:pt x="11413" y="7859"/>
                  </a:lnTo>
                  <a:lnTo>
                    <a:pt x="11583" y="7713"/>
                  </a:lnTo>
                  <a:lnTo>
                    <a:pt x="11753" y="7616"/>
                  </a:lnTo>
                  <a:lnTo>
                    <a:pt x="11948" y="7567"/>
                  </a:lnTo>
                  <a:lnTo>
                    <a:pt x="12167" y="7519"/>
                  </a:lnTo>
                  <a:lnTo>
                    <a:pt x="12605" y="7519"/>
                  </a:lnTo>
                  <a:lnTo>
                    <a:pt x="12800" y="7543"/>
                  </a:lnTo>
                  <a:lnTo>
                    <a:pt x="13092" y="7592"/>
                  </a:lnTo>
                  <a:lnTo>
                    <a:pt x="13384" y="7689"/>
                  </a:lnTo>
                  <a:lnTo>
                    <a:pt x="13992" y="7859"/>
                  </a:lnTo>
                  <a:lnTo>
                    <a:pt x="14284" y="7932"/>
                  </a:lnTo>
                  <a:lnTo>
                    <a:pt x="14576" y="7957"/>
                  </a:lnTo>
                  <a:lnTo>
                    <a:pt x="15038" y="7957"/>
                  </a:lnTo>
                  <a:lnTo>
                    <a:pt x="15184" y="7908"/>
                  </a:lnTo>
                  <a:lnTo>
                    <a:pt x="15355" y="7835"/>
                  </a:lnTo>
                  <a:lnTo>
                    <a:pt x="15476" y="7762"/>
                  </a:lnTo>
                  <a:lnTo>
                    <a:pt x="15549" y="7665"/>
                  </a:lnTo>
                  <a:lnTo>
                    <a:pt x="15574" y="7543"/>
                  </a:lnTo>
                  <a:lnTo>
                    <a:pt x="15866" y="7519"/>
                  </a:lnTo>
                  <a:lnTo>
                    <a:pt x="16158" y="7446"/>
                  </a:lnTo>
                  <a:lnTo>
                    <a:pt x="16474" y="7348"/>
                  </a:lnTo>
                  <a:lnTo>
                    <a:pt x="16766" y="7227"/>
                  </a:lnTo>
                  <a:lnTo>
                    <a:pt x="17764" y="6837"/>
                  </a:lnTo>
                  <a:lnTo>
                    <a:pt x="18153" y="6740"/>
                  </a:lnTo>
                  <a:close/>
                  <a:moveTo>
                    <a:pt x="6206" y="2725"/>
                  </a:moveTo>
                  <a:lnTo>
                    <a:pt x="6230" y="2774"/>
                  </a:lnTo>
                  <a:lnTo>
                    <a:pt x="6230" y="2847"/>
                  </a:lnTo>
                  <a:lnTo>
                    <a:pt x="6230" y="2944"/>
                  </a:lnTo>
                  <a:lnTo>
                    <a:pt x="6108" y="3236"/>
                  </a:lnTo>
                  <a:lnTo>
                    <a:pt x="6060" y="3382"/>
                  </a:lnTo>
                  <a:lnTo>
                    <a:pt x="6035" y="3528"/>
                  </a:lnTo>
                  <a:lnTo>
                    <a:pt x="6035" y="3601"/>
                  </a:lnTo>
                  <a:lnTo>
                    <a:pt x="6035" y="3699"/>
                  </a:lnTo>
                  <a:lnTo>
                    <a:pt x="6108" y="3845"/>
                  </a:lnTo>
                  <a:lnTo>
                    <a:pt x="6181" y="4015"/>
                  </a:lnTo>
                  <a:lnTo>
                    <a:pt x="6254" y="4161"/>
                  </a:lnTo>
                  <a:lnTo>
                    <a:pt x="6254" y="4210"/>
                  </a:lnTo>
                  <a:lnTo>
                    <a:pt x="6254" y="4234"/>
                  </a:lnTo>
                  <a:lnTo>
                    <a:pt x="6230" y="4234"/>
                  </a:lnTo>
                  <a:lnTo>
                    <a:pt x="6181" y="4258"/>
                  </a:lnTo>
                  <a:lnTo>
                    <a:pt x="6084" y="4234"/>
                  </a:lnTo>
                  <a:lnTo>
                    <a:pt x="5962" y="4185"/>
                  </a:lnTo>
                  <a:lnTo>
                    <a:pt x="5695" y="4064"/>
                  </a:lnTo>
                  <a:lnTo>
                    <a:pt x="5549" y="3966"/>
                  </a:lnTo>
                  <a:lnTo>
                    <a:pt x="5330" y="3820"/>
                  </a:lnTo>
                  <a:lnTo>
                    <a:pt x="5208" y="3772"/>
                  </a:lnTo>
                  <a:lnTo>
                    <a:pt x="5086" y="3747"/>
                  </a:lnTo>
                  <a:lnTo>
                    <a:pt x="4989" y="3747"/>
                  </a:lnTo>
                  <a:lnTo>
                    <a:pt x="4892" y="3772"/>
                  </a:lnTo>
                  <a:lnTo>
                    <a:pt x="4721" y="3845"/>
                  </a:lnTo>
                  <a:lnTo>
                    <a:pt x="4332" y="4039"/>
                  </a:lnTo>
                  <a:lnTo>
                    <a:pt x="3967" y="4210"/>
                  </a:lnTo>
                  <a:lnTo>
                    <a:pt x="3821" y="4258"/>
                  </a:lnTo>
                  <a:lnTo>
                    <a:pt x="3724" y="4331"/>
                  </a:lnTo>
                  <a:lnTo>
                    <a:pt x="3651" y="4429"/>
                  </a:lnTo>
                  <a:lnTo>
                    <a:pt x="3602" y="4526"/>
                  </a:lnTo>
                  <a:lnTo>
                    <a:pt x="3578" y="4623"/>
                  </a:lnTo>
                  <a:lnTo>
                    <a:pt x="3578" y="4721"/>
                  </a:lnTo>
                  <a:lnTo>
                    <a:pt x="3578" y="4818"/>
                  </a:lnTo>
                  <a:lnTo>
                    <a:pt x="3602" y="4915"/>
                  </a:lnTo>
                  <a:lnTo>
                    <a:pt x="3651" y="5013"/>
                  </a:lnTo>
                  <a:lnTo>
                    <a:pt x="3724" y="5086"/>
                  </a:lnTo>
                  <a:lnTo>
                    <a:pt x="3797" y="5159"/>
                  </a:lnTo>
                  <a:lnTo>
                    <a:pt x="3894" y="5232"/>
                  </a:lnTo>
                  <a:lnTo>
                    <a:pt x="3991" y="5256"/>
                  </a:lnTo>
                  <a:lnTo>
                    <a:pt x="4113" y="5280"/>
                  </a:lnTo>
                  <a:lnTo>
                    <a:pt x="4235" y="5280"/>
                  </a:lnTo>
                  <a:lnTo>
                    <a:pt x="4356" y="5256"/>
                  </a:lnTo>
                  <a:lnTo>
                    <a:pt x="4551" y="5183"/>
                  </a:lnTo>
                  <a:lnTo>
                    <a:pt x="4721" y="5086"/>
                  </a:lnTo>
                  <a:lnTo>
                    <a:pt x="5062" y="4891"/>
                  </a:lnTo>
                  <a:lnTo>
                    <a:pt x="5232" y="4842"/>
                  </a:lnTo>
                  <a:lnTo>
                    <a:pt x="5403" y="4818"/>
                  </a:lnTo>
                  <a:lnTo>
                    <a:pt x="5476" y="4842"/>
                  </a:lnTo>
                  <a:lnTo>
                    <a:pt x="5573" y="4867"/>
                  </a:lnTo>
                  <a:lnTo>
                    <a:pt x="5646" y="4915"/>
                  </a:lnTo>
                  <a:lnTo>
                    <a:pt x="5743" y="4988"/>
                  </a:lnTo>
                  <a:lnTo>
                    <a:pt x="5865" y="5134"/>
                  </a:lnTo>
                  <a:lnTo>
                    <a:pt x="5914" y="5256"/>
                  </a:lnTo>
                  <a:lnTo>
                    <a:pt x="5938" y="5353"/>
                  </a:lnTo>
                  <a:lnTo>
                    <a:pt x="5889" y="5451"/>
                  </a:lnTo>
                  <a:lnTo>
                    <a:pt x="5841" y="5524"/>
                  </a:lnTo>
                  <a:lnTo>
                    <a:pt x="5743" y="5597"/>
                  </a:lnTo>
                  <a:lnTo>
                    <a:pt x="5500" y="5718"/>
                  </a:lnTo>
                  <a:lnTo>
                    <a:pt x="5111" y="5888"/>
                  </a:lnTo>
                  <a:lnTo>
                    <a:pt x="4940" y="5986"/>
                  </a:lnTo>
                  <a:lnTo>
                    <a:pt x="4746" y="6107"/>
                  </a:lnTo>
                  <a:lnTo>
                    <a:pt x="4454" y="6351"/>
                  </a:lnTo>
                  <a:lnTo>
                    <a:pt x="4210" y="6618"/>
                  </a:lnTo>
                  <a:lnTo>
                    <a:pt x="3699" y="7178"/>
                  </a:lnTo>
                  <a:lnTo>
                    <a:pt x="3553" y="7324"/>
                  </a:lnTo>
                  <a:lnTo>
                    <a:pt x="3407" y="7421"/>
                  </a:lnTo>
                  <a:lnTo>
                    <a:pt x="3261" y="7519"/>
                  </a:lnTo>
                  <a:lnTo>
                    <a:pt x="3091" y="7592"/>
                  </a:lnTo>
                  <a:lnTo>
                    <a:pt x="2751" y="7738"/>
                  </a:lnTo>
                  <a:lnTo>
                    <a:pt x="2410" y="7859"/>
                  </a:lnTo>
                  <a:lnTo>
                    <a:pt x="2215" y="7957"/>
                  </a:lnTo>
                  <a:lnTo>
                    <a:pt x="1996" y="8054"/>
                  </a:lnTo>
                  <a:lnTo>
                    <a:pt x="1777" y="8200"/>
                  </a:lnTo>
                  <a:lnTo>
                    <a:pt x="1583" y="8370"/>
                  </a:lnTo>
                  <a:lnTo>
                    <a:pt x="1510" y="8468"/>
                  </a:lnTo>
                  <a:lnTo>
                    <a:pt x="1437" y="8565"/>
                  </a:lnTo>
                  <a:lnTo>
                    <a:pt x="1388" y="8687"/>
                  </a:lnTo>
                  <a:lnTo>
                    <a:pt x="1364" y="8784"/>
                  </a:lnTo>
                  <a:lnTo>
                    <a:pt x="1364" y="8881"/>
                  </a:lnTo>
                  <a:lnTo>
                    <a:pt x="1388" y="9003"/>
                  </a:lnTo>
                  <a:lnTo>
                    <a:pt x="1437" y="9100"/>
                  </a:lnTo>
                  <a:lnTo>
                    <a:pt x="1534" y="9222"/>
                  </a:lnTo>
                  <a:lnTo>
                    <a:pt x="1631" y="9295"/>
                  </a:lnTo>
                  <a:lnTo>
                    <a:pt x="1729" y="9319"/>
                  </a:lnTo>
                  <a:lnTo>
                    <a:pt x="1972" y="9392"/>
                  </a:lnTo>
                  <a:lnTo>
                    <a:pt x="2191" y="9441"/>
                  </a:lnTo>
                  <a:lnTo>
                    <a:pt x="2361" y="9538"/>
                  </a:lnTo>
                  <a:lnTo>
                    <a:pt x="2532" y="9660"/>
                  </a:lnTo>
                  <a:lnTo>
                    <a:pt x="2702" y="9830"/>
                  </a:lnTo>
                  <a:lnTo>
                    <a:pt x="2872" y="9976"/>
                  </a:lnTo>
                  <a:lnTo>
                    <a:pt x="3067" y="10074"/>
                  </a:lnTo>
                  <a:lnTo>
                    <a:pt x="3261" y="10147"/>
                  </a:lnTo>
                  <a:lnTo>
                    <a:pt x="3456" y="10195"/>
                  </a:lnTo>
                  <a:lnTo>
                    <a:pt x="3894" y="10293"/>
                  </a:lnTo>
                  <a:lnTo>
                    <a:pt x="4089" y="10317"/>
                  </a:lnTo>
                  <a:lnTo>
                    <a:pt x="4308" y="10390"/>
                  </a:lnTo>
                  <a:lnTo>
                    <a:pt x="4770" y="10536"/>
                  </a:lnTo>
                  <a:lnTo>
                    <a:pt x="5232" y="10755"/>
                  </a:lnTo>
                  <a:lnTo>
                    <a:pt x="6108" y="11217"/>
                  </a:lnTo>
                  <a:lnTo>
                    <a:pt x="6327" y="11339"/>
                  </a:lnTo>
                  <a:lnTo>
                    <a:pt x="6546" y="11485"/>
                  </a:lnTo>
                  <a:lnTo>
                    <a:pt x="6717" y="11680"/>
                  </a:lnTo>
                  <a:lnTo>
                    <a:pt x="6790" y="11777"/>
                  </a:lnTo>
                  <a:lnTo>
                    <a:pt x="6838" y="11899"/>
                  </a:lnTo>
                  <a:lnTo>
                    <a:pt x="6887" y="12045"/>
                  </a:lnTo>
                  <a:lnTo>
                    <a:pt x="6887" y="12191"/>
                  </a:lnTo>
                  <a:lnTo>
                    <a:pt x="6863" y="12337"/>
                  </a:lnTo>
                  <a:lnTo>
                    <a:pt x="6838" y="12483"/>
                  </a:lnTo>
                  <a:lnTo>
                    <a:pt x="6741" y="12750"/>
                  </a:lnTo>
                  <a:lnTo>
                    <a:pt x="6595" y="13018"/>
                  </a:lnTo>
                  <a:lnTo>
                    <a:pt x="6473" y="13237"/>
                  </a:lnTo>
                  <a:lnTo>
                    <a:pt x="6327" y="13456"/>
                  </a:lnTo>
                  <a:lnTo>
                    <a:pt x="6011" y="13869"/>
                  </a:lnTo>
                  <a:lnTo>
                    <a:pt x="5695" y="14283"/>
                  </a:lnTo>
                  <a:lnTo>
                    <a:pt x="5403" y="14697"/>
                  </a:lnTo>
                  <a:lnTo>
                    <a:pt x="5281" y="14891"/>
                  </a:lnTo>
                  <a:lnTo>
                    <a:pt x="5184" y="15110"/>
                  </a:lnTo>
                  <a:lnTo>
                    <a:pt x="5111" y="15329"/>
                  </a:lnTo>
                  <a:lnTo>
                    <a:pt x="5062" y="15548"/>
                  </a:lnTo>
                  <a:lnTo>
                    <a:pt x="5062" y="15840"/>
                  </a:lnTo>
                  <a:lnTo>
                    <a:pt x="5038" y="16011"/>
                  </a:lnTo>
                  <a:lnTo>
                    <a:pt x="5013" y="16157"/>
                  </a:lnTo>
                  <a:lnTo>
                    <a:pt x="4916" y="15889"/>
                  </a:lnTo>
                  <a:lnTo>
                    <a:pt x="4819" y="15621"/>
                  </a:lnTo>
                  <a:lnTo>
                    <a:pt x="4673" y="15062"/>
                  </a:lnTo>
                  <a:lnTo>
                    <a:pt x="4551" y="14478"/>
                  </a:lnTo>
                  <a:lnTo>
                    <a:pt x="4405" y="13918"/>
                  </a:lnTo>
                  <a:lnTo>
                    <a:pt x="4283" y="13578"/>
                  </a:lnTo>
                  <a:lnTo>
                    <a:pt x="4162" y="13237"/>
                  </a:lnTo>
                  <a:lnTo>
                    <a:pt x="3894" y="12580"/>
                  </a:lnTo>
                  <a:lnTo>
                    <a:pt x="3626" y="11923"/>
                  </a:lnTo>
                  <a:lnTo>
                    <a:pt x="3359" y="11242"/>
                  </a:lnTo>
                  <a:lnTo>
                    <a:pt x="3261" y="11023"/>
                  </a:lnTo>
                  <a:lnTo>
                    <a:pt x="3164" y="10804"/>
                  </a:lnTo>
                  <a:lnTo>
                    <a:pt x="3067" y="10609"/>
                  </a:lnTo>
                  <a:lnTo>
                    <a:pt x="2945" y="10414"/>
                  </a:lnTo>
                  <a:lnTo>
                    <a:pt x="2799" y="10244"/>
                  </a:lnTo>
                  <a:lnTo>
                    <a:pt x="2629" y="10074"/>
                  </a:lnTo>
                  <a:lnTo>
                    <a:pt x="2459" y="9903"/>
                  </a:lnTo>
                  <a:lnTo>
                    <a:pt x="2264" y="9757"/>
                  </a:lnTo>
                  <a:lnTo>
                    <a:pt x="2045" y="9611"/>
                  </a:lnTo>
                  <a:lnTo>
                    <a:pt x="1802" y="9465"/>
                  </a:lnTo>
                  <a:lnTo>
                    <a:pt x="1339" y="9222"/>
                  </a:lnTo>
                  <a:lnTo>
                    <a:pt x="1218" y="9125"/>
                  </a:lnTo>
                  <a:lnTo>
                    <a:pt x="1120" y="9052"/>
                  </a:lnTo>
                  <a:lnTo>
                    <a:pt x="974" y="8857"/>
                  </a:lnTo>
                  <a:lnTo>
                    <a:pt x="853" y="8662"/>
                  </a:lnTo>
                  <a:lnTo>
                    <a:pt x="731" y="8419"/>
                  </a:lnTo>
                  <a:lnTo>
                    <a:pt x="682" y="8346"/>
                  </a:lnTo>
                  <a:lnTo>
                    <a:pt x="804" y="7786"/>
                  </a:lnTo>
                  <a:lnTo>
                    <a:pt x="926" y="7227"/>
                  </a:lnTo>
                  <a:lnTo>
                    <a:pt x="1096" y="6691"/>
                  </a:lnTo>
                  <a:lnTo>
                    <a:pt x="1315" y="6156"/>
                  </a:lnTo>
                  <a:lnTo>
                    <a:pt x="1534" y="5621"/>
                  </a:lnTo>
                  <a:lnTo>
                    <a:pt x="1802" y="5134"/>
                  </a:lnTo>
                  <a:lnTo>
                    <a:pt x="2069" y="4648"/>
                  </a:lnTo>
                  <a:lnTo>
                    <a:pt x="2386" y="4185"/>
                  </a:lnTo>
                  <a:lnTo>
                    <a:pt x="2653" y="3820"/>
                  </a:lnTo>
                  <a:lnTo>
                    <a:pt x="2945" y="3480"/>
                  </a:lnTo>
                  <a:lnTo>
                    <a:pt x="3237" y="3626"/>
                  </a:lnTo>
                  <a:lnTo>
                    <a:pt x="3578" y="3723"/>
                  </a:lnTo>
                  <a:lnTo>
                    <a:pt x="3894" y="3772"/>
                  </a:lnTo>
                  <a:lnTo>
                    <a:pt x="4064" y="3772"/>
                  </a:lnTo>
                  <a:lnTo>
                    <a:pt x="4235" y="3747"/>
                  </a:lnTo>
                  <a:lnTo>
                    <a:pt x="4381" y="3723"/>
                  </a:lnTo>
                  <a:lnTo>
                    <a:pt x="4502" y="3674"/>
                  </a:lnTo>
                  <a:lnTo>
                    <a:pt x="4746" y="3553"/>
                  </a:lnTo>
                  <a:lnTo>
                    <a:pt x="4989" y="3382"/>
                  </a:lnTo>
                  <a:lnTo>
                    <a:pt x="5208" y="3212"/>
                  </a:lnTo>
                  <a:lnTo>
                    <a:pt x="5451" y="3042"/>
                  </a:lnTo>
                  <a:lnTo>
                    <a:pt x="5646" y="2920"/>
                  </a:lnTo>
                  <a:lnTo>
                    <a:pt x="5841" y="2823"/>
                  </a:lnTo>
                  <a:lnTo>
                    <a:pt x="6011" y="2750"/>
                  </a:lnTo>
                  <a:lnTo>
                    <a:pt x="6084" y="2725"/>
                  </a:lnTo>
                  <a:close/>
                  <a:moveTo>
                    <a:pt x="12240" y="18079"/>
                  </a:moveTo>
                  <a:lnTo>
                    <a:pt x="12386" y="18128"/>
                  </a:lnTo>
                  <a:lnTo>
                    <a:pt x="12556" y="18152"/>
                  </a:lnTo>
                  <a:lnTo>
                    <a:pt x="12289" y="18225"/>
                  </a:lnTo>
                  <a:lnTo>
                    <a:pt x="12289" y="18152"/>
                  </a:lnTo>
                  <a:lnTo>
                    <a:pt x="12264" y="18103"/>
                  </a:lnTo>
                  <a:lnTo>
                    <a:pt x="12240" y="18079"/>
                  </a:lnTo>
                  <a:close/>
                  <a:moveTo>
                    <a:pt x="10245" y="754"/>
                  </a:moveTo>
                  <a:lnTo>
                    <a:pt x="10804" y="779"/>
                  </a:lnTo>
                  <a:lnTo>
                    <a:pt x="11315" y="827"/>
                  </a:lnTo>
                  <a:lnTo>
                    <a:pt x="11534" y="852"/>
                  </a:lnTo>
                  <a:lnTo>
                    <a:pt x="11753" y="900"/>
                  </a:lnTo>
                  <a:lnTo>
                    <a:pt x="12216" y="1046"/>
                  </a:lnTo>
                  <a:lnTo>
                    <a:pt x="12678" y="1241"/>
                  </a:lnTo>
                  <a:lnTo>
                    <a:pt x="13116" y="1436"/>
                  </a:lnTo>
                  <a:lnTo>
                    <a:pt x="13578" y="1655"/>
                  </a:lnTo>
                  <a:lnTo>
                    <a:pt x="13043" y="1874"/>
                  </a:lnTo>
                  <a:lnTo>
                    <a:pt x="12824" y="1971"/>
                  </a:lnTo>
                  <a:lnTo>
                    <a:pt x="12629" y="2068"/>
                  </a:lnTo>
                  <a:lnTo>
                    <a:pt x="12435" y="2190"/>
                  </a:lnTo>
                  <a:lnTo>
                    <a:pt x="12264" y="2360"/>
                  </a:lnTo>
                  <a:lnTo>
                    <a:pt x="12240" y="2385"/>
                  </a:lnTo>
                  <a:lnTo>
                    <a:pt x="12264" y="2409"/>
                  </a:lnTo>
                  <a:lnTo>
                    <a:pt x="12289" y="2433"/>
                  </a:lnTo>
                  <a:lnTo>
                    <a:pt x="12532" y="2385"/>
                  </a:lnTo>
                  <a:lnTo>
                    <a:pt x="12751" y="2312"/>
                  </a:lnTo>
                  <a:lnTo>
                    <a:pt x="13213" y="2166"/>
                  </a:lnTo>
                  <a:lnTo>
                    <a:pt x="13603" y="2044"/>
                  </a:lnTo>
                  <a:lnTo>
                    <a:pt x="13822" y="1995"/>
                  </a:lnTo>
                  <a:lnTo>
                    <a:pt x="13992" y="1898"/>
                  </a:lnTo>
                  <a:lnTo>
                    <a:pt x="14162" y="1995"/>
                  </a:lnTo>
                  <a:lnTo>
                    <a:pt x="14114" y="2020"/>
                  </a:lnTo>
                  <a:lnTo>
                    <a:pt x="13724" y="2190"/>
                  </a:lnTo>
                  <a:lnTo>
                    <a:pt x="13311" y="2385"/>
                  </a:lnTo>
                  <a:lnTo>
                    <a:pt x="13140" y="2482"/>
                  </a:lnTo>
                  <a:lnTo>
                    <a:pt x="12946" y="2604"/>
                  </a:lnTo>
                  <a:lnTo>
                    <a:pt x="12775" y="2750"/>
                  </a:lnTo>
                  <a:lnTo>
                    <a:pt x="12654" y="2896"/>
                  </a:lnTo>
                  <a:lnTo>
                    <a:pt x="12629" y="2944"/>
                  </a:lnTo>
                  <a:lnTo>
                    <a:pt x="12654" y="2969"/>
                  </a:lnTo>
                  <a:lnTo>
                    <a:pt x="12678" y="2969"/>
                  </a:lnTo>
                  <a:lnTo>
                    <a:pt x="12824" y="2944"/>
                  </a:lnTo>
                  <a:lnTo>
                    <a:pt x="12994" y="2920"/>
                  </a:lnTo>
                  <a:lnTo>
                    <a:pt x="13286" y="2823"/>
                  </a:lnTo>
                  <a:lnTo>
                    <a:pt x="13846" y="2555"/>
                  </a:lnTo>
                  <a:lnTo>
                    <a:pt x="14211" y="2385"/>
                  </a:lnTo>
                  <a:lnTo>
                    <a:pt x="14576" y="2263"/>
                  </a:lnTo>
                  <a:lnTo>
                    <a:pt x="14698" y="2336"/>
                  </a:lnTo>
                  <a:lnTo>
                    <a:pt x="15014" y="2555"/>
                  </a:lnTo>
                  <a:lnTo>
                    <a:pt x="14503" y="2798"/>
                  </a:lnTo>
                  <a:lnTo>
                    <a:pt x="13749" y="3090"/>
                  </a:lnTo>
                  <a:lnTo>
                    <a:pt x="13359" y="3261"/>
                  </a:lnTo>
                  <a:lnTo>
                    <a:pt x="12994" y="3455"/>
                  </a:lnTo>
                  <a:lnTo>
                    <a:pt x="12970" y="3480"/>
                  </a:lnTo>
                  <a:lnTo>
                    <a:pt x="12970" y="3504"/>
                  </a:lnTo>
                  <a:lnTo>
                    <a:pt x="12994" y="3528"/>
                  </a:lnTo>
                  <a:lnTo>
                    <a:pt x="13019" y="3553"/>
                  </a:lnTo>
                  <a:lnTo>
                    <a:pt x="13213" y="3553"/>
                  </a:lnTo>
                  <a:lnTo>
                    <a:pt x="13432" y="3528"/>
                  </a:lnTo>
                  <a:lnTo>
                    <a:pt x="13822" y="3431"/>
                  </a:lnTo>
                  <a:lnTo>
                    <a:pt x="14235" y="3309"/>
                  </a:lnTo>
                  <a:lnTo>
                    <a:pt x="14625" y="3163"/>
                  </a:lnTo>
                  <a:lnTo>
                    <a:pt x="15014" y="3042"/>
                  </a:lnTo>
                  <a:lnTo>
                    <a:pt x="15452" y="2896"/>
                  </a:lnTo>
                  <a:lnTo>
                    <a:pt x="15647" y="3066"/>
                  </a:lnTo>
                  <a:lnTo>
                    <a:pt x="15428" y="3139"/>
                  </a:lnTo>
                  <a:lnTo>
                    <a:pt x="15209" y="3236"/>
                  </a:lnTo>
                  <a:lnTo>
                    <a:pt x="14795" y="3431"/>
                  </a:lnTo>
                  <a:lnTo>
                    <a:pt x="14430" y="3601"/>
                  </a:lnTo>
                  <a:lnTo>
                    <a:pt x="14138" y="3626"/>
                  </a:lnTo>
                  <a:lnTo>
                    <a:pt x="13870" y="3650"/>
                  </a:lnTo>
                  <a:lnTo>
                    <a:pt x="13578" y="3699"/>
                  </a:lnTo>
                  <a:lnTo>
                    <a:pt x="13311" y="3796"/>
                  </a:lnTo>
                  <a:lnTo>
                    <a:pt x="13189" y="3869"/>
                  </a:lnTo>
                  <a:lnTo>
                    <a:pt x="13067" y="3942"/>
                  </a:lnTo>
                  <a:lnTo>
                    <a:pt x="12970" y="4039"/>
                  </a:lnTo>
                  <a:lnTo>
                    <a:pt x="12873" y="4137"/>
                  </a:lnTo>
                  <a:lnTo>
                    <a:pt x="12800" y="4258"/>
                  </a:lnTo>
                  <a:lnTo>
                    <a:pt x="12727" y="4380"/>
                  </a:lnTo>
                  <a:lnTo>
                    <a:pt x="12654" y="4648"/>
                  </a:lnTo>
                  <a:lnTo>
                    <a:pt x="12629" y="4745"/>
                  </a:lnTo>
                  <a:lnTo>
                    <a:pt x="12629" y="4842"/>
                  </a:lnTo>
                  <a:lnTo>
                    <a:pt x="12629" y="5013"/>
                  </a:lnTo>
                  <a:lnTo>
                    <a:pt x="12629" y="5110"/>
                  </a:lnTo>
                  <a:lnTo>
                    <a:pt x="12605" y="5183"/>
                  </a:lnTo>
                  <a:lnTo>
                    <a:pt x="12556" y="5280"/>
                  </a:lnTo>
                  <a:lnTo>
                    <a:pt x="12459" y="5353"/>
                  </a:lnTo>
                  <a:lnTo>
                    <a:pt x="12240" y="5548"/>
                  </a:lnTo>
                  <a:lnTo>
                    <a:pt x="12045" y="5767"/>
                  </a:lnTo>
                  <a:lnTo>
                    <a:pt x="11997" y="5840"/>
                  </a:lnTo>
                  <a:lnTo>
                    <a:pt x="11972" y="5937"/>
                  </a:lnTo>
                  <a:lnTo>
                    <a:pt x="11972" y="6010"/>
                  </a:lnTo>
                  <a:lnTo>
                    <a:pt x="11997" y="6107"/>
                  </a:lnTo>
                  <a:lnTo>
                    <a:pt x="12045" y="6156"/>
                  </a:lnTo>
                  <a:lnTo>
                    <a:pt x="12070" y="6156"/>
                  </a:lnTo>
                  <a:lnTo>
                    <a:pt x="11948" y="6205"/>
                  </a:lnTo>
                  <a:lnTo>
                    <a:pt x="11534" y="6375"/>
                  </a:lnTo>
                  <a:lnTo>
                    <a:pt x="11364" y="6497"/>
                  </a:lnTo>
                  <a:lnTo>
                    <a:pt x="11169" y="6618"/>
                  </a:lnTo>
                  <a:lnTo>
                    <a:pt x="11048" y="6740"/>
                  </a:lnTo>
                  <a:lnTo>
                    <a:pt x="10999" y="6862"/>
                  </a:lnTo>
                  <a:lnTo>
                    <a:pt x="10999" y="6983"/>
                  </a:lnTo>
                  <a:lnTo>
                    <a:pt x="11048" y="7081"/>
                  </a:lnTo>
                  <a:lnTo>
                    <a:pt x="11121" y="7178"/>
                  </a:lnTo>
                  <a:lnTo>
                    <a:pt x="11218" y="7275"/>
                  </a:lnTo>
                  <a:lnTo>
                    <a:pt x="11364" y="7324"/>
                  </a:lnTo>
                  <a:lnTo>
                    <a:pt x="11486" y="7373"/>
                  </a:lnTo>
                  <a:lnTo>
                    <a:pt x="11340" y="7470"/>
                  </a:lnTo>
                  <a:lnTo>
                    <a:pt x="11194" y="7592"/>
                  </a:lnTo>
                  <a:lnTo>
                    <a:pt x="11072" y="7738"/>
                  </a:lnTo>
                  <a:lnTo>
                    <a:pt x="10950" y="7908"/>
                  </a:lnTo>
                  <a:lnTo>
                    <a:pt x="10853" y="8151"/>
                  </a:lnTo>
                  <a:lnTo>
                    <a:pt x="10804" y="8419"/>
                  </a:lnTo>
                  <a:lnTo>
                    <a:pt x="10731" y="8954"/>
                  </a:lnTo>
                  <a:lnTo>
                    <a:pt x="10683" y="9222"/>
                  </a:lnTo>
                  <a:lnTo>
                    <a:pt x="10659" y="9514"/>
                  </a:lnTo>
                  <a:lnTo>
                    <a:pt x="10683" y="9806"/>
                  </a:lnTo>
                  <a:lnTo>
                    <a:pt x="10707" y="9952"/>
                  </a:lnTo>
                  <a:lnTo>
                    <a:pt x="10780" y="10074"/>
                  </a:lnTo>
                  <a:lnTo>
                    <a:pt x="10926" y="10293"/>
                  </a:lnTo>
                  <a:lnTo>
                    <a:pt x="10999" y="10390"/>
                  </a:lnTo>
                  <a:lnTo>
                    <a:pt x="11096" y="10463"/>
                  </a:lnTo>
                  <a:lnTo>
                    <a:pt x="11194" y="10512"/>
                  </a:lnTo>
                  <a:lnTo>
                    <a:pt x="11315" y="10560"/>
                  </a:lnTo>
                  <a:lnTo>
                    <a:pt x="11583" y="10633"/>
                  </a:lnTo>
                  <a:lnTo>
                    <a:pt x="11875" y="10633"/>
                  </a:lnTo>
                  <a:lnTo>
                    <a:pt x="12191" y="10609"/>
                  </a:lnTo>
                  <a:lnTo>
                    <a:pt x="12337" y="10633"/>
                  </a:lnTo>
                  <a:lnTo>
                    <a:pt x="12459" y="10682"/>
                  </a:lnTo>
                  <a:lnTo>
                    <a:pt x="12556" y="10755"/>
                  </a:lnTo>
                  <a:lnTo>
                    <a:pt x="12629" y="10852"/>
                  </a:lnTo>
                  <a:lnTo>
                    <a:pt x="12702" y="10974"/>
                  </a:lnTo>
                  <a:lnTo>
                    <a:pt x="12751" y="11096"/>
                  </a:lnTo>
                  <a:lnTo>
                    <a:pt x="12800" y="11363"/>
                  </a:lnTo>
                  <a:lnTo>
                    <a:pt x="12848" y="11485"/>
                  </a:lnTo>
                  <a:lnTo>
                    <a:pt x="12897" y="11607"/>
                  </a:lnTo>
                  <a:lnTo>
                    <a:pt x="12946" y="11728"/>
                  </a:lnTo>
                  <a:lnTo>
                    <a:pt x="13043" y="11826"/>
                  </a:lnTo>
                  <a:lnTo>
                    <a:pt x="13165" y="12020"/>
                  </a:lnTo>
                  <a:lnTo>
                    <a:pt x="13262" y="12215"/>
                  </a:lnTo>
                  <a:lnTo>
                    <a:pt x="13311" y="12434"/>
                  </a:lnTo>
                  <a:lnTo>
                    <a:pt x="13311" y="12677"/>
                  </a:lnTo>
                  <a:lnTo>
                    <a:pt x="13311" y="13091"/>
                  </a:lnTo>
                  <a:lnTo>
                    <a:pt x="13359" y="13505"/>
                  </a:lnTo>
                  <a:lnTo>
                    <a:pt x="13408" y="13699"/>
                  </a:lnTo>
                  <a:lnTo>
                    <a:pt x="13457" y="13894"/>
                  </a:lnTo>
                  <a:lnTo>
                    <a:pt x="13554" y="14088"/>
                  </a:lnTo>
                  <a:lnTo>
                    <a:pt x="13651" y="14283"/>
                  </a:lnTo>
                  <a:lnTo>
                    <a:pt x="13822" y="14526"/>
                  </a:lnTo>
                  <a:lnTo>
                    <a:pt x="13919" y="14624"/>
                  </a:lnTo>
                  <a:lnTo>
                    <a:pt x="14016" y="14721"/>
                  </a:lnTo>
                  <a:lnTo>
                    <a:pt x="14138" y="14794"/>
                  </a:lnTo>
                  <a:lnTo>
                    <a:pt x="14260" y="14843"/>
                  </a:lnTo>
                  <a:lnTo>
                    <a:pt x="14406" y="14867"/>
                  </a:lnTo>
                  <a:lnTo>
                    <a:pt x="14576" y="14843"/>
                  </a:lnTo>
                  <a:lnTo>
                    <a:pt x="14698" y="14794"/>
                  </a:lnTo>
                  <a:lnTo>
                    <a:pt x="14819" y="14745"/>
                  </a:lnTo>
                  <a:lnTo>
                    <a:pt x="14917" y="14648"/>
                  </a:lnTo>
                  <a:lnTo>
                    <a:pt x="15014" y="14551"/>
                  </a:lnTo>
                  <a:lnTo>
                    <a:pt x="15355" y="14502"/>
                  </a:lnTo>
                  <a:lnTo>
                    <a:pt x="15695" y="14429"/>
                  </a:lnTo>
                  <a:lnTo>
                    <a:pt x="16377" y="14234"/>
                  </a:lnTo>
                  <a:lnTo>
                    <a:pt x="16717" y="14113"/>
                  </a:lnTo>
                  <a:lnTo>
                    <a:pt x="17034" y="13967"/>
                  </a:lnTo>
                  <a:lnTo>
                    <a:pt x="17350" y="13821"/>
                  </a:lnTo>
                  <a:lnTo>
                    <a:pt x="17691" y="13699"/>
                  </a:lnTo>
                  <a:lnTo>
                    <a:pt x="17472" y="14113"/>
                  </a:lnTo>
                  <a:lnTo>
                    <a:pt x="17228" y="14526"/>
                  </a:lnTo>
                  <a:lnTo>
                    <a:pt x="17107" y="14526"/>
                  </a:lnTo>
                  <a:lnTo>
                    <a:pt x="16961" y="14551"/>
                  </a:lnTo>
                  <a:lnTo>
                    <a:pt x="16669" y="14599"/>
                  </a:lnTo>
                  <a:lnTo>
                    <a:pt x="16231" y="14721"/>
                  </a:lnTo>
                  <a:lnTo>
                    <a:pt x="15233" y="15013"/>
                  </a:lnTo>
                  <a:lnTo>
                    <a:pt x="14284" y="15329"/>
                  </a:lnTo>
                  <a:lnTo>
                    <a:pt x="14260" y="15354"/>
                  </a:lnTo>
                  <a:lnTo>
                    <a:pt x="14235" y="15378"/>
                  </a:lnTo>
                  <a:lnTo>
                    <a:pt x="14235" y="15402"/>
                  </a:lnTo>
                  <a:lnTo>
                    <a:pt x="14284" y="15427"/>
                  </a:lnTo>
                  <a:lnTo>
                    <a:pt x="14454" y="15451"/>
                  </a:lnTo>
                  <a:lnTo>
                    <a:pt x="14673" y="15475"/>
                  </a:lnTo>
                  <a:lnTo>
                    <a:pt x="14868" y="15451"/>
                  </a:lnTo>
                  <a:lnTo>
                    <a:pt x="15063" y="15427"/>
                  </a:lnTo>
                  <a:lnTo>
                    <a:pt x="15452" y="15329"/>
                  </a:lnTo>
                  <a:lnTo>
                    <a:pt x="15841" y="15232"/>
                  </a:lnTo>
                  <a:lnTo>
                    <a:pt x="16304" y="15110"/>
                  </a:lnTo>
                  <a:lnTo>
                    <a:pt x="16766" y="14989"/>
                  </a:lnTo>
                  <a:lnTo>
                    <a:pt x="16936" y="14989"/>
                  </a:lnTo>
                  <a:lnTo>
                    <a:pt x="16815" y="15159"/>
                  </a:lnTo>
                  <a:lnTo>
                    <a:pt x="16571" y="15500"/>
                  </a:lnTo>
                  <a:lnTo>
                    <a:pt x="16231" y="15524"/>
                  </a:lnTo>
                  <a:lnTo>
                    <a:pt x="15890" y="15573"/>
                  </a:lnTo>
                  <a:lnTo>
                    <a:pt x="15233" y="15767"/>
                  </a:lnTo>
                  <a:lnTo>
                    <a:pt x="14381" y="16011"/>
                  </a:lnTo>
                  <a:lnTo>
                    <a:pt x="13968" y="16132"/>
                  </a:lnTo>
                  <a:lnTo>
                    <a:pt x="13530" y="16230"/>
                  </a:lnTo>
                  <a:lnTo>
                    <a:pt x="13505" y="16278"/>
                  </a:lnTo>
                  <a:lnTo>
                    <a:pt x="13481" y="16303"/>
                  </a:lnTo>
                  <a:lnTo>
                    <a:pt x="13505" y="16351"/>
                  </a:lnTo>
                  <a:lnTo>
                    <a:pt x="13554" y="16376"/>
                  </a:lnTo>
                  <a:lnTo>
                    <a:pt x="13919" y="16351"/>
                  </a:lnTo>
                  <a:lnTo>
                    <a:pt x="14284" y="16327"/>
                  </a:lnTo>
                  <a:lnTo>
                    <a:pt x="14625" y="16303"/>
                  </a:lnTo>
                  <a:lnTo>
                    <a:pt x="14990" y="16230"/>
                  </a:lnTo>
                  <a:lnTo>
                    <a:pt x="15549" y="16132"/>
                  </a:lnTo>
                  <a:lnTo>
                    <a:pt x="16133" y="16011"/>
                  </a:lnTo>
                  <a:lnTo>
                    <a:pt x="15866" y="16278"/>
                  </a:lnTo>
                  <a:lnTo>
                    <a:pt x="15574" y="16327"/>
                  </a:lnTo>
                  <a:lnTo>
                    <a:pt x="15282" y="16376"/>
                  </a:lnTo>
                  <a:lnTo>
                    <a:pt x="14698" y="16473"/>
                  </a:lnTo>
                  <a:lnTo>
                    <a:pt x="14308" y="16522"/>
                  </a:lnTo>
                  <a:lnTo>
                    <a:pt x="13943" y="16570"/>
                  </a:lnTo>
                  <a:lnTo>
                    <a:pt x="13578" y="16668"/>
                  </a:lnTo>
                  <a:lnTo>
                    <a:pt x="13408" y="16716"/>
                  </a:lnTo>
                  <a:lnTo>
                    <a:pt x="13238" y="16814"/>
                  </a:lnTo>
                  <a:lnTo>
                    <a:pt x="13213" y="16814"/>
                  </a:lnTo>
                  <a:lnTo>
                    <a:pt x="13213" y="16838"/>
                  </a:lnTo>
                  <a:lnTo>
                    <a:pt x="13238" y="16862"/>
                  </a:lnTo>
                  <a:lnTo>
                    <a:pt x="13262" y="16887"/>
                  </a:lnTo>
                  <a:lnTo>
                    <a:pt x="13457" y="16911"/>
                  </a:lnTo>
                  <a:lnTo>
                    <a:pt x="14065" y="16911"/>
                  </a:lnTo>
                  <a:lnTo>
                    <a:pt x="14479" y="16887"/>
                  </a:lnTo>
                  <a:lnTo>
                    <a:pt x="14868" y="16838"/>
                  </a:lnTo>
                  <a:lnTo>
                    <a:pt x="15282" y="16789"/>
                  </a:lnTo>
                  <a:lnTo>
                    <a:pt x="15014" y="17008"/>
                  </a:lnTo>
                  <a:lnTo>
                    <a:pt x="14722" y="17203"/>
                  </a:lnTo>
                  <a:lnTo>
                    <a:pt x="14552" y="17179"/>
                  </a:lnTo>
                  <a:lnTo>
                    <a:pt x="14357" y="17154"/>
                  </a:lnTo>
                  <a:lnTo>
                    <a:pt x="13968" y="17179"/>
                  </a:lnTo>
                  <a:lnTo>
                    <a:pt x="13603" y="17203"/>
                  </a:lnTo>
                  <a:lnTo>
                    <a:pt x="13238" y="17227"/>
                  </a:lnTo>
                  <a:lnTo>
                    <a:pt x="12532" y="17300"/>
                  </a:lnTo>
                  <a:lnTo>
                    <a:pt x="12483" y="17325"/>
                  </a:lnTo>
                  <a:lnTo>
                    <a:pt x="12459" y="17373"/>
                  </a:lnTo>
                  <a:lnTo>
                    <a:pt x="12483" y="17422"/>
                  </a:lnTo>
                  <a:lnTo>
                    <a:pt x="12532" y="17446"/>
                  </a:lnTo>
                  <a:lnTo>
                    <a:pt x="13165" y="17519"/>
                  </a:lnTo>
                  <a:lnTo>
                    <a:pt x="13481" y="17544"/>
                  </a:lnTo>
                  <a:lnTo>
                    <a:pt x="13797" y="17568"/>
                  </a:lnTo>
                  <a:lnTo>
                    <a:pt x="14089" y="17592"/>
                  </a:lnTo>
                  <a:lnTo>
                    <a:pt x="13846" y="17714"/>
                  </a:lnTo>
                  <a:lnTo>
                    <a:pt x="13530" y="17836"/>
                  </a:lnTo>
                  <a:lnTo>
                    <a:pt x="13505" y="17811"/>
                  </a:lnTo>
                  <a:lnTo>
                    <a:pt x="13432" y="17787"/>
                  </a:lnTo>
                  <a:lnTo>
                    <a:pt x="13335" y="17763"/>
                  </a:lnTo>
                  <a:lnTo>
                    <a:pt x="13140" y="17763"/>
                  </a:lnTo>
                  <a:lnTo>
                    <a:pt x="12946" y="17787"/>
                  </a:lnTo>
                  <a:lnTo>
                    <a:pt x="12751" y="17787"/>
                  </a:lnTo>
                  <a:lnTo>
                    <a:pt x="12337" y="17763"/>
                  </a:lnTo>
                  <a:lnTo>
                    <a:pt x="11948" y="17763"/>
                  </a:lnTo>
                  <a:lnTo>
                    <a:pt x="11899" y="17787"/>
                  </a:lnTo>
                  <a:lnTo>
                    <a:pt x="11899" y="17836"/>
                  </a:lnTo>
                  <a:lnTo>
                    <a:pt x="12021" y="17957"/>
                  </a:lnTo>
                  <a:lnTo>
                    <a:pt x="12167" y="18030"/>
                  </a:lnTo>
                  <a:lnTo>
                    <a:pt x="11948" y="17982"/>
                  </a:lnTo>
                  <a:lnTo>
                    <a:pt x="11656" y="17957"/>
                  </a:lnTo>
                  <a:lnTo>
                    <a:pt x="11534" y="17957"/>
                  </a:lnTo>
                  <a:lnTo>
                    <a:pt x="11413" y="17982"/>
                  </a:lnTo>
                  <a:lnTo>
                    <a:pt x="11340" y="18030"/>
                  </a:lnTo>
                  <a:lnTo>
                    <a:pt x="11340" y="18055"/>
                  </a:lnTo>
                  <a:lnTo>
                    <a:pt x="11315" y="18103"/>
                  </a:lnTo>
                  <a:lnTo>
                    <a:pt x="11340" y="18176"/>
                  </a:lnTo>
                  <a:lnTo>
                    <a:pt x="11388" y="18225"/>
                  </a:lnTo>
                  <a:lnTo>
                    <a:pt x="11559" y="18298"/>
                  </a:lnTo>
                  <a:lnTo>
                    <a:pt x="11753" y="18371"/>
                  </a:lnTo>
                  <a:lnTo>
                    <a:pt x="11510" y="18420"/>
                  </a:lnTo>
                  <a:lnTo>
                    <a:pt x="11437" y="18347"/>
                  </a:lnTo>
                  <a:lnTo>
                    <a:pt x="11291" y="18298"/>
                  </a:lnTo>
                  <a:lnTo>
                    <a:pt x="11121" y="18274"/>
                  </a:lnTo>
                  <a:lnTo>
                    <a:pt x="10926" y="18298"/>
                  </a:lnTo>
                  <a:lnTo>
                    <a:pt x="10756" y="18347"/>
                  </a:lnTo>
                  <a:lnTo>
                    <a:pt x="10731" y="18371"/>
                  </a:lnTo>
                  <a:lnTo>
                    <a:pt x="10731" y="18395"/>
                  </a:lnTo>
                  <a:lnTo>
                    <a:pt x="10731" y="18420"/>
                  </a:lnTo>
                  <a:lnTo>
                    <a:pt x="10756" y="18444"/>
                  </a:lnTo>
                  <a:lnTo>
                    <a:pt x="11023" y="18541"/>
                  </a:lnTo>
                  <a:lnTo>
                    <a:pt x="10926" y="18566"/>
                  </a:lnTo>
                  <a:lnTo>
                    <a:pt x="10877" y="18541"/>
                  </a:lnTo>
                  <a:lnTo>
                    <a:pt x="10488" y="18541"/>
                  </a:lnTo>
                  <a:lnTo>
                    <a:pt x="9515" y="18566"/>
                  </a:lnTo>
                  <a:lnTo>
                    <a:pt x="8396" y="18566"/>
                  </a:lnTo>
                  <a:lnTo>
                    <a:pt x="7885" y="18517"/>
                  </a:lnTo>
                  <a:lnTo>
                    <a:pt x="7666" y="18493"/>
                  </a:lnTo>
                  <a:lnTo>
                    <a:pt x="7471" y="18444"/>
                  </a:lnTo>
                  <a:lnTo>
                    <a:pt x="7082" y="18322"/>
                  </a:lnTo>
                  <a:lnTo>
                    <a:pt x="6692" y="18176"/>
                  </a:lnTo>
                  <a:lnTo>
                    <a:pt x="6303" y="18006"/>
                  </a:lnTo>
                  <a:lnTo>
                    <a:pt x="5938" y="17836"/>
                  </a:lnTo>
                  <a:lnTo>
                    <a:pt x="5208" y="17446"/>
                  </a:lnTo>
                  <a:lnTo>
                    <a:pt x="4527" y="17008"/>
                  </a:lnTo>
                  <a:lnTo>
                    <a:pt x="4162" y="16765"/>
                  </a:lnTo>
                  <a:lnTo>
                    <a:pt x="3797" y="16473"/>
                  </a:lnTo>
                  <a:lnTo>
                    <a:pt x="3456" y="16181"/>
                  </a:lnTo>
                  <a:lnTo>
                    <a:pt x="3140" y="15865"/>
                  </a:lnTo>
                  <a:lnTo>
                    <a:pt x="2823" y="15548"/>
                  </a:lnTo>
                  <a:lnTo>
                    <a:pt x="2532" y="15208"/>
                  </a:lnTo>
                  <a:lnTo>
                    <a:pt x="2264" y="14843"/>
                  </a:lnTo>
                  <a:lnTo>
                    <a:pt x="1996" y="14478"/>
                  </a:lnTo>
                  <a:lnTo>
                    <a:pt x="1753" y="14113"/>
                  </a:lnTo>
                  <a:lnTo>
                    <a:pt x="1534" y="13699"/>
                  </a:lnTo>
                  <a:lnTo>
                    <a:pt x="1339" y="13310"/>
                  </a:lnTo>
                  <a:lnTo>
                    <a:pt x="1169" y="12896"/>
                  </a:lnTo>
                  <a:lnTo>
                    <a:pt x="999" y="12483"/>
                  </a:lnTo>
                  <a:lnTo>
                    <a:pt x="877" y="12045"/>
                  </a:lnTo>
                  <a:lnTo>
                    <a:pt x="755" y="11607"/>
                  </a:lnTo>
                  <a:lnTo>
                    <a:pt x="682" y="11169"/>
                  </a:lnTo>
                  <a:lnTo>
                    <a:pt x="609" y="10658"/>
                  </a:lnTo>
                  <a:lnTo>
                    <a:pt x="561" y="10147"/>
                  </a:lnTo>
                  <a:lnTo>
                    <a:pt x="561" y="9611"/>
                  </a:lnTo>
                  <a:lnTo>
                    <a:pt x="585" y="9100"/>
                  </a:lnTo>
                  <a:lnTo>
                    <a:pt x="780" y="9319"/>
                  </a:lnTo>
                  <a:lnTo>
                    <a:pt x="974" y="9514"/>
                  </a:lnTo>
                  <a:lnTo>
                    <a:pt x="1218" y="9684"/>
                  </a:lnTo>
                  <a:lnTo>
                    <a:pt x="1510" y="9855"/>
                  </a:lnTo>
                  <a:lnTo>
                    <a:pt x="1777" y="10001"/>
                  </a:lnTo>
                  <a:lnTo>
                    <a:pt x="2021" y="10171"/>
                  </a:lnTo>
                  <a:lnTo>
                    <a:pt x="2215" y="10341"/>
                  </a:lnTo>
                  <a:lnTo>
                    <a:pt x="2410" y="10536"/>
                  </a:lnTo>
                  <a:lnTo>
                    <a:pt x="2580" y="10731"/>
                  </a:lnTo>
                  <a:lnTo>
                    <a:pt x="2702" y="10974"/>
                  </a:lnTo>
                  <a:lnTo>
                    <a:pt x="2848" y="11217"/>
                  </a:lnTo>
                  <a:lnTo>
                    <a:pt x="2945" y="11509"/>
                  </a:lnTo>
                  <a:lnTo>
                    <a:pt x="3213" y="12191"/>
                  </a:lnTo>
                  <a:lnTo>
                    <a:pt x="3480" y="12848"/>
                  </a:lnTo>
                  <a:lnTo>
                    <a:pt x="3772" y="13529"/>
                  </a:lnTo>
                  <a:lnTo>
                    <a:pt x="3894" y="13869"/>
                  </a:lnTo>
                  <a:lnTo>
                    <a:pt x="3991" y="14210"/>
                  </a:lnTo>
                  <a:lnTo>
                    <a:pt x="4162" y="14843"/>
                  </a:lnTo>
                  <a:lnTo>
                    <a:pt x="4308" y="15475"/>
                  </a:lnTo>
                  <a:lnTo>
                    <a:pt x="4405" y="15792"/>
                  </a:lnTo>
                  <a:lnTo>
                    <a:pt x="4502" y="16108"/>
                  </a:lnTo>
                  <a:lnTo>
                    <a:pt x="4648" y="16400"/>
                  </a:lnTo>
                  <a:lnTo>
                    <a:pt x="4819" y="16692"/>
                  </a:lnTo>
                  <a:lnTo>
                    <a:pt x="4867" y="16765"/>
                  </a:lnTo>
                  <a:lnTo>
                    <a:pt x="4940" y="16789"/>
                  </a:lnTo>
                  <a:lnTo>
                    <a:pt x="5038" y="16789"/>
                  </a:lnTo>
                  <a:lnTo>
                    <a:pt x="5111" y="16765"/>
                  </a:lnTo>
                  <a:lnTo>
                    <a:pt x="5232" y="16692"/>
                  </a:lnTo>
                  <a:lnTo>
                    <a:pt x="5305" y="16570"/>
                  </a:lnTo>
                  <a:lnTo>
                    <a:pt x="5378" y="16473"/>
                  </a:lnTo>
                  <a:lnTo>
                    <a:pt x="5403" y="16351"/>
                  </a:lnTo>
                  <a:lnTo>
                    <a:pt x="5451" y="16084"/>
                  </a:lnTo>
                  <a:lnTo>
                    <a:pt x="5476" y="15816"/>
                  </a:lnTo>
                  <a:lnTo>
                    <a:pt x="5524" y="15573"/>
                  </a:lnTo>
                  <a:lnTo>
                    <a:pt x="5573" y="15329"/>
                  </a:lnTo>
                  <a:lnTo>
                    <a:pt x="5670" y="15110"/>
                  </a:lnTo>
                  <a:lnTo>
                    <a:pt x="5792" y="14891"/>
                  </a:lnTo>
                  <a:lnTo>
                    <a:pt x="6035" y="14478"/>
                  </a:lnTo>
                  <a:lnTo>
                    <a:pt x="6327" y="14064"/>
                  </a:lnTo>
                  <a:lnTo>
                    <a:pt x="6522" y="13796"/>
                  </a:lnTo>
                  <a:lnTo>
                    <a:pt x="6741" y="13480"/>
                  </a:lnTo>
                  <a:lnTo>
                    <a:pt x="6936" y="13164"/>
                  </a:lnTo>
                  <a:lnTo>
                    <a:pt x="7106" y="12799"/>
                  </a:lnTo>
                  <a:lnTo>
                    <a:pt x="7155" y="12629"/>
                  </a:lnTo>
                  <a:lnTo>
                    <a:pt x="7203" y="12458"/>
                  </a:lnTo>
                  <a:lnTo>
                    <a:pt x="7228" y="12264"/>
                  </a:lnTo>
                  <a:lnTo>
                    <a:pt x="7228" y="12093"/>
                  </a:lnTo>
                  <a:lnTo>
                    <a:pt x="7203" y="11923"/>
                  </a:lnTo>
                  <a:lnTo>
                    <a:pt x="7155" y="11753"/>
                  </a:lnTo>
                  <a:lnTo>
                    <a:pt x="7082" y="11607"/>
                  </a:lnTo>
                  <a:lnTo>
                    <a:pt x="6960" y="11436"/>
                  </a:lnTo>
                  <a:lnTo>
                    <a:pt x="6863" y="11315"/>
                  </a:lnTo>
                  <a:lnTo>
                    <a:pt x="6717" y="11217"/>
                  </a:lnTo>
                  <a:lnTo>
                    <a:pt x="6449" y="11023"/>
                  </a:lnTo>
                  <a:lnTo>
                    <a:pt x="6157" y="10852"/>
                  </a:lnTo>
                  <a:lnTo>
                    <a:pt x="5865" y="10706"/>
                  </a:lnTo>
                  <a:lnTo>
                    <a:pt x="5062" y="10341"/>
                  </a:lnTo>
                  <a:lnTo>
                    <a:pt x="4648" y="10147"/>
                  </a:lnTo>
                  <a:lnTo>
                    <a:pt x="4235" y="10001"/>
                  </a:lnTo>
                  <a:lnTo>
                    <a:pt x="3991" y="9952"/>
                  </a:lnTo>
                  <a:lnTo>
                    <a:pt x="3724" y="9928"/>
                  </a:lnTo>
                  <a:lnTo>
                    <a:pt x="3456" y="9879"/>
                  </a:lnTo>
                  <a:lnTo>
                    <a:pt x="3334" y="9830"/>
                  </a:lnTo>
                  <a:lnTo>
                    <a:pt x="3213" y="9782"/>
                  </a:lnTo>
                  <a:lnTo>
                    <a:pt x="3042" y="9684"/>
                  </a:lnTo>
                  <a:lnTo>
                    <a:pt x="2872" y="9538"/>
                  </a:lnTo>
                  <a:lnTo>
                    <a:pt x="2726" y="9392"/>
                  </a:lnTo>
                  <a:lnTo>
                    <a:pt x="2580" y="9271"/>
                  </a:lnTo>
                  <a:lnTo>
                    <a:pt x="2459" y="9173"/>
                  </a:lnTo>
                  <a:lnTo>
                    <a:pt x="2337" y="9125"/>
                  </a:lnTo>
                  <a:lnTo>
                    <a:pt x="2069" y="9052"/>
                  </a:lnTo>
                  <a:lnTo>
                    <a:pt x="1923" y="9027"/>
                  </a:lnTo>
                  <a:lnTo>
                    <a:pt x="1826" y="8954"/>
                  </a:lnTo>
                  <a:lnTo>
                    <a:pt x="1777" y="8906"/>
                  </a:lnTo>
                  <a:lnTo>
                    <a:pt x="1753" y="8808"/>
                  </a:lnTo>
                  <a:lnTo>
                    <a:pt x="1753" y="8735"/>
                  </a:lnTo>
                  <a:lnTo>
                    <a:pt x="1777" y="8638"/>
                  </a:lnTo>
                  <a:lnTo>
                    <a:pt x="1850" y="8541"/>
                  </a:lnTo>
                  <a:lnTo>
                    <a:pt x="1948" y="8443"/>
                  </a:lnTo>
                  <a:lnTo>
                    <a:pt x="2069" y="8346"/>
                  </a:lnTo>
                  <a:lnTo>
                    <a:pt x="2191" y="8273"/>
                  </a:lnTo>
                  <a:lnTo>
                    <a:pt x="2483" y="8127"/>
                  </a:lnTo>
                  <a:lnTo>
                    <a:pt x="3091" y="7908"/>
                  </a:lnTo>
                  <a:lnTo>
                    <a:pt x="3261" y="7835"/>
                  </a:lnTo>
                  <a:lnTo>
                    <a:pt x="3407" y="7738"/>
                  </a:lnTo>
                  <a:lnTo>
                    <a:pt x="3675" y="7543"/>
                  </a:lnTo>
                  <a:lnTo>
                    <a:pt x="3918" y="7300"/>
                  </a:lnTo>
                  <a:lnTo>
                    <a:pt x="4137" y="7032"/>
                  </a:lnTo>
                  <a:lnTo>
                    <a:pt x="4429" y="6716"/>
                  </a:lnTo>
                  <a:lnTo>
                    <a:pt x="4721" y="6448"/>
                  </a:lnTo>
                  <a:lnTo>
                    <a:pt x="5038" y="6229"/>
                  </a:lnTo>
                  <a:lnTo>
                    <a:pt x="5208" y="6107"/>
                  </a:lnTo>
                  <a:lnTo>
                    <a:pt x="5403" y="6010"/>
                  </a:lnTo>
                  <a:lnTo>
                    <a:pt x="5646" y="5913"/>
                  </a:lnTo>
                  <a:lnTo>
                    <a:pt x="5889" y="5791"/>
                  </a:lnTo>
                  <a:lnTo>
                    <a:pt x="5987" y="5718"/>
                  </a:lnTo>
                  <a:lnTo>
                    <a:pt x="6084" y="5645"/>
                  </a:lnTo>
                  <a:lnTo>
                    <a:pt x="6157" y="5548"/>
                  </a:lnTo>
                  <a:lnTo>
                    <a:pt x="6206" y="5426"/>
                  </a:lnTo>
                  <a:lnTo>
                    <a:pt x="6206" y="5305"/>
                  </a:lnTo>
                  <a:lnTo>
                    <a:pt x="6181" y="5207"/>
                  </a:lnTo>
                  <a:lnTo>
                    <a:pt x="6108" y="5086"/>
                  </a:lnTo>
                  <a:lnTo>
                    <a:pt x="6035" y="5013"/>
                  </a:lnTo>
                  <a:lnTo>
                    <a:pt x="5841" y="4842"/>
                  </a:lnTo>
                  <a:lnTo>
                    <a:pt x="5670" y="4721"/>
                  </a:lnTo>
                  <a:lnTo>
                    <a:pt x="5573" y="4648"/>
                  </a:lnTo>
                  <a:lnTo>
                    <a:pt x="5330" y="4648"/>
                  </a:lnTo>
                  <a:lnTo>
                    <a:pt x="5232" y="4672"/>
                  </a:lnTo>
                  <a:lnTo>
                    <a:pt x="4989" y="4794"/>
                  </a:lnTo>
                  <a:lnTo>
                    <a:pt x="4794" y="4891"/>
                  </a:lnTo>
                  <a:lnTo>
                    <a:pt x="4429" y="5013"/>
                  </a:lnTo>
                  <a:lnTo>
                    <a:pt x="4235" y="5013"/>
                  </a:lnTo>
                  <a:lnTo>
                    <a:pt x="4113" y="4964"/>
                  </a:lnTo>
                  <a:lnTo>
                    <a:pt x="3991" y="4915"/>
                  </a:lnTo>
                  <a:lnTo>
                    <a:pt x="3894" y="4842"/>
                  </a:lnTo>
                  <a:lnTo>
                    <a:pt x="3870" y="4794"/>
                  </a:lnTo>
                  <a:lnTo>
                    <a:pt x="3845" y="4745"/>
                  </a:lnTo>
                  <a:lnTo>
                    <a:pt x="3845" y="4696"/>
                  </a:lnTo>
                  <a:lnTo>
                    <a:pt x="3870" y="4648"/>
                  </a:lnTo>
                  <a:lnTo>
                    <a:pt x="3918" y="4599"/>
                  </a:lnTo>
                  <a:lnTo>
                    <a:pt x="3991" y="4550"/>
                  </a:lnTo>
                  <a:lnTo>
                    <a:pt x="4113" y="4477"/>
                  </a:lnTo>
                  <a:lnTo>
                    <a:pt x="4259" y="4429"/>
                  </a:lnTo>
                  <a:lnTo>
                    <a:pt x="4575" y="4331"/>
                  </a:lnTo>
                  <a:lnTo>
                    <a:pt x="4770" y="4210"/>
                  </a:lnTo>
                  <a:lnTo>
                    <a:pt x="4940" y="4112"/>
                  </a:lnTo>
                  <a:lnTo>
                    <a:pt x="5013" y="4088"/>
                  </a:lnTo>
                  <a:lnTo>
                    <a:pt x="5111" y="4088"/>
                  </a:lnTo>
                  <a:lnTo>
                    <a:pt x="5208" y="4112"/>
                  </a:lnTo>
                  <a:lnTo>
                    <a:pt x="5354" y="4185"/>
                  </a:lnTo>
                  <a:lnTo>
                    <a:pt x="5646" y="4356"/>
                  </a:lnTo>
                  <a:lnTo>
                    <a:pt x="5768" y="4453"/>
                  </a:lnTo>
                  <a:lnTo>
                    <a:pt x="5914" y="4526"/>
                  </a:lnTo>
                  <a:lnTo>
                    <a:pt x="6060" y="4550"/>
                  </a:lnTo>
                  <a:lnTo>
                    <a:pt x="6206" y="4550"/>
                  </a:lnTo>
                  <a:lnTo>
                    <a:pt x="6327" y="4526"/>
                  </a:lnTo>
                  <a:lnTo>
                    <a:pt x="6425" y="4453"/>
                  </a:lnTo>
                  <a:lnTo>
                    <a:pt x="6498" y="4356"/>
                  </a:lnTo>
                  <a:lnTo>
                    <a:pt x="6546" y="4234"/>
                  </a:lnTo>
                  <a:lnTo>
                    <a:pt x="6571" y="4112"/>
                  </a:lnTo>
                  <a:lnTo>
                    <a:pt x="6546" y="3966"/>
                  </a:lnTo>
                  <a:lnTo>
                    <a:pt x="6473" y="3772"/>
                  </a:lnTo>
                  <a:lnTo>
                    <a:pt x="6400" y="3553"/>
                  </a:lnTo>
                  <a:lnTo>
                    <a:pt x="6376" y="3504"/>
                  </a:lnTo>
                  <a:lnTo>
                    <a:pt x="6400" y="3431"/>
                  </a:lnTo>
                  <a:lnTo>
                    <a:pt x="6449" y="3236"/>
                  </a:lnTo>
                  <a:lnTo>
                    <a:pt x="6546" y="3066"/>
                  </a:lnTo>
                  <a:lnTo>
                    <a:pt x="6595" y="2920"/>
                  </a:lnTo>
                  <a:lnTo>
                    <a:pt x="6619" y="2774"/>
                  </a:lnTo>
                  <a:lnTo>
                    <a:pt x="6595" y="2628"/>
                  </a:lnTo>
                  <a:lnTo>
                    <a:pt x="6522" y="2506"/>
                  </a:lnTo>
                  <a:lnTo>
                    <a:pt x="6400" y="2409"/>
                  </a:lnTo>
                  <a:lnTo>
                    <a:pt x="6327" y="2360"/>
                  </a:lnTo>
                  <a:lnTo>
                    <a:pt x="6254" y="2336"/>
                  </a:lnTo>
                  <a:lnTo>
                    <a:pt x="6157" y="2312"/>
                  </a:lnTo>
                  <a:lnTo>
                    <a:pt x="6084" y="2312"/>
                  </a:lnTo>
                  <a:lnTo>
                    <a:pt x="5914" y="2360"/>
                  </a:lnTo>
                  <a:lnTo>
                    <a:pt x="5719" y="2433"/>
                  </a:lnTo>
                  <a:lnTo>
                    <a:pt x="5549" y="2531"/>
                  </a:lnTo>
                  <a:lnTo>
                    <a:pt x="5378" y="2652"/>
                  </a:lnTo>
                  <a:lnTo>
                    <a:pt x="5135" y="2847"/>
                  </a:lnTo>
                  <a:lnTo>
                    <a:pt x="4770" y="3115"/>
                  </a:lnTo>
                  <a:lnTo>
                    <a:pt x="4600" y="3236"/>
                  </a:lnTo>
                  <a:lnTo>
                    <a:pt x="4405" y="3358"/>
                  </a:lnTo>
                  <a:lnTo>
                    <a:pt x="4283" y="3407"/>
                  </a:lnTo>
                  <a:lnTo>
                    <a:pt x="4113" y="3431"/>
                  </a:lnTo>
                  <a:lnTo>
                    <a:pt x="3967" y="3455"/>
                  </a:lnTo>
                  <a:lnTo>
                    <a:pt x="3797" y="3431"/>
                  </a:lnTo>
                  <a:lnTo>
                    <a:pt x="3456" y="3358"/>
                  </a:lnTo>
                  <a:lnTo>
                    <a:pt x="3140" y="3261"/>
                  </a:lnTo>
                  <a:lnTo>
                    <a:pt x="3383" y="3017"/>
                  </a:lnTo>
                  <a:lnTo>
                    <a:pt x="3651" y="2774"/>
                  </a:lnTo>
                  <a:lnTo>
                    <a:pt x="3918" y="2555"/>
                  </a:lnTo>
                  <a:lnTo>
                    <a:pt x="4186" y="2336"/>
                  </a:lnTo>
                  <a:lnTo>
                    <a:pt x="4478" y="2141"/>
                  </a:lnTo>
                  <a:lnTo>
                    <a:pt x="4770" y="1947"/>
                  </a:lnTo>
                  <a:lnTo>
                    <a:pt x="5062" y="1776"/>
                  </a:lnTo>
                  <a:lnTo>
                    <a:pt x="5378" y="1630"/>
                  </a:lnTo>
                  <a:lnTo>
                    <a:pt x="5719" y="1484"/>
                  </a:lnTo>
                  <a:lnTo>
                    <a:pt x="6084" y="1363"/>
                  </a:lnTo>
                  <a:lnTo>
                    <a:pt x="6814" y="1144"/>
                  </a:lnTo>
                  <a:lnTo>
                    <a:pt x="7544" y="949"/>
                  </a:lnTo>
                  <a:lnTo>
                    <a:pt x="8298" y="779"/>
                  </a:lnTo>
                  <a:lnTo>
                    <a:pt x="8323" y="803"/>
                  </a:lnTo>
                  <a:lnTo>
                    <a:pt x="8736" y="803"/>
                  </a:lnTo>
                  <a:lnTo>
                    <a:pt x="9685" y="779"/>
                  </a:lnTo>
                  <a:lnTo>
                    <a:pt x="10245" y="754"/>
                  </a:lnTo>
                  <a:close/>
                  <a:moveTo>
                    <a:pt x="9588" y="0"/>
                  </a:moveTo>
                  <a:lnTo>
                    <a:pt x="9174" y="24"/>
                  </a:lnTo>
                  <a:lnTo>
                    <a:pt x="8761" y="122"/>
                  </a:lnTo>
                  <a:lnTo>
                    <a:pt x="7958" y="292"/>
                  </a:lnTo>
                  <a:lnTo>
                    <a:pt x="6984" y="511"/>
                  </a:lnTo>
                  <a:lnTo>
                    <a:pt x="6498" y="657"/>
                  </a:lnTo>
                  <a:lnTo>
                    <a:pt x="6035" y="779"/>
                  </a:lnTo>
                  <a:lnTo>
                    <a:pt x="5573" y="949"/>
                  </a:lnTo>
                  <a:lnTo>
                    <a:pt x="5135" y="1119"/>
                  </a:lnTo>
                  <a:lnTo>
                    <a:pt x="4721" y="1314"/>
                  </a:lnTo>
                  <a:lnTo>
                    <a:pt x="4332" y="1557"/>
                  </a:lnTo>
                  <a:lnTo>
                    <a:pt x="3943" y="1801"/>
                  </a:lnTo>
                  <a:lnTo>
                    <a:pt x="3578" y="2093"/>
                  </a:lnTo>
                  <a:lnTo>
                    <a:pt x="3213" y="2385"/>
                  </a:lnTo>
                  <a:lnTo>
                    <a:pt x="2872" y="2725"/>
                  </a:lnTo>
                  <a:lnTo>
                    <a:pt x="2580" y="3042"/>
                  </a:lnTo>
                  <a:lnTo>
                    <a:pt x="2288" y="3358"/>
                  </a:lnTo>
                  <a:lnTo>
                    <a:pt x="2021" y="3699"/>
                  </a:lnTo>
                  <a:lnTo>
                    <a:pt x="1777" y="4064"/>
                  </a:lnTo>
                  <a:lnTo>
                    <a:pt x="1534" y="4429"/>
                  </a:lnTo>
                  <a:lnTo>
                    <a:pt x="1315" y="4794"/>
                  </a:lnTo>
                  <a:lnTo>
                    <a:pt x="1120" y="5159"/>
                  </a:lnTo>
                  <a:lnTo>
                    <a:pt x="926" y="5548"/>
                  </a:lnTo>
                  <a:lnTo>
                    <a:pt x="780" y="5961"/>
                  </a:lnTo>
                  <a:lnTo>
                    <a:pt x="609" y="6351"/>
                  </a:lnTo>
                  <a:lnTo>
                    <a:pt x="488" y="6764"/>
                  </a:lnTo>
                  <a:lnTo>
                    <a:pt x="366" y="7178"/>
                  </a:lnTo>
                  <a:lnTo>
                    <a:pt x="269" y="7616"/>
                  </a:lnTo>
                  <a:lnTo>
                    <a:pt x="196" y="8030"/>
                  </a:lnTo>
                  <a:lnTo>
                    <a:pt x="123" y="8468"/>
                  </a:lnTo>
                  <a:lnTo>
                    <a:pt x="74" y="8906"/>
                  </a:lnTo>
                  <a:lnTo>
                    <a:pt x="25" y="9344"/>
                  </a:lnTo>
                  <a:lnTo>
                    <a:pt x="1" y="9782"/>
                  </a:lnTo>
                  <a:lnTo>
                    <a:pt x="25" y="10220"/>
                  </a:lnTo>
                  <a:lnTo>
                    <a:pt x="50" y="10633"/>
                  </a:lnTo>
                  <a:lnTo>
                    <a:pt x="98" y="11071"/>
                  </a:lnTo>
                  <a:lnTo>
                    <a:pt x="171" y="11485"/>
                  </a:lnTo>
                  <a:lnTo>
                    <a:pt x="244" y="11899"/>
                  </a:lnTo>
                  <a:lnTo>
                    <a:pt x="366" y="12288"/>
                  </a:lnTo>
                  <a:lnTo>
                    <a:pt x="488" y="12677"/>
                  </a:lnTo>
                  <a:lnTo>
                    <a:pt x="634" y="13067"/>
                  </a:lnTo>
                  <a:lnTo>
                    <a:pt x="804" y="13456"/>
                  </a:lnTo>
                  <a:lnTo>
                    <a:pt x="974" y="13821"/>
                  </a:lnTo>
                  <a:lnTo>
                    <a:pt x="1169" y="14186"/>
                  </a:lnTo>
                  <a:lnTo>
                    <a:pt x="1388" y="14526"/>
                  </a:lnTo>
                  <a:lnTo>
                    <a:pt x="1607" y="14891"/>
                  </a:lnTo>
                  <a:lnTo>
                    <a:pt x="1850" y="15208"/>
                  </a:lnTo>
                  <a:lnTo>
                    <a:pt x="2118" y="15548"/>
                  </a:lnTo>
                  <a:lnTo>
                    <a:pt x="2386" y="15840"/>
                  </a:lnTo>
                  <a:lnTo>
                    <a:pt x="2653" y="16157"/>
                  </a:lnTo>
                  <a:lnTo>
                    <a:pt x="2945" y="16449"/>
                  </a:lnTo>
                  <a:lnTo>
                    <a:pt x="3261" y="16741"/>
                  </a:lnTo>
                  <a:lnTo>
                    <a:pt x="3578" y="17008"/>
                  </a:lnTo>
                  <a:lnTo>
                    <a:pt x="3918" y="17252"/>
                  </a:lnTo>
                  <a:lnTo>
                    <a:pt x="4259" y="17495"/>
                  </a:lnTo>
                  <a:lnTo>
                    <a:pt x="4600" y="17738"/>
                  </a:lnTo>
                  <a:lnTo>
                    <a:pt x="4965" y="17957"/>
                  </a:lnTo>
                  <a:lnTo>
                    <a:pt x="5330" y="18176"/>
                  </a:lnTo>
                  <a:lnTo>
                    <a:pt x="5719" y="18371"/>
                  </a:lnTo>
                  <a:lnTo>
                    <a:pt x="6108" y="18541"/>
                  </a:lnTo>
                  <a:lnTo>
                    <a:pt x="6498" y="18712"/>
                  </a:lnTo>
                  <a:lnTo>
                    <a:pt x="6911" y="18858"/>
                  </a:lnTo>
                  <a:lnTo>
                    <a:pt x="7301" y="19004"/>
                  </a:lnTo>
                  <a:lnTo>
                    <a:pt x="7860" y="19150"/>
                  </a:lnTo>
                  <a:lnTo>
                    <a:pt x="8420" y="19271"/>
                  </a:lnTo>
                  <a:lnTo>
                    <a:pt x="8712" y="19320"/>
                  </a:lnTo>
                  <a:lnTo>
                    <a:pt x="8980" y="19344"/>
                  </a:lnTo>
                  <a:lnTo>
                    <a:pt x="9272" y="19344"/>
                  </a:lnTo>
                  <a:lnTo>
                    <a:pt x="9564" y="19320"/>
                  </a:lnTo>
                  <a:lnTo>
                    <a:pt x="9637" y="19344"/>
                  </a:lnTo>
                  <a:lnTo>
                    <a:pt x="10050" y="19296"/>
                  </a:lnTo>
                  <a:lnTo>
                    <a:pt x="10440" y="19223"/>
                  </a:lnTo>
                  <a:lnTo>
                    <a:pt x="11267" y="19028"/>
                  </a:lnTo>
                  <a:lnTo>
                    <a:pt x="12240" y="18809"/>
                  </a:lnTo>
                  <a:lnTo>
                    <a:pt x="12702" y="18687"/>
                  </a:lnTo>
                  <a:lnTo>
                    <a:pt x="13189" y="18566"/>
                  </a:lnTo>
                  <a:lnTo>
                    <a:pt x="13627" y="18395"/>
                  </a:lnTo>
                  <a:lnTo>
                    <a:pt x="14065" y="18225"/>
                  </a:lnTo>
                  <a:lnTo>
                    <a:pt x="14479" y="18006"/>
                  </a:lnTo>
                  <a:lnTo>
                    <a:pt x="14868" y="17787"/>
                  </a:lnTo>
                  <a:lnTo>
                    <a:pt x="15257" y="17519"/>
                  </a:lnTo>
                  <a:lnTo>
                    <a:pt x="15622" y="17252"/>
                  </a:lnTo>
                  <a:lnTo>
                    <a:pt x="15987" y="16960"/>
                  </a:lnTo>
                  <a:lnTo>
                    <a:pt x="16328" y="16619"/>
                  </a:lnTo>
                  <a:lnTo>
                    <a:pt x="16425" y="16522"/>
                  </a:lnTo>
                  <a:lnTo>
                    <a:pt x="16450" y="16522"/>
                  </a:lnTo>
                  <a:lnTo>
                    <a:pt x="16474" y="16473"/>
                  </a:lnTo>
                  <a:lnTo>
                    <a:pt x="16498" y="16449"/>
                  </a:lnTo>
                  <a:lnTo>
                    <a:pt x="16985" y="15913"/>
                  </a:lnTo>
                  <a:lnTo>
                    <a:pt x="17399" y="15354"/>
                  </a:lnTo>
                  <a:lnTo>
                    <a:pt x="17788" y="14745"/>
                  </a:lnTo>
                  <a:lnTo>
                    <a:pt x="18104" y="14137"/>
                  </a:lnTo>
                  <a:lnTo>
                    <a:pt x="18396" y="13505"/>
                  </a:lnTo>
                  <a:lnTo>
                    <a:pt x="18640" y="12823"/>
                  </a:lnTo>
                  <a:lnTo>
                    <a:pt x="18834" y="12166"/>
                  </a:lnTo>
                  <a:lnTo>
                    <a:pt x="19004" y="11461"/>
                  </a:lnTo>
                  <a:lnTo>
                    <a:pt x="19029" y="11412"/>
                  </a:lnTo>
                  <a:lnTo>
                    <a:pt x="19053" y="11339"/>
                  </a:lnTo>
                  <a:lnTo>
                    <a:pt x="19053" y="11290"/>
                  </a:lnTo>
                  <a:lnTo>
                    <a:pt x="19029" y="11217"/>
                  </a:lnTo>
                  <a:lnTo>
                    <a:pt x="19150" y="10439"/>
                  </a:lnTo>
                  <a:lnTo>
                    <a:pt x="19199" y="9903"/>
                  </a:lnTo>
                  <a:lnTo>
                    <a:pt x="19199" y="9344"/>
                  </a:lnTo>
                  <a:lnTo>
                    <a:pt x="19175" y="8833"/>
                  </a:lnTo>
                  <a:lnTo>
                    <a:pt x="19126" y="8297"/>
                  </a:lnTo>
                  <a:lnTo>
                    <a:pt x="19150" y="8224"/>
                  </a:lnTo>
                  <a:lnTo>
                    <a:pt x="19150" y="8151"/>
                  </a:lnTo>
                  <a:lnTo>
                    <a:pt x="19126" y="8078"/>
                  </a:lnTo>
                  <a:lnTo>
                    <a:pt x="19077" y="8005"/>
                  </a:lnTo>
                  <a:lnTo>
                    <a:pt x="19004" y="7616"/>
                  </a:lnTo>
                  <a:lnTo>
                    <a:pt x="18907" y="7227"/>
                  </a:lnTo>
                  <a:lnTo>
                    <a:pt x="18785" y="6862"/>
                  </a:lnTo>
                  <a:lnTo>
                    <a:pt x="18664" y="6472"/>
                  </a:lnTo>
                  <a:lnTo>
                    <a:pt x="18518" y="6107"/>
                  </a:lnTo>
                  <a:lnTo>
                    <a:pt x="18348" y="5767"/>
                  </a:lnTo>
                  <a:lnTo>
                    <a:pt x="18177" y="5402"/>
                  </a:lnTo>
                  <a:lnTo>
                    <a:pt x="17983" y="5061"/>
                  </a:lnTo>
                  <a:lnTo>
                    <a:pt x="17764" y="4721"/>
                  </a:lnTo>
                  <a:lnTo>
                    <a:pt x="17545" y="4404"/>
                  </a:lnTo>
                  <a:lnTo>
                    <a:pt x="17326" y="4088"/>
                  </a:lnTo>
                  <a:lnTo>
                    <a:pt x="17082" y="3772"/>
                  </a:lnTo>
                  <a:lnTo>
                    <a:pt x="16815" y="3480"/>
                  </a:lnTo>
                  <a:lnTo>
                    <a:pt x="16547" y="3188"/>
                  </a:lnTo>
                  <a:lnTo>
                    <a:pt x="16255" y="2896"/>
                  </a:lnTo>
                  <a:lnTo>
                    <a:pt x="15963" y="2628"/>
                  </a:lnTo>
                  <a:lnTo>
                    <a:pt x="16036" y="2579"/>
                  </a:lnTo>
                  <a:lnTo>
                    <a:pt x="16060" y="2555"/>
                  </a:lnTo>
                  <a:lnTo>
                    <a:pt x="16085" y="2506"/>
                  </a:lnTo>
                  <a:lnTo>
                    <a:pt x="16060" y="2433"/>
                  </a:lnTo>
                  <a:lnTo>
                    <a:pt x="16012" y="2360"/>
                  </a:lnTo>
                  <a:lnTo>
                    <a:pt x="15939" y="2336"/>
                  </a:lnTo>
                  <a:lnTo>
                    <a:pt x="15793" y="2336"/>
                  </a:lnTo>
                  <a:lnTo>
                    <a:pt x="15647" y="2360"/>
                  </a:lnTo>
                  <a:lnTo>
                    <a:pt x="15209" y="2020"/>
                  </a:lnTo>
                  <a:lnTo>
                    <a:pt x="15257" y="1947"/>
                  </a:lnTo>
                  <a:lnTo>
                    <a:pt x="15282" y="1898"/>
                  </a:lnTo>
                  <a:lnTo>
                    <a:pt x="15282" y="1849"/>
                  </a:lnTo>
                  <a:lnTo>
                    <a:pt x="15257" y="1825"/>
                  </a:lnTo>
                  <a:lnTo>
                    <a:pt x="15160" y="1776"/>
                  </a:lnTo>
                  <a:lnTo>
                    <a:pt x="15063" y="1752"/>
                  </a:lnTo>
                  <a:lnTo>
                    <a:pt x="14844" y="1752"/>
                  </a:lnTo>
                  <a:lnTo>
                    <a:pt x="14162" y="1338"/>
                  </a:lnTo>
                  <a:lnTo>
                    <a:pt x="13432" y="949"/>
                  </a:lnTo>
                  <a:lnTo>
                    <a:pt x="13067" y="779"/>
                  </a:lnTo>
                  <a:lnTo>
                    <a:pt x="12678" y="608"/>
                  </a:lnTo>
                  <a:lnTo>
                    <a:pt x="12289" y="462"/>
                  </a:lnTo>
                  <a:lnTo>
                    <a:pt x="11899" y="341"/>
                  </a:lnTo>
                  <a:lnTo>
                    <a:pt x="11364" y="170"/>
                  </a:lnTo>
                  <a:lnTo>
                    <a:pt x="10780" y="73"/>
                  </a:lnTo>
                  <a:lnTo>
                    <a:pt x="10513" y="24"/>
                  </a:lnTo>
                  <a:lnTo>
                    <a:pt x="10221" y="0"/>
                  </a:lnTo>
                  <a:lnTo>
                    <a:pt x="9929" y="0"/>
                  </a:lnTo>
                  <a:lnTo>
                    <a:pt x="9637" y="24"/>
                  </a:lnTo>
                  <a:lnTo>
                    <a:pt x="9588" y="0"/>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601" name="Google Shape;601;p19"/>
          <p:cNvGrpSpPr/>
          <p:nvPr/>
        </p:nvGrpSpPr>
        <p:grpSpPr>
          <a:xfrm>
            <a:off x="6189744" y="1769915"/>
            <a:ext cx="3174697" cy="1330656"/>
            <a:chOff x="4642307" y="1327436"/>
            <a:chExt cx="2381023" cy="997992"/>
          </a:xfrm>
        </p:grpSpPr>
        <p:sp>
          <p:nvSpPr>
            <p:cNvPr id="602" name="Google Shape;602;p19"/>
            <p:cNvSpPr/>
            <p:nvPr/>
          </p:nvSpPr>
          <p:spPr>
            <a:xfrm>
              <a:off x="4642307" y="1363748"/>
              <a:ext cx="2381023" cy="933999"/>
            </a:xfrm>
            <a:custGeom>
              <a:avLst/>
              <a:gdLst/>
              <a:ahLst/>
              <a:cxnLst/>
              <a:rect l="l" t="t" r="r" b="b"/>
              <a:pathLst>
                <a:path w="2381023" h="933999" fill="none" extrusionOk="0">
                  <a:moveTo>
                    <a:pt x="0" y="0"/>
                  </a:moveTo>
                  <a:cubicBezTo>
                    <a:pt x="227389" y="-30848"/>
                    <a:pt x="448785" y="18200"/>
                    <a:pt x="571446" y="0"/>
                  </a:cubicBezTo>
                  <a:cubicBezTo>
                    <a:pt x="694107" y="-18200"/>
                    <a:pt x="1036200" y="67962"/>
                    <a:pt x="1166701" y="0"/>
                  </a:cubicBezTo>
                  <a:cubicBezTo>
                    <a:pt x="1297203" y="-67962"/>
                    <a:pt x="1594419" y="35044"/>
                    <a:pt x="1785767" y="0"/>
                  </a:cubicBezTo>
                  <a:cubicBezTo>
                    <a:pt x="1977115" y="-35044"/>
                    <a:pt x="2172656" y="8529"/>
                    <a:pt x="2381023" y="0"/>
                  </a:cubicBezTo>
                  <a:cubicBezTo>
                    <a:pt x="2436567" y="177112"/>
                    <a:pt x="2331857" y="277031"/>
                    <a:pt x="2381023" y="476339"/>
                  </a:cubicBezTo>
                  <a:cubicBezTo>
                    <a:pt x="2430189" y="675647"/>
                    <a:pt x="2327299" y="795769"/>
                    <a:pt x="2381023" y="933999"/>
                  </a:cubicBezTo>
                  <a:cubicBezTo>
                    <a:pt x="2218280" y="985573"/>
                    <a:pt x="1999488" y="879178"/>
                    <a:pt x="1738147" y="933999"/>
                  </a:cubicBezTo>
                  <a:cubicBezTo>
                    <a:pt x="1476806" y="988820"/>
                    <a:pt x="1376090" y="898101"/>
                    <a:pt x="1095271" y="933999"/>
                  </a:cubicBezTo>
                  <a:cubicBezTo>
                    <a:pt x="814452" y="969897"/>
                    <a:pt x="361984" y="925474"/>
                    <a:pt x="0" y="933999"/>
                  </a:cubicBezTo>
                  <a:cubicBezTo>
                    <a:pt x="-3571" y="748679"/>
                    <a:pt x="30754" y="589742"/>
                    <a:pt x="0" y="476339"/>
                  </a:cubicBezTo>
                  <a:cubicBezTo>
                    <a:pt x="-30754" y="362936"/>
                    <a:pt x="24243" y="152518"/>
                    <a:pt x="0" y="0"/>
                  </a:cubicBezTo>
                  <a:close/>
                </a:path>
                <a:path w="2381023" h="933999" extrusionOk="0">
                  <a:moveTo>
                    <a:pt x="0" y="0"/>
                  </a:moveTo>
                  <a:cubicBezTo>
                    <a:pt x="160460" y="-55919"/>
                    <a:pt x="287223" y="49314"/>
                    <a:pt x="571446" y="0"/>
                  </a:cubicBezTo>
                  <a:cubicBezTo>
                    <a:pt x="855669" y="-49314"/>
                    <a:pt x="896254" y="30620"/>
                    <a:pt x="1095271" y="0"/>
                  </a:cubicBezTo>
                  <a:cubicBezTo>
                    <a:pt x="1294289" y="-30620"/>
                    <a:pt x="1564992" y="35125"/>
                    <a:pt x="1738147" y="0"/>
                  </a:cubicBezTo>
                  <a:cubicBezTo>
                    <a:pt x="1911302" y="-35125"/>
                    <a:pt x="2064459" y="43786"/>
                    <a:pt x="2381023" y="0"/>
                  </a:cubicBezTo>
                  <a:cubicBezTo>
                    <a:pt x="2399864" y="101791"/>
                    <a:pt x="2344907" y="242184"/>
                    <a:pt x="2381023" y="457660"/>
                  </a:cubicBezTo>
                  <a:cubicBezTo>
                    <a:pt x="2417139" y="673136"/>
                    <a:pt x="2377048" y="740819"/>
                    <a:pt x="2381023" y="933999"/>
                  </a:cubicBezTo>
                  <a:cubicBezTo>
                    <a:pt x="2116105" y="1000830"/>
                    <a:pt x="1949346" y="890068"/>
                    <a:pt x="1785767" y="933999"/>
                  </a:cubicBezTo>
                  <a:cubicBezTo>
                    <a:pt x="1622188" y="977930"/>
                    <a:pt x="1288814" y="884504"/>
                    <a:pt x="1142891" y="933999"/>
                  </a:cubicBezTo>
                  <a:cubicBezTo>
                    <a:pt x="996968" y="983494"/>
                    <a:pt x="732426" y="900154"/>
                    <a:pt x="619066" y="933999"/>
                  </a:cubicBezTo>
                  <a:cubicBezTo>
                    <a:pt x="505707" y="967844"/>
                    <a:pt x="157281" y="926878"/>
                    <a:pt x="0" y="933999"/>
                  </a:cubicBezTo>
                  <a:cubicBezTo>
                    <a:pt x="-35462" y="784761"/>
                    <a:pt x="21835" y="597386"/>
                    <a:pt x="0" y="467000"/>
                  </a:cubicBezTo>
                  <a:cubicBezTo>
                    <a:pt x="-21835" y="336614"/>
                    <a:pt x="55905" y="145623"/>
                    <a:pt x="0" y="0"/>
                  </a:cubicBezTo>
                  <a:close/>
                </a:path>
              </a:pathLst>
            </a:custGeom>
            <a:solidFill>
              <a:srgbClr val="191916">
                <a:alpha val="74901"/>
              </a:srgbClr>
            </a:solidFill>
            <a:ln w="25400" cap="flat" cmpd="sng">
              <a:solidFill>
                <a:srgbClr val="191916"/>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defRPr/>
              </a:pPr>
              <a:endParaRPr sz="1867" kern="0">
                <a:solidFill>
                  <a:srgbClr val="FFFFFF"/>
                </a:solidFill>
                <a:latin typeface="Arial"/>
                <a:ea typeface="Arial"/>
                <a:cs typeface="Arial"/>
                <a:sym typeface="Arial"/>
              </a:endParaRPr>
            </a:p>
          </p:txBody>
        </p:sp>
        <p:sp>
          <p:nvSpPr>
            <p:cNvPr id="603" name="Google Shape;603;p19"/>
            <p:cNvSpPr txBox="1"/>
            <p:nvPr/>
          </p:nvSpPr>
          <p:spPr>
            <a:xfrm>
              <a:off x="5529549" y="1327436"/>
              <a:ext cx="1493781" cy="997992"/>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FFFFFF"/>
                  </a:solidFill>
                  <a:latin typeface="Red Hat Text"/>
                  <a:ea typeface="Red Hat Text"/>
                  <a:cs typeface="Red Hat Text"/>
                  <a:sym typeface="Red Hat Text"/>
                </a:rPr>
                <a:t>IZVEDBA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FFFFFF"/>
                  </a:solidFill>
                  <a:latin typeface="Red Hat Text"/>
                  <a:ea typeface="Red Hat Text"/>
                  <a:cs typeface="Red Hat Text"/>
                  <a:sym typeface="Red Hat Text"/>
                </a:rPr>
                <a:t>…ali kako </a:t>
              </a:r>
              <a:r>
                <a:rPr lang="en-GB" sz="1467" b="1" kern="0">
                  <a:solidFill>
                    <a:srgbClr val="FFFFFF"/>
                  </a:solidFill>
                  <a:latin typeface="Red Hat Text"/>
                  <a:ea typeface="Red Hat Text"/>
                  <a:cs typeface="Red Hat Text"/>
                  <a:sym typeface="Red Hat Text"/>
                </a:rPr>
                <a:t>hitra</a:t>
              </a:r>
              <a:r>
                <a:rPr lang="en-GB" sz="1467" kern="0">
                  <a:solidFill>
                    <a:srgbClr val="FFFFFF"/>
                  </a:solidFill>
                  <a:latin typeface="Red Hat Text"/>
                  <a:ea typeface="Red Hat Text"/>
                  <a:cs typeface="Red Hat Text"/>
                  <a:sym typeface="Red Hat Text"/>
                </a:rPr>
                <a:t> in </a:t>
              </a:r>
              <a:r>
                <a:rPr lang="en-GB" sz="1467" b="1" kern="0">
                  <a:solidFill>
                    <a:srgbClr val="FFFFFF"/>
                  </a:solidFill>
                  <a:latin typeface="Red Hat Text"/>
                  <a:ea typeface="Red Hat Text"/>
                  <a:cs typeface="Red Hat Text"/>
                  <a:sym typeface="Red Hat Text"/>
                </a:rPr>
                <a:t>učinkovita</a:t>
              </a:r>
              <a:r>
                <a:rPr lang="en-GB" sz="1467" kern="0">
                  <a:solidFill>
                    <a:srgbClr val="FFFFFF"/>
                  </a:solidFill>
                  <a:latin typeface="Red Hat Text"/>
                  <a:ea typeface="Red Hat Text"/>
                  <a:cs typeface="Red Hat Text"/>
                  <a:sym typeface="Red Hat Text"/>
                </a:rPr>
                <a:t> je ekipa pri delu za podjetje</a:t>
              </a:r>
              <a:endParaRPr sz="1467" kern="0">
                <a:solidFill>
                  <a:srgbClr val="FFFFFF"/>
                </a:solidFill>
                <a:latin typeface="Red Hat Text"/>
                <a:ea typeface="Red Hat Text"/>
                <a:cs typeface="Red Hat Text"/>
                <a:sym typeface="Red Hat Text"/>
              </a:endParaRPr>
            </a:p>
          </p:txBody>
        </p:sp>
        <p:sp>
          <p:nvSpPr>
            <p:cNvPr id="604" name="Google Shape;604;p19"/>
            <p:cNvSpPr/>
            <p:nvPr/>
          </p:nvSpPr>
          <p:spPr>
            <a:xfrm>
              <a:off x="4758698" y="1561776"/>
              <a:ext cx="654364" cy="529311"/>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cxnSp>
        <p:nvCxnSpPr>
          <p:cNvPr id="605" name="Google Shape;605;p19"/>
          <p:cNvCxnSpPr/>
          <p:nvPr/>
        </p:nvCxnSpPr>
        <p:spPr>
          <a:xfrm>
            <a:off x="4161596" y="3059341"/>
            <a:ext cx="0" cy="679240"/>
          </a:xfrm>
          <a:prstGeom prst="straightConnector1">
            <a:avLst/>
          </a:prstGeom>
          <a:noFill/>
          <a:ln w="28575" cap="flat" cmpd="sng">
            <a:solidFill>
              <a:srgbClr val="191916"/>
            </a:solidFill>
            <a:prstDash val="solid"/>
            <a:round/>
            <a:headEnd type="none" w="sm" len="sm"/>
            <a:tailEnd type="stealth" w="med" len="med"/>
          </a:ln>
        </p:spPr>
      </p:cxnSp>
      <p:cxnSp>
        <p:nvCxnSpPr>
          <p:cNvPr id="606" name="Google Shape;606;p19"/>
          <p:cNvCxnSpPr/>
          <p:nvPr/>
        </p:nvCxnSpPr>
        <p:spPr>
          <a:xfrm>
            <a:off x="7777091" y="3059341"/>
            <a:ext cx="0" cy="679240"/>
          </a:xfrm>
          <a:prstGeom prst="straightConnector1">
            <a:avLst/>
          </a:prstGeom>
          <a:noFill/>
          <a:ln w="28575" cap="flat" cmpd="sng">
            <a:solidFill>
              <a:srgbClr val="191916"/>
            </a:solidFill>
            <a:prstDash val="solid"/>
            <a:round/>
            <a:headEnd type="none" w="sm" len="sm"/>
            <a:tailEnd type="stealth" w="med" len="med"/>
          </a:ln>
        </p:spPr>
      </p:cxnSp>
      <p:grpSp>
        <p:nvGrpSpPr>
          <p:cNvPr id="607" name="Google Shape;607;p19"/>
          <p:cNvGrpSpPr/>
          <p:nvPr/>
        </p:nvGrpSpPr>
        <p:grpSpPr>
          <a:xfrm>
            <a:off x="2604766" y="4788145"/>
            <a:ext cx="3116791" cy="1265847"/>
            <a:chOff x="1953574" y="3591108"/>
            <a:chExt cx="2337593" cy="949385"/>
          </a:xfrm>
        </p:grpSpPr>
        <p:sp>
          <p:nvSpPr>
            <p:cNvPr id="608" name="Google Shape;608;p19"/>
            <p:cNvSpPr txBox="1"/>
            <p:nvPr/>
          </p:nvSpPr>
          <p:spPr>
            <a:xfrm>
              <a:off x="1953574" y="4206445"/>
              <a:ext cx="2337593"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SPROTI SE PRILAGAJAJ!</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…ne zaljubi se v to, kar delaš, ampak </a:t>
              </a:r>
              <a:r>
                <a:rPr lang="en-GB" sz="1467" b="1" kern="0">
                  <a:solidFill>
                    <a:srgbClr val="191916"/>
                  </a:solidFill>
                  <a:latin typeface="Red Hat Text"/>
                  <a:ea typeface="Red Hat Text"/>
                  <a:cs typeface="Red Hat Text"/>
                  <a:sym typeface="Red Hat Text"/>
                </a:rPr>
                <a:t>ponudi kupcem tisto, kar si želijo</a:t>
              </a:r>
              <a:endParaRPr sz="1467" kern="0">
                <a:solidFill>
                  <a:srgbClr val="191916"/>
                </a:solidFill>
                <a:latin typeface="Red Hat Text"/>
                <a:ea typeface="Red Hat Text"/>
                <a:cs typeface="Red Hat Text"/>
                <a:sym typeface="Red Hat Text"/>
              </a:endParaRPr>
            </a:p>
          </p:txBody>
        </p:sp>
        <p:sp>
          <p:nvSpPr>
            <p:cNvPr id="609" name="Google Shape;609;p19"/>
            <p:cNvSpPr/>
            <p:nvPr/>
          </p:nvSpPr>
          <p:spPr>
            <a:xfrm>
              <a:off x="2854927" y="3591108"/>
              <a:ext cx="532540" cy="615337"/>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nvGrpSpPr>
          <p:cNvPr id="610" name="Google Shape;610;p19"/>
          <p:cNvGrpSpPr/>
          <p:nvPr/>
        </p:nvGrpSpPr>
        <p:grpSpPr>
          <a:xfrm>
            <a:off x="6189744" y="4686217"/>
            <a:ext cx="3174696" cy="1296248"/>
            <a:chOff x="4642308" y="3514663"/>
            <a:chExt cx="2381022" cy="972186"/>
          </a:xfrm>
        </p:grpSpPr>
        <p:sp>
          <p:nvSpPr>
            <p:cNvPr id="611" name="Google Shape;611;p19"/>
            <p:cNvSpPr txBox="1"/>
            <p:nvPr/>
          </p:nvSpPr>
          <p:spPr>
            <a:xfrm>
              <a:off x="4642308" y="4152801"/>
              <a:ext cx="2381022" cy="334048"/>
            </a:xfrm>
            <a:prstGeom prst="rect">
              <a:avLst/>
            </a:prstGeom>
            <a:noFill/>
            <a:ln>
              <a:noFill/>
            </a:ln>
          </p:spPr>
          <p:txBody>
            <a:bodyPr spcFirstLastPara="1" wrap="square" lIns="0" tIns="0" rIns="0" bIns="0" anchor="t" anchorCtr="0">
              <a:noAutofit/>
            </a:bodyPr>
            <a:lstStyle/>
            <a:p>
              <a:pPr algn="ctr" defTabSz="1219170">
                <a:lnSpc>
                  <a:spcPct val="115000"/>
                </a:lnSpc>
                <a:spcBef>
                  <a:spcPts val="800"/>
                </a:spcBef>
                <a:buClr>
                  <a:srgbClr val="D04623"/>
                </a:buClr>
                <a:buSzPts val="1400"/>
                <a:defRPr/>
              </a:pPr>
              <a:r>
                <a:rPr lang="en-GB" sz="1467" b="1" kern="0">
                  <a:solidFill>
                    <a:srgbClr val="191916"/>
                  </a:solidFill>
                  <a:latin typeface="Red Hat Text"/>
                  <a:ea typeface="Red Hat Text"/>
                  <a:cs typeface="Red Hat Text"/>
                  <a:sym typeface="Red Hat Text"/>
                </a:rPr>
                <a:t>PRIDOBI SI MENTORJA!</a:t>
              </a:r>
              <a:endParaRPr sz="1867" kern="0">
                <a:solidFill>
                  <a:srgbClr val="000000"/>
                </a:solidFill>
                <a:latin typeface="Arial"/>
                <a:cs typeface="Arial"/>
                <a:sym typeface="Arial"/>
              </a:endParaRPr>
            </a:p>
            <a:p>
              <a:pPr algn="ctr" defTabSz="1219170">
                <a:lnSpc>
                  <a:spcPct val="115000"/>
                </a:lnSpc>
                <a:spcBef>
                  <a:spcPts val="800"/>
                </a:spcBef>
                <a:buClr>
                  <a:srgbClr val="D04623"/>
                </a:buClr>
                <a:buSzPts val="1400"/>
                <a:defRPr/>
              </a:pPr>
              <a:r>
                <a:rPr lang="en-GB" sz="1467" kern="0">
                  <a:solidFill>
                    <a:srgbClr val="191916"/>
                  </a:solidFill>
                  <a:latin typeface="Red Hat Text"/>
                  <a:ea typeface="Red Hat Text"/>
                  <a:cs typeface="Red Hat Text"/>
                  <a:sym typeface="Red Hat Text"/>
                </a:rPr>
                <a:t>…stopaš na pot, za katero ni zemljevida. </a:t>
              </a:r>
              <a:r>
                <a:rPr lang="en-GB" sz="1467" b="1" kern="0">
                  <a:solidFill>
                    <a:srgbClr val="191916"/>
                  </a:solidFill>
                  <a:latin typeface="Red Hat Text"/>
                  <a:ea typeface="Red Hat Text"/>
                  <a:cs typeface="Red Hat Text"/>
                  <a:sym typeface="Red Hat Text"/>
                </a:rPr>
                <a:t>Izkoristi izkušnje drugih</a:t>
              </a:r>
              <a:endParaRPr sz="1467" kern="0">
                <a:solidFill>
                  <a:srgbClr val="191916"/>
                </a:solidFill>
                <a:latin typeface="Red Hat Text"/>
                <a:ea typeface="Red Hat Text"/>
                <a:cs typeface="Red Hat Text"/>
                <a:sym typeface="Red Hat Text"/>
              </a:endParaRPr>
            </a:p>
          </p:txBody>
        </p:sp>
        <p:grpSp>
          <p:nvGrpSpPr>
            <p:cNvPr id="612" name="Google Shape;612;p19"/>
            <p:cNvGrpSpPr/>
            <p:nvPr/>
          </p:nvGrpSpPr>
          <p:grpSpPr>
            <a:xfrm>
              <a:off x="5549308" y="3514663"/>
              <a:ext cx="567019" cy="691782"/>
              <a:chOff x="3505661" y="3585184"/>
              <a:chExt cx="567019" cy="691782"/>
            </a:xfrm>
          </p:grpSpPr>
          <p:sp>
            <p:nvSpPr>
              <p:cNvPr id="613" name="Google Shape;613;p19"/>
              <p:cNvSpPr/>
              <p:nvPr/>
            </p:nvSpPr>
            <p:spPr>
              <a:xfrm>
                <a:off x="3505661" y="3585185"/>
                <a:ext cx="280415" cy="691781"/>
              </a:xfrm>
              <a:custGeom>
                <a:avLst/>
                <a:gdLst/>
                <a:ahLst/>
                <a:cxnLst/>
                <a:rect l="l" t="t" r="r" b="b"/>
                <a:pathLst>
                  <a:path w="8542" h="21073" extrusionOk="0">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14" name="Google Shape;614;p19"/>
              <p:cNvSpPr/>
              <p:nvPr/>
            </p:nvSpPr>
            <p:spPr>
              <a:xfrm>
                <a:off x="3792265" y="3585184"/>
                <a:ext cx="280415" cy="691781"/>
              </a:xfrm>
              <a:custGeom>
                <a:avLst/>
                <a:gdLst/>
                <a:ahLst/>
                <a:cxnLst/>
                <a:rect l="l" t="t" r="r" b="b"/>
                <a:pathLst>
                  <a:path w="8542" h="21073" extrusionOk="0">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rgbClr val="191916"/>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grpSp>
      </p:grpSp>
      <p:sp>
        <p:nvSpPr>
          <p:cNvPr id="615" name="Google Shape;615;p19"/>
          <p:cNvSpPr/>
          <p:nvPr/>
        </p:nvSpPr>
        <p:spPr>
          <a:xfrm rot="1083340">
            <a:off x="11160093" y="2310857"/>
            <a:ext cx="294704" cy="28637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16" name="Google Shape;616;p19"/>
          <p:cNvSpPr/>
          <p:nvPr/>
        </p:nvSpPr>
        <p:spPr>
          <a:xfrm rot="2276620">
            <a:off x="11525893" y="3658522"/>
            <a:ext cx="294704" cy="28637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17" name="Google Shape;617;p19"/>
          <p:cNvSpPr/>
          <p:nvPr/>
        </p:nvSpPr>
        <p:spPr>
          <a:xfrm rot="-1394793">
            <a:off x="11310310" y="3006399"/>
            <a:ext cx="517677" cy="503051"/>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18" name="Google Shape;618;p19"/>
          <p:cNvSpPr/>
          <p:nvPr/>
        </p:nvSpPr>
        <p:spPr>
          <a:xfrm rot="-601804">
            <a:off x="10149576" y="2770196"/>
            <a:ext cx="190793" cy="185403"/>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19" name="Google Shape;619;p19"/>
          <p:cNvSpPr/>
          <p:nvPr/>
        </p:nvSpPr>
        <p:spPr>
          <a:xfrm rot="-665357">
            <a:off x="10207704" y="2379329"/>
            <a:ext cx="294704" cy="28637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20" name="Google Shape;620;p19"/>
          <p:cNvSpPr/>
          <p:nvPr/>
        </p:nvSpPr>
        <p:spPr>
          <a:xfrm rot="1083340">
            <a:off x="9619375" y="3577220"/>
            <a:ext cx="294704" cy="28637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21" name="Google Shape;621;p19"/>
          <p:cNvSpPr/>
          <p:nvPr/>
        </p:nvSpPr>
        <p:spPr>
          <a:xfrm rot="1083340">
            <a:off x="11773157" y="2154206"/>
            <a:ext cx="294704" cy="28637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22" name="Google Shape;622;p19"/>
          <p:cNvSpPr/>
          <p:nvPr/>
        </p:nvSpPr>
        <p:spPr>
          <a:xfrm rot="-885831">
            <a:off x="10789376" y="1901654"/>
            <a:ext cx="294704" cy="28637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23" name="Google Shape;623;p19"/>
          <p:cNvSpPr/>
          <p:nvPr/>
        </p:nvSpPr>
        <p:spPr>
          <a:xfrm>
            <a:off x="3737121" y="3050112"/>
            <a:ext cx="848952" cy="697701"/>
          </a:xfrm>
          <a:prstGeom prst="rect">
            <a:avLst/>
          </a:prstGeom>
          <a:noFill/>
          <a:ln>
            <a:noFill/>
          </a:ln>
        </p:spPr>
        <p:txBody>
          <a:bodyPr spcFirstLastPara="1" wrap="square" lIns="121900" tIns="60933" rIns="121900" bIns="60933" anchor="ctr" anchorCtr="0">
            <a:spAutoFit/>
          </a:bodyPr>
          <a:lstStyle/>
          <a:p>
            <a:pPr algn="ctr" defTabSz="1219170">
              <a:buClr>
                <a:srgbClr val="000000"/>
              </a:buClr>
              <a:defRPr/>
            </a:pPr>
            <a:r>
              <a:rPr lang="en-GB" sz="1867" i="1" kern="0">
                <a:solidFill>
                  <a:srgbClr val="FFFFFF"/>
                </a:solidFill>
                <a:highlight>
                  <a:srgbClr val="000000"/>
                </a:highlight>
                <a:latin typeface="Red Hat Text"/>
                <a:ea typeface="Red Hat Text"/>
                <a:cs typeface="Red Hat Text"/>
                <a:sym typeface="Red Hat Text"/>
              </a:rPr>
              <a:t>vpliva</a:t>
            </a:r>
            <a:endParaRPr sz="2133" i="1" kern="0">
              <a:solidFill>
                <a:srgbClr val="FFFFFF"/>
              </a:solidFill>
              <a:highlight>
                <a:srgbClr val="000000"/>
              </a:highlight>
              <a:latin typeface="Arial"/>
              <a:ea typeface="Arial"/>
              <a:cs typeface="Arial"/>
              <a:sym typeface="Arial"/>
            </a:endParaRPr>
          </a:p>
        </p:txBody>
      </p:sp>
      <p:sp>
        <p:nvSpPr>
          <p:cNvPr id="624" name="Google Shape;624;p19"/>
          <p:cNvSpPr/>
          <p:nvPr/>
        </p:nvSpPr>
        <p:spPr>
          <a:xfrm>
            <a:off x="7352615" y="3050112"/>
            <a:ext cx="848952" cy="697701"/>
          </a:xfrm>
          <a:prstGeom prst="rect">
            <a:avLst/>
          </a:prstGeom>
          <a:noFill/>
          <a:ln>
            <a:noFill/>
          </a:ln>
        </p:spPr>
        <p:txBody>
          <a:bodyPr spcFirstLastPara="1" wrap="square" lIns="121900" tIns="60933" rIns="121900" bIns="60933" anchor="ctr" anchorCtr="0">
            <a:spAutoFit/>
          </a:bodyPr>
          <a:lstStyle/>
          <a:p>
            <a:pPr algn="ctr" defTabSz="1219170">
              <a:buClr>
                <a:srgbClr val="000000"/>
              </a:buClr>
              <a:defRPr/>
            </a:pPr>
            <a:r>
              <a:rPr lang="en-GB" sz="1867" i="1" kern="0">
                <a:solidFill>
                  <a:srgbClr val="FFFFFF"/>
                </a:solidFill>
                <a:highlight>
                  <a:srgbClr val="000000"/>
                </a:highlight>
                <a:latin typeface="Red Hat Text"/>
                <a:ea typeface="Red Hat Text"/>
                <a:cs typeface="Red Hat Text"/>
                <a:sym typeface="Red Hat Text"/>
              </a:rPr>
              <a:t>vpliva</a:t>
            </a:r>
            <a:endParaRPr sz="2133" i="1" kern="0">
              <a:solidFill>
                <a:srgbClr val="FFFFFF"/>
              </a:solidFill>
              <a:highlight>
                <a:srgbClr val="000000"/>
              </a:highlight>
              <a:latin typeface="Arial"/>
              <a:ea typeface="Arial"/>
              <a:cs typeface="Arial"/>
              <a:sym typeface="Arial"/>
            </a:endParaRP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20"/>
          <p:cNvSpPr txBox="1">
            <a:spLocks noGrp="1"/>
          </p:cNvSpPr>
          <p:nvPr>
            <p:ph type="ctrTitle" idx="4294967295"/>
          </p:nvPr>
        </p:nvSpPr>
        <p:spPr>
          <a:xfrm>
            <a:off x="2682733" y="1935643"/>
            <a:ext cx="6216800" cy="1546400"/>
          </a:xfrm>
          <a:prstGeom prst="rect">
            <a:avLst/>
          </a:prstGeom>
          <a:noFill/>
          <a:ln>
            <a:noFill/>
          </a:ln>
        </p:spPr>
        <p:txBody>
          <a:bodyPr spcFirstLastPara="1" wrap="square" lIns="0" tIns="0" rIns="0" bIns="0" anchor="b" anchorCtr="0">
            <a:noAutofit/>
          </a:bodyPr>
          <a:lstStyle/>
          <a:p>
            <a:r>
              <a:rPr lang="en-GB" sz="6400"/>
              <a:t>Lekcija:</a:t>
            </a:r>
            <a:endParaRPr sz="6400"/>
          </a:p>
        </p:txBody>
      </p:sp>
      <p:sp>
        <p:nvSpPr>
          <p:cNvPr id="630" name="Google Shape;630;p20"/>
          <p:cNvSpPr txBox="1">
            <a:spLocks noGrp="1"/>
          </p:cNvSpPr>
          <p:nvPr>
            <p:ph type="subTitle" idx="4294967295"/>
          </p:nvPr>
        </p:nvSpPr>
        <p:spPr>
          <a:xfrm>
            <a:off x="2682733" y="3458849"/>
            <a:ext cx="7431087" cy="1046400"/>
          </a:xfrm>
          <a:prstGeom prst="rect">
            <a:avLst/>
          </a:prstGeom>
          <a:noFill/>
          <a:ln>
            <a:noFill/>
          </a:ln>
        </p:spPr>
        <p:txBody>
          <a:bodyPr spcFirstLastPara="1" wrap="square" lIns="0" tIns="0" rIns="0" bIns="0" anchor="t" anchorCtr="0">
            <a:noAutofit/>
          </a:bodyPr>
          <a:lstStyle/>
          <a:p>
            <a:pPr marL="0" indent="0">
              <a:spcBef>
                <a:spcPts val="800"/>
              </a:spcBef>
              <a:buNone/>
            </a:pPr>
            <a:r>
              <a:rPr lang="en-GB" sz="2667" b="1"/>
              <a:t>KORAKI, KI SMO JIH SPOZNALI, NISO NOBENA RAKETNA ZNANOST IN NOBENEGA TALENTA NE POTREBUJEŠ</a:t>
            </a:r>
            <a:endParaRPr/>
          </a:p>
          <a:p>
            <a:pPr marL="0" indent="0">
              <a:spcBef>
                <a:spcPts val="800"/>
              </a:spcBef>
              <a:buNone/>
            </a:pPr>
            <a:r>
              <a:rPr lang="en-GB" sz="2667"/>
              <a:t>Potrebna je samo dovolj velika želja, da oddelaš vse, kar je potrebno.</a:t>
            </a:r>
            <a:endParaRPr/>
          </a:p>
        </p:txBody>
      </p:sp>
      <p:sp>
        <p:nvSpPr>
          <p:cNvPr id="632" name="Google Shape;632;p20"/>
          <p:cNvSpPr/>
          <p:nvPr/>
        </p:nvSpPr>
        <p:spPr>
          <a:xfrm>
            <a:off x="3210517" y="402943"/>
            <a:ext cx="1693864" cy="203270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000000"/>
              </a:solidFill>
              <a:latin typeface="Arial"/>
              <a:ea typeface="Arial"/>
              <a:cs typeface="Arial"/>
              <a:sym typeface="Arial"/>
            </a:endParaRPr>
          </a:p>
        </p:txBody>
      </p:sp>
      <p:sp>
        <p:nvSpPr>
          <p:cNvPr id="633" name="Google Shape;633;p20"/>
          <p:cNvSpPr/>
          <p:nvPr/>
        </p:nvSpPr>
        <p:spPr>
          <a:xfrm>
            <a:off x="5579757" y="2580623"/>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634" name="Google Shape;634;p20"/>
          <p:cNvSpPr/>
          <p:nvPr/>
        </p:nvSpPr>
        <p:spPr>
          <a:xfrm rot="2487343">
            <a:off x="5507371" y="219211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635" name="Google Shape;635;p20"/>
          <p:cNvSpPr/>
          <p:nvPr/>
        </p:nvSpPr>
        <p:spPr>
          <a:xfrm rot="662438">
            <a:off x="8518421" y="1048950"/>
            <a:ext cx="762224" cy="740685"/>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636" name="Google Shape;636;p20"/>
          <p:cNvSpPr/>
          <p:nvPr/>
        </p:nvSpPr>
        <p:spPr>
          <a:xfrm rot="2487343">
            <a:off x="9240001" y="100436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637" name="Google Shape;637;p20"/>
          <p:cNvSpPr/>
          <p:nvPr/>
        </p:nvSpPr>
        <p:spPr>
          <a:xfrm rot="-608518">
            <a:off x="8601553" y="2975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6"/>
          <p:cNvSpPr txBox="1">
            <a:spLocks noGrp="1"/>
          </p:cNvSpPr>
          <p:nvPr>
            <p:ph type="ctrTitle" idx="4294967295"/>
          </p:nvPr>
        </p:nvSpPr>
        <p:spPr>
          <a:xfrm>
            <a:off x="5235433" y="1630267"/>
            <a:ext cx="5408713" cy="1626800"/>
          </a:xfrm>
          <a:prstGeom prst="rect">
            <a:avLst/>
          </a:prstGeom>
          <a:noFill/>
          <a:ln>
            <a:noFill/>
          </a:ln>
        </p:spPr>
        <p:txBody>
          <a:bodyPr spcFirstLastPara="1" wrap="square" lIns="0" tIns="0" rIns="0" bIns="0" anchor="b" anchorCtr="0">
            <a:noAutofit/>
          </a:bodyPr>
          <a:lstStyle/>
          <a:p>
            <a:r>
              <a:rPr lang="en-GB" sz="8000" b="0" dirty="0" err="1">
                <a:solidFill>
                  <a:schemeClr val="lt1"/>
                </a:solidFill>
                <a:latin typeface="Zilla Slab SemiBold"/>
                <a:ea typeface="Zilla Slab SemiBold"/>
                <a:cs typeface="Zilla Slab SemiBold"/>
                <a:sym typeface="Zilla Slab SemiBold"/>
              </a:rPr>
              <a:t>Oglasite</a:t>
            </a:r>
            <a:r>
              <a:rPr lang="en-GB" sz="8000" b="0" dirty="0">
                <a:solidFill>
                  <a:schemeClr val="lt1"/>
                </a:solidFill>
                <a:latin typeface="Zilla Slab SemiBold"/>
                <a:ea typeface="Zilla Slab SemiBold"/>
                <a:cs typeface="Zilla Slab SemiBold"/>
                <a:sym typeface="Zilla Slab SemiBold"/>
              </a:rPr>
              <a:t> se!</a:t>
            </a:r>
            <a:endParaRPr sz="8000" b="0" dirty="0">
              <a:solidFill>
                <a:schemeClr val="lt1"/>
              </a:solidFill>
              <a:latin typeface="Zilla Slab SemiBold"/>
              <a:ea typeface="Zilla Slab SemiBold"/>
              <a:cs typeface="Zilla Slab SemiBold"/>
              <a:sym typeface="Zilla Slab SemiBold"/>
            </a:endParaRPr>
          </a:p>
        </p:txBody>
      </p:sp>
      <p:sp>
        <p:nvSpPr>
          <p:cNvPr id="777" name="Google Shape;777;p36"/>
          <p:cNvSpPr txBox="1">
            <a:spLocks noGrp="1"/>
          </p:cNvSpPr>
          <p:nvPr>
            <p:ph type="subTitle" idx="4294967295"/>
          </p:nvPr>
        </p:nvSpPr>
        <p:spPr>
          <a:xfrm>
            <a:off x="5235433" y="3190100"/>
            <a:ext cx="4382000" cy="2075200"/>
          </a:xfrm>
          <a:prstGeom prst="rect">
            <a:avLst/>
          </a:prstGeom>
          <a:noFill/>
          <a:ln>
            <a:noFill/>
          </a:ln>
        </p:spPr>
        <p:txBody>
          <a:bodyPr spcFirstLastPara="1" wrap="square" lIns="0" tIns="0" rIns="0" bIns="0" anchor="t" anchorCtr="0">
            <a:noAutofit/>
          </a:bodyPr>
          <a:lstStyle/>
          <a:p>
            <a:pPr marL="0" indent="0">
              <a:spcBef>
                <a:spcPts val="800"/>
              </a:spcBef>
              <a:buNone/>
            </a:pPr>
            <a:r>
              <a:rPr lang="en-GB" sz="2400" b="1" dirty="0"/>
              <a:t>Na </a:t>
            </a:r>
            <a:r>
              <a:rPr lang="en-GB" sz="2400" b="1" dirty="0" err="1"/>
              <a:t>Ustvarjalniku</a:t>
            </a:r>
            <a:r>
              <a:rPr lang="en-GB" sz="2400" b="1" dirty="0"/>
              <a:t> je </a:t>
            </a:r>
            <a:r>
              <a:rPr lang="en-GB" sz="2400" b="1" dirty="0" err="1"/>
              <a:t>odgovornost</a:t>
            </a:r>
            <a:r>
              <a:rPr lang="en-GB" sz="2400" b="1" dirty="0"/>
              <a:t> </a:t>
            </a:r>
            <a:r>
              <a:rPr lang="en-GB" sz="2400" b="1" dirty="0" err="1"/>
              <a:t>mentorjev</a:t>
            </a:r>
            <a:r>
              <a:rPr lang="en-GB" sz="2400" b="1" dirty="0"/>
              <a:t>, da </a:t>
            </a:r>
            <a:r>
              <a:rPr lang="en-GB" sz="2400" b="1" dirty="0" err="1"/>
              <a:t>pomagamo</a:t>
            </a:r>
            <a:r>
              <a:rPr lang="en-GB" sz="2400" b="1" dirty="0"/>
              <a:t> </a:t>
            </a:r>
            <a:r>
              <a:rPr lang="en-GB" sz="2400" b="1" dirty="0" err="1"/>
              <a:t>podjetnikom</a:t>
            </a:r>
            <a:r>
              <a:rPr lang="en-GB" sz="2400" b="1" dirty="0"/>
              <a:t>.</a:t>
            </a:r>
            <a:r>
              <a:rPr lang="en-GB" sz="2133" dirty="0"/>
              <a:t> </a:t>
            </a:r>
            <a:endParaRPr sz="2133" dirty="0"/>
          </a:p>
          <a:p>
            <a:pPr marL="0" indent="0">
              <a:spcBef>
                <a:spcPts val="800"/>
              </a:spcBef>
              <a:buClr>
                <a:schemeClr val="dk1"/>
              </a:buClr>
              <a:buSzPts val="1100"/>
              <a:buNone/>
            </a:pPr>
            <a:r>
              <a:rPr lang="en-GB" sz="2133" dirty="0" err="1"/>
              <a:t>Pišite</a:t>
            </a:r>
            <a:r>
              <a:rPr lang="en-GB" sz="2133" dirty="0"/>
              <a:t> mi: </a:t>
            </a:r>
            <a:r>
              <a:rPr lang="en-GB" sz="2133" dirty="0" err="1"/>
              <a:t>matija@ustvarjalnik.org</a:t>
            </a:r>
            <a:endParaRPr sz="2133" b="1" dirty="0"/>
          </a:p>
        </p:txBody>
      </p:sp>
      <p:pic>
        <p:nvPicPr>
          <p:cNvPr id="778" name="Google Shape;778;p36"/>
          <p:cNvPicPr preferRelativeResize="0"/>
          <p:nvPr/>
        </p:nvPicPr>
        <p:blipFill rotWithShape="1">
          <a:blip r:embed="rId3">
            <a:alphaModFix/>
          </a:blip>
          <a:srcRect/>
          <a:stretch/>
        </p:blipFill>
        <p:spPr>
          <a:xfrm>
            <a:off x="1715800" y="1154067"/>
            <a:ext cx="3060000" cy="3060000"/>
          </a:xfrm>
          <a:prstGeom prst="ellipse">
            <a:avLst/>
          </a:prstGeom>
          <a:noFill/>
          <a:ln>
            <a:noFill/>
          </a:ln>
        </p:spPr>
      </p:pic>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5082F-BD80-25D0-CD2D-FCA8173A83F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E81D8B-B740-90B0-D620-6C928FD340B9}"/>
              </a:ext>
            </a:extLst>
          </p:cNvPr>
          <p:cNvPicPr>
            <a:picLocks noChangeAspect="1"/>
          </p:cNvPicPr>
          <p:nvPr/>
        </p:nvPicPr>
        <p:blipFill>
          <a:blip r:embed="rId2"/>
          <a:stretch>
            <a:fillRect/>
          </a:stretch>
        </p:blipFill>
        <p:spPr>
          <a:xfrm>
            <a:off x="0" y="1"/>
            <a:ext cx="12192000" cy="6857503"/>
          </a:xfrm>
          <a:prstGeom prst="rect">
            <a:avLst/>
          </a:prstGeom>
        </p:spPr>
      </p:pic>
    </p:spTree>
    <p:extLst>
      <p:ext uri="{BB962C8B-B14F-4D97-AF65-F5344CB8AC3E}">
        <p14:creationId xmlns:p14="http://schemas.microsoft.com/office/powerpoint/2010/main" val="160017934"/>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33"/>
          <p:cNvSpPr txBox="1">
            <a:spLocks noGrp="1"/>
          </p:cNvSpPr>
          <p:nvPr>
            <p:ph type="ctrTitle" idx="4294967295"/>
          </p:nvPr>
        </p:nvSpPr>
        <p:spPr>
          <a:xfrm>
            <a:off x="1762125" y="2655800"/>
            <a:ext cx="4448175" cy="1546400"/>
          </a:xfrm>
          <a:prstGeom prst="rect">
            <a:avLst/>
          </a:prstGeom>
          <a:noFill/>
          <a:ln>
            <a:noFill/>
          </a:ln>
        </p:spPr>
        <p:txBody>
          <a:bodyPr spcFirstLastPara="1" wrap="square" lIns="0" tIns="0" rIns="0" bIns="0" anchor="ctr" anchorCtr="0">
            <a:noAutofit/>
          </a:bodyPr>
          <a:lstStyle/>
          <a:p>
            <a:pPr algn="r"/>
            <a:r>
              <a:rPr lang="en-GB" sz="12800"/>
              <a:t>Ali si </a:t>
            </a:r>
            <a:br>
              <a:rPr lang="en-GB" sz="12800"/>
            </a:br>
            <a:r>
              <a:rPr lang="en-GB" sz="12800"/>
              <a:t>upaš?</a:t>
            </a:r>
            <a:endParaRPr sz="12800"/>
          </a:p>
        </p:txBody>
      </p:sp>
      <p:pic>
        <p:nvPicPr>
          <p:cNvPr id="742" name="Google Shape;742;p33" descr="breakrules.jpg"/>
          <p:cNvPicPr preferRelativeResize="0"/>
          <p:nvPr/>
        </p:nvPicPr>
        <p:blipFill rotWithShape="1">
          <a:blip r:embed="rId3">
            <a:alphaModFix/>
          </a:blip>
          <a:srcRect/>
          <a:stretch/>
        </p:blipFill>
        <p:spPr>
          <a:xfrm>
            <a:off x="7048501" y="0"/>
            <a:ext cx="5143500" cy="6858000"/>
          </a:xfrm>
          <a:prstGeom prst="rect">
            <a:avLst/>
          </a:prstGeom>
          <a:noFill/>
          <a:ln>
            <a:noFill/>
          </a:ln>
        </p:spPr>
      </p:pic>
      <p:sp>
        <p:nvSpPr>
          <p:cNvPr id="743" name="Google Shape;743;p33"/>
          <p:cNvSpPr/>
          <p:nvPr/>
        </p:nvSpPr>
        <p:spPr>
          <a:xfrm>
            <a:off x="4381198" y="930267"/>
            <a:ext cx="538247" cy="523037"/>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4" name="Google Shape;744;p33"/>
          <p:cNvSpPr/>
          <p:nvPr/>
        </p:nvSpPr>
        <p:spPr>
          <a:xfrm rot="2487343">
            <a:off x="3503918" y="1170005"/>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5" name="Google Shape;745;p33"/>
          <p:cNvSpPr/>
          <p:nvPr/>
        </p:nvSpPr>
        <p:spPr>
          <a:xfrm rot="-920443">
            <a:off x="5422973" y="1267244"/>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6" name="Google Shape;746;p33"/>
          <p:cNvSpPr/>
          <p:nvPr/>
        </p:nvSpPr>
        <p:spPr>
          <a:xfrm rot="903305">
            <a:off x="5413451" y="697752"/>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7" name="Google Shape;747;p33"/>
          <p:cNvSpPr/>
          <p:nvPr/>
        </p:nvSpPr>
        <p:spPr>
          <a:xfrm rot="-1151665">
            <a:off x="2868812" y="723980"/>
            <a:ext cx="604133" cy="587011"/>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8" name="Google Shape;748;p33"/>
          <p:cNvSpPr/>
          <p:nvPr/>
        </p:nvSpPr>
        <p:spPr>
          <a:xfrm rot="2487343">
            <a:off x="5189085" y="5484855"/>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49" name="Google Shape;749;p33"/>
          <p:cNvSpPr/>
          <p:nvPr/>
        </p:nvSpPr>
        <p:spPr>
          <a:xfrm rot="-1368594">
            <a:off x="4428394" y="6240648"/>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50" name="Google Shape;750;p33"/>
          <p:cNvSpPr/>
          <p:nvPr/>
        </p:nvSpPr>
        <p:spPr>
          <a:xfrm rot="-761077">
            <a:off x="2326698" y="5813916"/>
            <a:ext cx="382975" cy="372120"/>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
        <p:nvSpPr>
          <p:cNvPr id="751" name="Google Shape;751;p33"/>
          <p:cNvSpPr/>
          <p:nvPr/>
        </p:nvSpPr>
        <p:spPr>
          <a:xfrm rot="-197036">
            <a:off x="3504561" y="5229999"/>
            <a:ext cx="907555" cy="88183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buSzPts val="1400"/>
              <a:defRPr/>
            </a:pPr>
            <a:endParaRPr sz="1867" kern="0">
              <a:solidFill>
                <a:srgbClr val="6D9EEB"/>
              </a:solidFill>
              <a:latin typeface="Arial"/>
              <a:ea typeface="Arial"/>
              <a:cs typeface="Arial"/>
              <a:sym typeface="Arial"/>
            </a:endParaRP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name="Slide 16">
    <p:bg>
      <p:bgPr>
        <a:solidFill>
          <a:srgbClr val="F6F5EF"/>
        </a:solidFill>
        <a:effectLst/>
      </p:bgPr>
    </p:bg>
    <p:spTree>
      <p:nvGrpSpPr>
        <p:cNvPr id="1" name=""/>
        <p:cNvGrpSpPr/>
        <p:nvPr/>
      </p:nvGrpSpPr>
      <p:grpSpPr>
        <a:xfrm>
          <a:off x="0" y="0"/>
          <a:ext cx="0" cy="0"/>
          <a:chOff x="0" y="0"/>
          <a:chExt cx="0" cy="0"/>
        </a:xfrm>
      </p:grpSpPr>
      <p:pic>
        <p:nvPicPr>
          <p:cNvPr id="2" name="Image 0" descr="/mnt/data/vd_logo_horizontal_trans.png"/>
          <p:cNvPicPr>
            <a:picLocks noChangeAspect="1"/>
          </p:cNvPicPr>
          <p:nvPr/>
        </p:nvPicPr>
        <p:blipFill>
          <a:blip r:embed="rId3"/>
          <a:stretch>
            <a:fillRect/>
          </a:stretch>
        </p:blipFill>
        <p:spPr>
          <a:xfrm>
            <a:off x="10029623" y="256031"/>
            <a:ext cx="1400377" cy="661289"/>
          </a:xfrm>
          <a:prstGeom prst="rect">
            <a:avLst/>
          </a:prstGeom>
        </p:spPr>
      </p:pic>
      <p:sp>
        <p:nvSpPr>
          <p:cNvPr id="3" name="Text 0"/>
          <p:cNvSpPr/>
          <p:nvPr/>
        </p:nvSpPr>
        <p:spPr>
          <a:xfrm>
            <a:off x="777240" y="1508760"/>
            <a:ext cx="5212080" cy="914400"/>
          </a:xfrm>
          <a:prstGeom prst="rect">
            <a:avLst/>
          </a:prstGeom>
          <a:noFill/>
          <a:ln/>
        </p:spPr>
        <p:txBody>
          <a:bodyPr wrap="square" lIns="0" tIns="0" rIns="0" bIns="0" rtlCol="0" anchor="ctr">
            <a:normAutofit/>
          </a:bodyPr>
          <a:lstStyle/>
          <a:p>
            <a:pPr marL="0" indent="0">
              <a:buNone/>
            </a:pPr>
            <a:r>
              <a:rPr lang="en-US" sz="3000" b="1" dirty="0">
                <a:solidFill>
                  <a:srgbClr val="354C34"/>
                </a:solidFill>
                <a:latin typeface="Georgia" pitchFamily="34" charset="0"/>
                <a:ea typeface="Georgia" pitchFamily="34" charset="-122"/>
                <a:cs typeface="Georgia" pitchFamily="34" charset="-120"/>
              </a:rPr>
              <a:t>Trajnost je naša</a:t>
            </a:r>
            <a:endParaRPr lang="en-US" sz="3000" dirty="0"/>
          </a:p>
          <a:p>
            <a:pPr marL="0" indent="0">
              <a:buNone/>
            </a:pPr>
            <a:r>
              <a:rPr lang="en-US" sz="3000" b="1" dirty="0">
                <a:solidFill>
                  <a:srgbClr val="354C34"/>
                </a:solidFill>
                <a:latin typeface="Georgia" pitchFamily="34" charset="0"/>
                <a:ea typeface="Georgia" pitchFamily="34" charset="-122"/>
                <a:cs typeface="Georgia" pitchFamily="34" charset="-120"/>
              </a:rPr>
              <a:t>dodana vrednost.</a:t>
            </a:r>
            <a:endParaRPr lang="en-US" sz="3000" dirty="0"/>
          </a:p>
        </p:txBody>
      </p:sp>
      <p:sp>
        <p:nvSpPr>
          <p:cNvPr id="4" name="Text 1"/>
          <p:cNvSpPr/>
          <p:nvPr/>
        </p:nvSpPr>
        <p:spPr>
          <a:xfrm>
            <a:off x="804672" y="2670048"/>
            <a:ext cx="3383280" cy="219456"/>
          </a:xfrm>
          <a:prstGeom prst="rect">
            <a:avLst/>
          </a:prstGeom>
          <a:noFill/>
          <a:ln/>
        </p:spPr>
        <p:txBody>
          <a:bodyPr wrap="square" lIns="0" tIns="0" rIns="0" bIns="0" rtlCol="0" anchor="ctr"/>
          <a:lstStyle/>
          <a:p>
            <a:pPr marL="0" indent="0">
              <a:buNone/>
            </a:pPr>
            <a:r>
              <a:rPr lang="en-US" sz="1600" b="1" dirty="0">
                <a:solidFill>
                  <a:srgbClr val="5C8643"/>
                </a:solidFill>
                <a:latin typeface="Aptos" pitchFamily="34" charset="0"/>
                <a:ea typeface="Aptos" pitchFamily="34" charset="-122"/>
                <a:cs typeface="Aptos" pitchFamily="34" charset="-120"/>
              </a:rPr>
              <a:t>Ustvarjamo jo skupaj.</a:t>
            </a:r>
            <a:endParaRPr lang="en-US" sz="1600" dirty="0"/>
          </a:p>
        </p:txBody>
      </p:sp>
      <p:sp>
        <p:nvSpPr>
          <p:cNvPr id="5" name="Shape 2"/>
          <p:cNvSpPr/>
          <p:nvPr/>
        </p:nvSpPr>
        <p:spPr>
          <a:xfrm>
            <a:off x="804672" y="3154680"/>
            <a:ext cx="2194560" cy="0"/>
          </a:xfrm>
          <a:prstGeom prst="line">
            <a:avLst/>
          </a:prstGeom>
          <a:noFill/>
          <a:ln w="22860">
            <a:solidFill>
              <a:srgbClr val="5C8643"/>
            </a:solidFill>
            <a:prstDash val="solid"/>
          </a:ln>
        </p:spPr>
        <p:txBody>
          <a:bodyPr/>
          <a:lstStyle/>
          <a:p>
            <a:endParaRPr lang="sl-SI"/>
          </a:p>
        </p:txBody>
      </p:sp>
      <p:sp>
        <p:nvSpPr>
          <p:cNvPr id="6" name="Text 3"/>
          <p:cNvSpPr/>
          <p:nvPr/>
        </p:nvSpPr>
        <p:spPr>
          <a:xfrm>
            <a:off x="804672" y="3456432"/>
            <a:ext cx="5120640" cy="475488"/>
          </a:xfrm>
          <a:prstGeom prst="rect">
            <a:avLst/>
          </a:prstGeom>
          <a:noFill/>
          <a:ln/>
        </p:spPr>
        <p:txBody>
          <a:bodyPr wrap="square" lIns="0" tIns="0" rIns="0" bIns="0" rtlCol="0" anchor="ctr">
            <a:normAutofit/>
          </a:bodyPr>
          <a:lstStyle/>
          <a:p>
            <a:pPr marL="0" indent="0">
              <a:buNone/>
            </a:pPr>
            <a:r>
              <a:rPr lang="en-US" sz="1400" dirty="0">
                <a:solidFill>
                  <a:srgbClr val="202720"/>
                </a:solidFill>
                <a:latin typeface="Aptos" pitchFamily="34" charset="0"/>
                <a:ea typeface="Aptos" pitchFamily="34" charset="-122"/>
                <a:cs typeface="Aptos" pitchFamily="34" charset="-120"/>
              </a:rPr>
              <a:t>Zaključek strokovnega programa in sproščeno druženje ob lokalnih okusih</a:t>
            </a:r>
            <a:endParaRPr lang="en-US" sz="1400" dirty="0"/>
          </a:p>
        </p:txBody>
      </p:sp>
      <p:pic>
        <p:nvPicPr>
          <p:cNvPr id="7" name="Image 1" descr="/mnt/data/banner_nologo_tree3.png"/>
          <p:cNvPicPr>
            <a:picLocks noChangeAspect="1"/>
          </p:cNvPicPr>
          <p:nvPr/>
        </p:nvPicPr>
        <p:blipFill>
          <a:blip r:embed="rId4"/>
          <a:srcRect t="9167" b="9167"/>
          <a:stretch/>
        </p:blipFill>
        <p:spPr>
          <a:xfrm>
            <a:off x="6629400" y="1005840"/>
            <a:ext cx="4800600" cy="5120640"/>
          </a:xfrm>
          <a:prstGeom prst="rect">
            <a:avLst/>
          </a:prstGeom>
        </p:spPr>
      </p:pic>
      <p:sp>
        <p:nvSpPr>
          <p:cNvPr id="8" name="Shape 4"/>
          <p:cNvSpPr/>
          <p:nvPr/>
        </p:nvSpPr>
        <p:spPr>
          <a:xfrm>
            <a:off x="6629400" y="1005840"/>
            <a:ext cx="4800600" cy="5120640"/>
          </a:xfrm>
          <a:prstGeom prst="roundRect">
            <a:avLst>
              <a:gd name="adj" fmla="val 1143"/>
            </a:avLst>
          </a:prstGeom>
          <a:solidFill>
            <a:srgbClr val="FFFFFF">
              <a:alpha val="0"/>
            </a:srgbClr>
          </a:solidFill>
          <a:ln w="10160">
            <a:solidFill>
              <a:srgbClr val="CFD9C9"/>
            </a:solidFill>
            <a:prstDash val="solid"/>
          </a:ln>
        </p:spPr>
        <p:txBody>
          <a:bodyPr/>
          <a:lstStyle/>
          <a:p>
            <a:endParaRPr lang="sl-SI"/>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Modro topl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STO_Tema_SLO">
  <a:themeElements>
    <a:clrScheme name="STO_Paleta">
      <a:dk1>
        <a:sysClr val="windowText" lastClr="000000"/>
      </a:dk1>
      <a:lt1>
        <a:sysClr val="window" lastClr="FFFFFF"/>
      </a:lt1>
      <a:dk2>
        <a:srgbClr val="595959"/>
      </a:dk2>
      <a:lt2>
        <a:srgbClr val="E7E6E6"/>
      </a:lt2>
      <a:accent1>
        <a:srgbClr val="78A22F"/>
      </a:accent1>
      <a:accent2>
        <a:srgbClr val="B0C499"/>
      </a:accent2>
      <a:accent3>
        <a:srgbClr val="0079C1"/>
      </a:accent3>
      <a:accent4>
        <a:srgbClr val="595959"/>
      </a:accent4>
      <a:accent5>
        <a:srgbClr val="262626"/>
      </a:accent5>
      <a:accent6>
        <a:srgbClr val="000000"/>
      </a:accent6>
      <a:hlink>
        <a:srgbClr val="0563C1"/>
      </a:hlink>
      <a:folHlink>
        <a:srgbClr val="954F72"/>
      </a:folHlink>
    </a:clrScheme>
    <a:fontScheme name="STO_Pisave">
      <a:majorFont>
        <a:latin typeface="Palatino Linotype"/>
        <a:ea typeface=""/>
        <a:cs typeface=""/>
      </a:majorFont>
      <a:minorFont>
        <a:latin typeface="Arial"/>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O_Tema_SLO" id="{F8DF432A-7ED7-40B9-BF5D-4C3CEC94E00D}" vid="{FF0D4FA6-029E-4456-9684-0E32E80DDCE4}"/>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Hume template">
  <a:themeElements>
    <a:clrScheme name="Custom 347">
      <a:dk1>
        <a:srgbClr val="56051A"/>
      </a:dk1>
      <a:lt1>
        <a:srgbClr val="FFFFFF"/>
      </a:lt1>
      <a:dk2>
        <a:srgbClr val="97A1A5"/>
      </a:dk2>
      <a:lt2>
        <a:srgbClr val="F0F0EE"/>
      </a:lt2>
      <a:accent1>
        <a:srgbClr val="981526"/>
      </a:accent1>
      <a:accent2>
        <a:srgbClr val="D04623"/>
      </a:accent2>
      <a:accent3>
        <a:srgbClr val="ED8227"/>
      </a:accent3>
      <a:accent4>
        <a:srgbClr val="FBC433"/>
      </a:accent4>
      <a:accent5>
        <a:srgbClr val="74C0B6"/>
      </a:accent5>
      <a:accent6>
        <a:srgbClr val="B6D5DE"/>
      </a:accent6>
      <a:hlink>
        <a:srgbClr val="98152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Hume template">
  <a:themeElements>
    <a:clrScheme name="Custom 347">
      <a:dk1>
        <a:srgbClr val="56051A"/>
      </a:dk1>
      <a:lt1>
        <a:srgbClr val="FFFFFF"/>
      </a:lt1>
      <a:dk2>
        <a:srgbClr val="97A1A5"/>
      </a:dk2>
      <a:lt2>
        <a:srgbClr val="F0F0EE"/>
      </a:lt2>
      <a:accent1>
        <a:srgbClr val="981526"/>
      </a:accent1>
      <a:accent2>
        <a:srgbClr val="D04623"/>
      </a:accent2>
      <a:accent3>
        <a:srgbClr val="ED8227"/>
      </a:accent3>
      <a:accent4>
        <a:srgbClr val="FBC433"/>
      </a:accent4>
      <a:accent5>
        <a:srgbClr val="74C0B6"/>
      </a:accent5>
      <a:accent6>
        <a:srgbClr val="B6D5DE"/>
      </a:accent6>
      <a:hlink>
        <a:srgbClr val="98152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_Hume template">
  <a:themeElements>
    <a:clrScheme name="Custom 347">
      <a:dk1>
        <a:srgbClr val="56051A"/>
      </a:dk1>
      <a:lt1>
        <a:srgbClr val="FFFFFF"/>
      </a:lt1>
      <a:dk2>
        <a:srgbClr val="97A1A5"/>
      </a:dk2>
      <a:lt2>
        <a:srgbClr val="F0F0EE"/>
      </a:lt2>
      <a:accent1>
        <a:srgbClr val="981526"/>
      </a:accent1>
      <a:accent2>
        <a:srgbClr val="D04623"/>
      </a:accent2>
      <a:accent3>
        <a:srgbClr val="ED8227"/>
      </a:accent3>
      <a:accent4>
        <a:srgbClr val="FBC433"/>
      </a:accent4>
      <a:accent5>
        <a:srgbClr val="74C0B6"/>
      </a:accent5>
      <a:accent6>
        <a:srgbClr val="B6D5DE"/>
      </a:accent6>
      <a:hlink>
        <a:srgbClr val="98152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Hume template">
  <a:themeElements>
    <a:clrScheme name="Custom 347">
      <a:dk1>
        <a:srgbClr val="56051A"/>
      </a:dk1>
      <a:lt1>
        <a:srgbClr val="FFFFFF"/>
      </a:lt1>
      <a:dk2>
        <a:srgbClr val="97A1A5"/>
      </a:dk2>
      <a:lt2>
        <a:srgbClr val="F0F0EE"/>
      </a:lt2>
      <a:accent1>
        <a:srgbClr val="981526"/>
      </a:accent1>
      <a:accent2>
        <a:srgbClr val="D04623"/>
      </a:accent2>
      <a:accent3>
        <a:srgbClr val="ED8227"/>
      </a:accent3>
      <a:accent4>
        <a:srgbClr val="FBC433"/>
      </a:accent4>
      <a:accent5>
        <a:srgbClr val="74C0B6"/>
      </a:accent5>
      <a:accent6>
        <a:srgbClr val="B6D5DE"/>
      </a:accent6>
      <a:hlink>
        <a:srgbClr val="98152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Turistica UP">
  <a:themeElements>
    <a:clrScheme name="Turistica UP">
      <a:dk1>
        <a:srgbClr val="3C3C3B"/>
      </a:dk1>
      <a:lt1>
        <a:srgbClr val="FFFFFF"/>
      </a:lt1>
      <a:dk2>
        <a:srgbClr val="005983"/>
      </a:dk2>
      <a:lt2>
        <a:srgbClr val="FDEBE6"/>
      </a:lt2>
      <a:accent1>
        <a:srgbClr val="F2765B"/>
      </a:accent1>
      <a:accent2>
        <a:srgbClr val="F9A86B"/>
      </a:accent2>
      <a:accent3>
        <a:srgbClr val="F3937D"/>
      </a:accent3>
      <a:accent4>
        <a:srgbClr val="005983"/>
      </a:accent4>
      <a:accent5>
        <a:srgbClr val="D0D2D3"/>
      </a:accent5>
      <a:accent6>
        <a:srgbClr val="8C8C8C"/>
      </a:accent6>
      <a:hlink>
        <a:srgbClr val="005983"/>
      </a:hlink>
      <a:folHlink>
        <a:srgbClr val="8C8C8C"/>
      </a:folHlink>
    </a:clrScheme>
    <a:fontScheme name="Turistica UP">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57d240-3413-460f-850a-042c406db337">
      <Terms xmlns="http://schemas.microsoft.com/office/infopath/2007/PartnerControls"/>
    </lcf76f155ced4ddcb4097134ff3c332f>
    <TaxCatchAll xmlns="46a54e13-1dd9-49a6-a202-96929f88cad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BF20BE19D0314D40867867594D481A8B" ma:contentTypeVersion="13" ma:contentTypeDescription="Ustvari nov dokument." ma:contentTypeScope="" ma:versionID="3b59fba5de88e5968a695c2ab7f837b4">
  <xsd:schema xmlns:xsd="http://www.w3.org/2001/XMLSchema" xmlns:xs="http://www.w3.org/2001/XMLSchema" xmlns:p="http://schemas.microsoft.com/office/2006/metadata/properties" xmlns:ns2="1757d240-3413-460f-850a-042c406db337" xmlns:ns3="46a54e13-1dd9-49a6-a202-96929f88cadc" targetNamespace="http://schemas.microsoft.com/office/2006/metadata/properties" ma:root="true" ma:fieldsID="4032ed4fce8ba3c00cdddb6d3609d27b" ns2:_="" ns3:_="">
    <xsd:import namespace="1757d240-3413-460f-850a-042c406db337"/>
    <xsd:import namespace="46a54e13-1dd9-49a6-a202-96929f88cad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57d240-3413-460f-850a-042c406db3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Oznake slike" ma:readOnly="false" ma:fieldId="{5cf76f15-5ced-4ddc-b409-7134ff3c332f}" ma:taxonomyMulti="true" ma:sspId="f82ccb3c-c657-43e1-96d4-ab7e0aea7d5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a54e13-1dd9-49a6-a202-96929f88cad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16d8341-4b12-4a42-9ca0-8046fdbf696e}" ma:internalName="TaxCatchAll" ma:showField="CatchAllData" ma:web="46a54e13-1dd9-49a6-a202-96929f88ca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437CBE-F609-4F09-9F9B-306BB6ACC70C}">
  <ds:schemaRefs>
    <ds:schemaRef ds:uri="http://schemas.microsoft.com/sharepoint/v3/contenttype/forms"/>
  </ds:schemaRefs>
</ds:datastoreItem>
</file>

<file path=customXml/itemProps2.xml><?xml version="1.0" encoding="utf-8"?>
<ds:datastoreItem xmlns:ds="http://schemas.openxmlformats.org/officeDocument/2006/customXml" ds:itemID="{C2A5D561-5F24-4178-BB94-03232A60B02D}">
  <ds:schemaRefs>
    <ds:schemaRef ds:uri="http://schemas.microsoft.com/office/2006/metadata/properties"/>
    <ds:schemaRef ds:uri="http://schemas.microsoft.com/office/infopath/2007/PartnerControls"/>
    <ds:schemaRef ds:uri="1757d240-3413-460f-850a-042c406db337"/>
    <ds:schemaRef ds:uri="46a54e13-1dd9-49a6-a202-96929f88cadc"/>
  </ds:schemaRefs>
</ds:datastoreItem>
</file>

<file path=customXml/itemProps3.xml><?xml version="1.0" encoding="utf-8"?>
<ds:datastoreItem xmlns:ds="http://schemas.openxmlformats.org/officeDocument/2006/customXml" ds:itemID="{4B6DD566-63EA-476D-BDE8-1E35444843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57d240-3413-460f-850a-042c406db337"/>
    <ds:schemaRef ds:uri="46a54e13-1dd9-49a6-a202-96929f88ca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201</TotalTime>
  <Words>16599</Words>
  <Application>Microsoft Office PowerPoint</Application>
  <PresentationFormat>Širokozaslonsko</PresentationFormat>
  <Paragraphs>1968</Paragraphs>
  <Slides>293</Slides>
  <Notes>213</Notes>
  <HiddenSlides>123</HiddenSlides>
  <MMClips>0</MMClips>
  <ScaleCrop>false</ScaleCrop>
  <HeadingPairs>
    <vt:vector size="8" baseType="variant">
      <vt:variant>
        <vt:lpstr>Uporabljene pisave</vt:lpstr>
      </vt:variant>
      <vt:variant>
        <vt:i4>20</vt:i4>
      </vt:variant>
      <vt:variant>
        <vt:lpstr>Tema</vt:lpstr>
      </vt:variant>
      <vt:variant>
        <vt:i4>11</vt:i4>
      </vt:variant>
      <vt:variant>
        <vt:lpstr>Vdelani OLE strežniki</vt:lpstr>
      </vt:variant>
      <vt:variant>
        <vt:i4>1</vt:i4>
      </vt:variant>
      <vt:variant>
        <vt:lpstr>Naslovi diapozitivov</vt:lpstr>
      </vt:variant>
      <vt:variant>
        <vt:i4>293</vt:i4>
      </vt:variant>
    </vt:vector>
  </HeadingPairs>
  <TitlesOfParts>
    <vt:vector size="325" baseType="lpstr">
      <vt:lpstr>Aptos</vt:lpstr>
      <vt:lpstr>Arial</vt:lpstr>
      <vt:lpstr>Calibri</vt:lpstr>
      <vt:lpstr>Calibri Light</vt:lpstr>
      <vt:lpstr>Candara</vt:lpstr>
      <vt:lpstr>DM Sans</vt:lpstr>
      <vt:lpstr>Georgia</vt:lpstr>
      <vt:lpstr>Helvetica</vt:lpstr>
      <vt:lpstr>Helvetica Neue</vt:lpstr>
      <vt:lpstr>Lato</vt:lpstr>
      <vt:lpstr>Montserrat ExtraBold</vt:lpstr>
      <vt:lpstr>Montserrat Medium</vt:lpstr>
      <vt:lpstr>Open Sans</vt:lpstr>
      <vt:lpstr>Palatino Linotype</vt:lpstr>
      <vt:lpstr>Poppins</vt:lpstr>
      <vt:lpstr>Red Hat Text</vt:lpstr>
      <vt:lpstr>Verdana</vt:lpstr>
      <vt:lpstr>Wingdings</vt:lpstr>
      <vt:lpstr>Zilla Slab</vt:lpstr>
      <vt:lpstr>Zilla Slab SemiBold</vt:lpstr>
      <vt:lpstr>Office Theme</vt:lpstr>
      <vt:lpstr>1_Office Theme</vt:lpstr>
      <vt:lpstr>4_Office Theme</vt:lpstr>
      <vt:lpstr>19_Office Theme</vt:lpstr>
      <vt:lpstr>1_STO_Tema_SLO</vt:lpstr>
      <vt:lpstr>5_Office Theme</vt:lpstr>
      <vt:lpstr>Hume template</vt:lpstr>
      <vt:lpstr>5_Hume template</vt:lpstr>
      <vt:lpstr>1_Hume template</vt:lpstr>
      <vt:lpstr>2_Hume template</vt:lpstr>
      <vt:lpstr>Turistica UP</vt:lpstr>
      <vt:lpstr>think-cell Slide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Razpršeni hotel – dobra priložnost za našo destinacijo?</vt:lpstr>
      <vt:lpstr>Razpršeni hotel</vt:lpstr>
      <vt:lpstr>KAJ – poslovni model »Albergo Diffuso«</vt:lpstr>
      <vt:lpstr>ZAKAJ – Kaj privablja goste v Albergo Diffuso?</vt:lpstr>
      <vt:lpstr>Razmerja med različnimi lastniki nepremičnin</vt:lpstr>
      <vt:lpstr>Organizacijske prakse za dolgoročni uspeh</vt:lpstr>
      <vt:lpstr>Kje se v Sloveniji zatika, da model še ni tako razširjen?</vt:lpstr>
      <vt:lpstr>Sorodni modeli kot »boljše alternative«?</vt:lpstr>
      <vt:lpstr>… primernost v kontekstu NG in VD?</vt:lpstr>
      <vt:lpstr>Ključni razvojni izzivi in razmisleki</vt:lpstr>
      <vt:lpstr>Mnenja, predlogi, vprašanja, dileme?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  </vt:lpstr>
      <vt:lpstr>PowerPointova predstavitev</vt:lpstr>
      <vt:lpstr>PowerPointova predstavitev</vt:lpstr>
      <vt:lpstr>PowerPointova predstavitev</vt:lpstr>
      <vt:lpstr>PowerPointova predstavitev</vt:lpstr>
      <vt:lpstr>DOLGOROČNA ZAVEZANOST TRAJNOSTI </vt:lpstr>
      <vt:lpstr>PowerPointova predstavitev</vt:lpstr>
      <vt:lpstr>AMBASADORJI TRAJNOSTNEGA POSLOVANJA IN ZGLED VSEM DELEŽNIKOM - ADMINISTRACIJA</vt:lpstr>
      <vt:lpstr>SPODBUJANJE IN POVEZOVANJE PRI ŠIRJENJU NAČEL TRAJNOSTNEGA RAVNANJA </vt:lpstr>
      <vt:lpstr>INFORMIRANJE GOSTOV</vt:lpstr>
      <vt:lpstr>     ANKETIRANJE ZAPOSLENIH in GOSTOV </vt:lpstr>
      <vt:lpstr>ODGOVORNO RAVNANJE Z VODO </vt:lpstr>
      <vt:lpstr> </vt:lpstr>
      <vt:lpstr> ODGOVORNO RAVNANJE Z ODPADNIMI VODAMI  </vt:lpstr>
      <vt:lpstr>PowerPointova predstavitev</vt:lpstr>
      <vt:lpstr>ODGOVORNO RAVNANJE Z ENERGIJO </vt:lpstr>
      <vt:lpstr>PowerPointova predstavitev</vt:lpstr>
      <vt:lpstr>ODGOVORNO RAVNANJE Z ODPADKI </vt:lpstr>
      <vt:lpstr>PowerPointova predstavitev</vt:lpstr>
      <vt:lpstr>PowerPointova predstavitev</vt:lpstr>
      <vt:lpstr> </vt:lpstr>
      <vt:lpstr>PowerPointova predstavitev</vt:lpstr>
      <vt:lpstr> Vsak prebivalec EU je leta 2022 v povprečju ustvaril 36,1 kilograma odpadne plastične embalaže. Količina nastale odpadne plastične embalaže na prebivalca se je med letoma 2012 in 2022 povečala za skoraj osem kilogramov na osebo. Skupna količina odpadne plastične embalaže, nastale v EU leta 2022, je znašala 16,16 milijonov ton. Recikliranih je bilo približno 6,58 milijona ton ali 40,7 odstotka odpadne plastične embalaže. </vt:lpstr>
      <vt:lpstr>PowerPointova predstavitev</vt:lpstr>
      <vt:lpstr>PowerPointova predstavitev</vt:lpstr>
      <vt:lpstr>PowerPointova predstavitev</vt:lpstr>
      <vt:lpstr>PowerPointova predstavitev</vt:lpstr>
      <vt:lpstr>   ODGOVORNO RAVNANJE S HRANO IN PIJAČO</vt:lpstr>
      <vt:lpstr>PowerPointova predstavitev</vt:lpstr>
      <vt:lpstr>Zavržena hrana </vt:lpstr>
      <vt:lpstr>Kdo je odgovoren za zavrženo hrano? </vt:lpstr>
      <vt:lpstr>Zakaj potrošniki zavržejo hrano? </vt:lpstr>
      <vt:lpstr>Najpogosteje zavržena živila </vt:lpstr>
      <vt:lpstr>Posledice zavržene hrane </vt:lpstr>
      <vt:lpstr>Kako zmanjšati količino zavržene hrane? </vt:lpstr>
      <vt:lpstr>Ne zavrzite – spremenite v nekaj dobrega! </vt:lpstr>
      <vt:lpstr>Bodite ponosni, ker živite po načelu »zero waste food« – brez odpadne hrane.</vt:lpstr>
      <vt:lpstr>OKOLJU PRIJAZNO PRANJE IN ČIŠČENJE </vt:lpstr>
      <vt:lpstr>PowerPointova predstavitev</vt:lpstr>
      <vt:lpstr>TRAJNOSTNA GRADNJA IN OPREMA </vt:lpstr>
      <vt:lpstr>TRAJNOSTNA OPREMA / TRAJNOSTNA GRADNJA</vt:lpstr>
      <vt:lpstr>ODGOVORNO RAVNANJE Z ZELENIMI POVRŠINAMI </vt:lpstr>
      <vt:lpstr>OKOLJU PRIJAZNA MOBILNOST </vt:lpstr>
      <vt:lpstr> TRAJNOSTNA MOBILNOST - AKTIVNOSTI V NARAVI </vt:lpstr>
      <vt:lpstr>ZMANJŠEVANJE OGLJIČNEGA ODTISA </vt:lpstr>
      <vt:lpstr>    IZRAČUN OGLJIČNEGA ODTISA</vt:lpstr>
      <vt:lpstr>Vrste izračuna ogljičnega odtisa</vt:lpstr>
      <vt:lpstr>DRUŽBENA ODGOVORNOST IN SOCIALNO VKLJUČEVANJE</vt:lpstr>
      <vt:lpstr>  KORPORATIVNA DRUŽBENA ODGOVORNOST</vt:lpstr>
      <vt:lpstr>AMBASADORSTVO NARAVNE IN KULTURNE DEDIŠČINE </vt:lpstr>
      <vt:lpstr> AMBASADORJI LOKALNE NARAVNE IN KULTURNE   DEDIŠČINE / INFO-INTERPRETACIJSKA TOČKA</vt:lpstr>
      <vt:lpstr>PowerPointova predstavitev</vt:lpstr>
      <vt:lpstr>PowerPointova predstavitev</vt:lpstr>
      <vt:lpstr>SPODBUJANJE - OBČINA/DESTINACIJA</vt:lpstr>
      <vt:lpstr>MODRO ZELENI VRTCI IN ŠOLE</vt:lpstr>
      <vt:lpstr>MODRO ZELENA KOMUNALNA PODJETJA</vt:lpstr>
      <vt:lpstr>MODRO ZELENI TURISTIČNI PONUDNIKI IN GOSTI</vt:lpstr>
      <vt:lpstr>MODRO ZELENI PREBIVALCI, TURISTIČNI VODNIKI, IN TURISTI/OBISKOVALCI</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Ustvarjanje  lokalnih (turističnih) produktov  www.podjetnikovanje.si www.ustvarjalnik.org</vt:lpstr>
      <vt:lpstr>Živjo!</vt:lpstr>
      <vt:lpstr>nekaj resničnih zgodb malih poslov</vt:lpstr>
      <vt:lpstr>Rajhenavska jelka je najstarejša jelka na svetu.</vt:lpstr>
      <vt:lpstr>Ljudem moramo običajno povedat, zakaj bi od nas kupili.</vt:lpstr>
      <vt:lpstr>PowerPointova predstavitev</vt:lpstr>
      <vt:lpstr>PowerPointova predstavitev</vt:lpstr>
      <vt:lpstr>PowerPointova predstavitev</vt:lpstr>
      <vt:lpstr>Ali si  upate?</vt:lpstr>
      <vt:lpstr>PowerPointova predstavitev</vt:lpstr>
      <vt:lpstr>Od navdiha do ideje</vt:lpstr>
      <vt:lpstr>Zgodba o najpogostejši poslovni ideji v državi</vt:lpstr>
      <vt:lpstr>PowerPointova predstavitev</vt:lpstr>
      <vt:lpstr>Tri vprašanja, ki si jih moramo zastaviti, ko se nam utrne nova ideja</vt:lpstr>
      <vt:lpstr>Lekcija:</vt:lpstr>
      <vt:lpstr>Razmišljaj veliko</vt:lpstr>
      <vt:lpstr>Od ideje do  kupca</vt:lpstr>
      <vt:lpstr>Pred leti sem spoznal fanta, ki je hotel postati profesionalni surfer.</vt:lpstr>
      <vt:lpstr>...zdaj vodi surferski kamp,  kjer se vsako poletje nekaj sto Slovencev uči surfat.</vt:lpstr>
      <vt:lpstr>Tvojo začetno idejo moraš spremeniti!</vt:lpstr>
      <vt:lpstr>PowerPointova predstavitev</vt:lpstr>
      <vt:lpstr>eno osebo, ki bi to zagotovo kupila?</vt:lpstr>
      <vt:lpstr>…je podobnih ljudi, kot je on(a) skoraj zagotovo še več!</vt:lpstr>
      <vt:lpstr>Športnik</vt:lpstr>
      <vt:lpstr>Od kupca do prodaje</vt:lpstr>
      <vt:lpstr>Kakšno zgodbo lahko povemo o tem produktu, da bodo ljudje, ki jim je mar, kupili?</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Lekcija:</vt:lpstr>
      <vt:lpstr>Torej...</vt:lpstr>
      <vt:lpstr>Treba bo nekaj napisat…</vt:lpstr>
      <vt:lpstr>Kaj napišemo, je odvisno od našega prvega kupca</vt:lpstr>
      <vt:lpstr>Prisedi, pisanja brošure se je najlažje naučiti na primeru.</vt:lpstr>
      <vt:lpstr>PowerPointova predstavitev</vt:lpstr>
      <vt:lpstr>PowerPointova predstavitev</vt:lpstr>
      <vt:lpstr>PowerPointova predstavitev</vt:lpstr>
      <vt:lpstr>PowerPointova predstavitev</vt:lpstr>
      <vt:lpstr>PowerPointova predstavitev</vt:lpstr>
      <vt:lpstr>PowerPointova predstavitev</vt:lpstr>
      <vt:lpstr>Stvari, ki jih mora opis nujno vsebovati</vt:lpstr>
      <vt:lpstr>Kako napisati brošuro za tvojo idejo?</vt:lpstr>
      <vt:lpstr>IDEJA: Naprava za avtomatsko pihanje milnih mehurčkov</vt:lpstr>
      <vt:lpstr>Začnimo s kratkim opisom za Twitter</vt:lpstr>
      <vt:lpstr>PowerPointova predstavitev</vt:lpstr>
      <vt:lpstr>Nadaljujmo z obširnejšim opisom za babico</vt:lpstr>
      <vt:lpstr>PowerPointova predstavitev</vt:lpstr>
      <vt:lpstr>PowerPointova predstavitev</vt:lpstr>
      <vt:lpstr>PowerPointova predstavitev</vt:lpstr>
      <vt:lpstr>Navedimo, kaj ima kupec od produkta</vt:lpstr>
      <vt:lpstr>PowerPointova predstavitev</vt:lpstr>
      <vt:lpstr>Pozovi k nakupu in pojasni, kako lahko kupec dobi tvoj produkt/storitev</vt:lpstr>
      <vt:lpstr>PowerPointova predstavitev</vt:lpstr>
      <vt:lpstr>Manjka samo  še naslov...</vt:lpstr>
      <vt:lpstr>PowerPointova predstavitev</vt:lpstr>
      <vt:lpstr>Zgodba o triurnem filmu o klasični glasbi in pomenu prodajnega stavka</vt:lpstr>
      <vt:lpstr>Prodajni stavek pojasnjuje ugodnosti na privlačen način</vt:lpstr>
      <vt:lpstr>PowerPointova predstavitev</vt:lpstr>
      <vt:lpstr>PowerPointova predstavitev</vt:lpstr>
      <vt:lpstr>Dizajn je manj pomemben od vsebine.</vt:lpstr>
      <vt:lpstr>Lekcija:</vt:lpstr>
      <vt:lpstr>PowerPointova predstavitev</vt:lpstr>
      <vt:lpstr>PowerPointova predstavitev</vt:lpstr>
      <vt:lpstr>Lekcija:</vt:lpstr>
      <vt:lpstr>Od prodaje do podjetja</vt:lpstr>
      <vt:lpstr>PowerPointova predstavitev</vt:lpstr>
      <vt:lpstr>Doslej smo se pogovarjali o taktiki…</vt:lpstr>
      <vt:lpstr>Iz posameznih delov se nam izrisuje sestavljanka…</vt:lpstr>
      <vt:lpstr>PowerPointova predstavitev</vt:lpstr>
      <vt:lpstr>…zdaj pa se bomo posvetili strategiji.</vt:lpstr>
      <vt:lpstr>Glede na doslej slišano izgleda, kot da je  začetek posla  predvsem skok v vodo.</vt:lpstr>
      <vt:lpstr>Ampak v resnici gre za  plavanje in trud, da  ostanemo nad gladino.</vt:lpstr>
      <vt:lpstr>Ponazorimo to z zgodbo…</vt:lpstr>
      <vt:lpstr>Zgodba o želji po popustu in poslu, ki je nepričakovano zrasel iz nje</vt:lpstr>
      <vt:lpstr>Ta zgodba se začne v Chicagu, kjer si je študent zaželel  nov par športnih copat.</vt:lpstr>
      <vt:lpstr>Posebna ponudba, samo do jutri: NIKE športni copati, vredni 150$, po ceni 75$, če se nas zbere vsaj 100.</vt:lpstr>
      <vt:lpstr>Groupon (2009):  začetek skupinskih nakupov.</vt:lpstr>
      <vt:lpstr>Devet mesecev do prve milijarde prometa in ponudbe Googla za 6 milijard.</vt:lpstr>
      <vt:lpstr>Ta zgodba ima tri korake…</vt:lpstr>
      <vt:lpstr>Ta zgodba ima tri korake…</vt:lpstr>
      <vt:lpstr>Razlika med taktiko in strategijo</vt:lpstr>
      <vt:lpstr>Razlika med taktiko in strategijo</vt:lpstr>
      <vt:lpstr>Razlika med taktiko in strategijo</vt:lpstr>
      <vt:lpstr>PowerPointova predstavitev</vt:lpstr>
      <vt:lpstr>PowerPointova predstavitev</vt:lpstr>
      <vt:lpstr>TO JE ODGOVOR, ZAKAJ... ...objave v revijah, branding, influencerstvo ali marketing niso učinkoviti sami po sebi.</vt:lpstr>
      <vt:lpstr>POZOR: Ta proces ni avtocesta, ampak izgleda kot lijak!</vt:lpstr>
      <vt:lpstr>PowerPointova predstavitev</vt:lpstr>
      <vt:lpstr>PowerPointova predstavitev</vt:lpstr>
      <vt:lpstr>PowerPointova predstavitev</vt:lpstr>
      <vt:lpstr>PowerPointova predstavitev</vt:lpstr>
      <vt:lpstr>PowerPointova predstavitev</vt:lpstr>
      <vt:lpstr>Lekcija:</vt:lpstr>
      <vt:lpstr>Vzpostaviti sistem, da bomo stalno nagovarjali dovolj ljudi.</vt:lpstr>
      <vt:lpstr>PowerPointova predstavitev</vt:lpstr>
      <vt:lpstr>Vrnimo se k našemu primeru naprave za milne mehurčke…</vt:lpstr>
      <vt:lpstr>Najprej ocenimo, koliko denarja  hočemo zaslužiti…</vt:lpstr>
      <vt:lpstr>PowerPointova predstavitev</vt:lpstr>
      <vt:lpstr>…potem si natančno izračunajmo,  koliko zaslužimo z eno prodajo</vt:lpstr>
      <vt:lpstr>PowerPointova predstavitev</vt:lpstr>
      <vt:lpstr>Izračunajmo, kolikokrat moramo prodati, da dosežemo svoj cilj.</vt:lpstr>
      <vt:lpstr>PowerPointova predstavitev</vt:lpstr>
      <vt:lpstr>Se ti zdi to  realno in izvedljivo?</vt:lpstr>
      <vt:lpstr>PowerPointova predstavitev</vt:lpstr>
      <vt:lpstr>Se ti zdi to  realno in izvedljivo?</vt:lpstr>
      <vt:lpstr>PowerPointova predstavitev</vt:lpstr>
      <vt:lpstr>Koliko ljudi moramo nagovoriti, da bomo dosegli želeno prodajo?</vt:lpstr>
      <vt:lpstr>PowerPointova predstavitev</vt:lpstr>
      <vt:lpstr>PowerPointova predstavitev</vt:lpstr>
      <vt:lpstr>PowerPointova predstavitev</vt:lpstr>
      <vt:lpstr>Obstajajo približki za oceno  uspešnosti pristopov</vt:lpstr>
      <vt:lpstr>PowerPointova predstavitev</vt:lpstr>
      <vt:lpstr>PowerPointova predstavitev</vt:lpstr>
      <vt:lpstr>PowerPointova predstavitev</vt:lpstr>
      <vt:lpstr>Pretvorimo ta izračun v akcijske korake za naše nadalnje delo</vt:lpstr>
      <vt:lpstr>PowerPointova predstavitev</vt:lpstr>
      <vt:lpstr>PowerPointova predstavitev</vt:lpstr>
      <vt:lpstr>Kako pripraviti seznam  potencialnih strank?</vt:lpstr>
      <vt:lpstr>PowerPointova predstavitev</vt:lpstr>
      <vt:lpstr>Razmislek o razvoju produkta</vt:lpstr>
      <vt:lpstr>Kateri je  najboljši dan za ustanovitev podjetja?</vt:lpstr>
      <vt:lpstr>En dan pred izdajo prvega računa!</vt:lpstr>
      <vt:lpstr>PowerPointova predstavitev</vt:lpstr>
      <vt:lpstr>PowerPointova predstavitev</vt:lpstr>
      <vt:lpstr>Povzetek korakov</vt:lpstr>
      <vt:lpstr>Naša sestavljanka je cela!</vt:lpstr>
      <vt:lpstr>To je vse, kar moraš vedeti o poti od prve prodaje, do podjetja.</vt:lpstr>
      <vt:lpstr>Pregled korakov od navdiha do posla</vt:lpstr>
      <vt:lpstr>POGLEJMO SI VSE KORAKE: Od navdiha do podjetja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Lekcija:</vt:lpstr>
      <vt:lpstr>Oglasite se!</vt:lpstr>
      <vt:lpstr>PowerPointova predstavitev</vt:lpstr>
      <vt:lpstr>Ali si  upaš?</vt:lpstr>
      <vt:lpstr>PowerPointova predstavitev</vt:lpstr>
    </vt:vector>
  </TitlesOfParts>
  <Company>Javni zavod za turizem Nova Gorica in Vipavska dolina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Zeleni dan 2026: Trajnost je naša dodana vrednost</dc:title>
  <dc:subject>Zeleni dan 2026</dc:subject>
  <dc:creator>Javni zavod za turizem Nova Gorica in Vipavska dolina</dc:creator>
  <cp:lastModifiedBy>Katja Kralj</cp:lastModifiedBy>
  <cp:revision>2</cp:revision>
  <dcterms:created xsi:type="dcterms:W3CDTF">2026-10-04T15:30:02Z</dcterms:created>
  <dcterms:modified xsi:type="dcterms:W3CDTF">2026-10-13T13:10:17Z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0x010100BF20BE19D0314D40867867594D481A8B</vt:lpwstr>
  </property>
  <property fmtid="{D5CDD505-2E9C-101B-9397-08002B2CF9AE}" pid="3" name="MediaServiceImageTags">
    <vt:lpwstr/>
  </property>
</Properties>
</file>